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7" r:id="rId2"/>
    <p:sldId id="261" r:id="rId3"/>
    <p:sldId id="258" r:id="rId4"/>
    <p:sldId id="395" r:id="rId5"/>
    <p:sldId id="275" r:id="rId6"/>
    <p:sldId id="399" r:id="rId7"/>
    <p:sldId id="398" r:id="rId8"/>
    <p:sldId id="397" r:id="rId9"/>
    <p:sldId id="264" r:id="rId10"/>
    <p:sldId id="263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A21FB"/>
    <a:srgbClr val="140F88"/>
    <a:srgbClr val="2823F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 showGuides="1">
      <p:cViewPr>
        <p:scale>
          <a:sx n="50" d="100"/>
          <a:sy n="50" d="100"/>
        </p:scale>
        <p:origin x="-1470" y="-60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C79415-996D-4C21-985A-964DD6B9E675}" type="datetimeFigureOut">
              <a:rPr lang="en-ID" smtClean="0"/>
              <a:t>3/10/2023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96DA22-EB27-4473-BE6D-67C12A833CC4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325489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13AF84-7F24-43A8-ACAF-D20B1E335DD0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97444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350985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D5EB3CE5-F820-40EE-90D1-F3D104A96FF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477000" y="1162050"/>
            <a:ext cx="4533900" cy="4533900"/>
          </a:xfrm>
          <a:prstGeom prst="ellipse">
            <a:avLst/>
          </a:prstGeo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173053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78B2F145-9CFE-4837-B212-DC0B5656480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781050"/>
            <a:ext cx="12192000" cy="30099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67829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xmlns="" id="{A8CFD9C3-36A7-49A7-9541-F05359B2206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0106183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xmlns="" id="{BA9EAD92-3FB6-4CD9-AF3F-6A7D2246C43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1507897" y="914400"/>
            <a:ext cx="4817950" cy="5029200"/>
          </a:xfrm>
          <a:prstGeom prst="rect">
            <a:avLst/>
          </a:prstGeom>
          <a:noFill/>
        </p:spPr>
        <p:txBody>
          <a:bodyPr wrap="square">
            <a:noAutofit/>
          </a:bodyPr>
          <a:lstStyle>
            <a:lvl1pPr marL="0" indent="0">
              <a:buNone/>
              <a:defRPr lang="en-ID" dirty="0"/>
            </a:lvl1pPr>
          </a:lstStyle>
          <a:p>
            <a:r>
              <a:rPr lang="en-ID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5102910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90F2A6D0-3858-4A1E-AF7D-E5D343F1FA9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743700" y="0"/>
            <a:ext cx="4267199" cy="5772576"/>
          </a:xfrm>
          <a:prstGeom prst="rect">
            <a:avLst/>
          </a:prstGeom>
          <a:noFill/>
        </p:spPr>
        <p:txBody>
          <a:bodyPr/>
          <a:lstStyle>
            <a:lvl1pPr marL="0" indent="0">
              <a:buNone/>
              <a:defRPr lang="en-ID" dirty="0"/>
            </a:lvl1pPr>
          </a:lstStyle>
          <a:p>
            <a:r>
              <a:rPr lang="en-US" dirty="0"/>
              <a:t>P</a:t>
            </a:r>
            <a:r>
              <a:rPr lang="en-ID" dirty="0" err="1"/>
              <a:t>icture</a:t>
            </a:r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14364068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7">
            <a:extLst>
              <a:ext uri="{FF2B5EF4-FFF2-40B4-BE49-F238E27FC236}">
                <a16:creationId xmlns:a16="http://schemas.microsoft.com/office/drawing/2014/main" xmlns="" id="{22451551-F779-4737-8C72-DFB0DE31C81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445778" y="1233715"/>
            <a:ext cx="2463021" cy="4390570"/>
          </a:xfrm>
          <a:prstGeom prst="rect">
            <a:avLst/>
          </a:prstGeom>
          <a:noFill/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/>
          </a:p>
        </p:txBody>
      </p:sp>
      <p:sp>
        <p:nvSpPr>
          <p:cNvPr id="3" name="Picture Placeholder 7">
            <a:extLst>
              <a:ext uri="{FF2B5EF4-FFF2-40B4-BE49-F238E27FC236}">
                <a16:creationId xmlns:a16="http://schemas.microsoft.com/office/drawing/2014/main" xmlns="" id="{36E0820A-3B81-4C29-A825-66FBFD859C3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107491" y="884426"/>
            <a:ext cx="2854910" cy="5089148"/>
          </a:xfrm>
          <a:prstGeom prst="rect">
            <a:avLst/>
          </a:prstGeom>
          <a:noFill/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9006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xmlns="" id="{B8AB9A2F-1604-45F3-A3BF-F849CEB5455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553200" y="1066800"/>
            <a:ext cx="4800600" cy="4800600"/>
          </a:xfrm>
          <a:prstGeom prst="ellipse">
            <a:avLst/>
          </a:prstGeo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44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xmlns="" id="{C4224F11-1A2B-46EA-86FA-6FA8F161305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5181600" cy="6858000"/>
          </a:xfrm>
          <a:custGeom>
            <a:avLst/>
            <a:gdLst>
              <a:gd name="connsiteX0" fmla="*/ 36559 w 5181600"/>
              <a:gd name="connsiteY0" fmla="*/ 0 h 6858000"/>
              <a:gd name="connsiteX1" fmla="*/ 2897142 w 5181600"/>
              <a:gd name="connsiteY1" fmla="*/ 0 h 6858000"/>
              <a:gd name="connsiteX2" fmla="*/ 2912799 w 5181600"/>
              <a:gd name="connsiteY2" fmla="*/ 6173 h 6858000"/>
              <a:gd name="connsiteX3" fmla="*/ 5181600 w 5181600"/>
              <a:gd name="connsiteY3" fmla="*/ 3429000 h 6858000"/>
              <a:gd name="connsiteX4" fmla="*/ 2912799 w 5181600"/>
              <a:gd name="connsiteY4" fmla="*/ 6851827 h 6858000"/>
              <a:gd name="connsiteX5" fmla="*/ 2895931 w 5181600"/>
              <a:gd name="connsiteY5" fmla="*/ 6858000 h 6858000"/>
              <a:gd name="connsiteX6" fmla="*/ 37768 w 5181600"/>
              <a:gd name="connsiteY6" fmla="*/ 6858000 h 6858000"/>
              <a:gd name="connsiteX7" fmla="*/ 20902 w 5181600"/>
              <a:gd name="connsiteY7" fmla="*/ 6851827 h 6858000"/>
              <a:gd name="connsiteX8" fmla="*/ 0 w 5181600"/>
              <a:gd name="connsiteY8" fmla="*/ 6841758 h 6858000"/>
              <a:gd name="connsiteX9" fmla="*/ 0 w 5181600"/>
              <a:gd name="connsiteY9" fmla="*/ 15931 h 6858000"/>
              <a:gd name="connsiteX10" fmla="*/ 20902 w 5181600"/>
              <a:gd name="connsiteY10" fmla="*/ 6173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181600" h="6858000">
                <a:moveTo>
                  <a:pt x="36559" y="0"/>
                </a:moveTo>
                <a:lnTo>
                  <a:pt x="2897142" y="0"/>
                </a:lnTo>
                <a:lnTo>
                  <a:pt x="2912799" y="6173"/>
                </a:lnTo>
                <a:cubicBezTo>
                  <a:pt x="4246078" y="570103"/>
                  <a:pt x="5181600" y="1890300"/>
                  <a:pt x="5181600" y="3429000"/>
                </a:cubicBezTo>
                <a:cubicBezTo>
                  <a:pt x="5181600" y="4967700"/>
                  <a:pt x="4246078" y="6287897"/>
                  <a:pt x="2912799" y="6851827"/>
                </a:cubicBezTo>
                <a:lnTo>
                  <a:pt x="2895931" y="6858000"/>
                </a:lnTo>
                <a:lnTo>
                  <a:pt x="37768" y="6858000"/>
                </a:lnTo>
                <a:lnTo>
                  <a:pt x="20902" y="6851827"/>
                </a:lnTo>
                <a:lnTo>
                  <a:pt x="0" y="6841758"/>
                </a:lnTo>
                <a:lnTo>
                  <a:pt x="0" y="15931"/>
                </a:lnTo>
                <a:lnTo>
                  <a:pt x="20902" y="617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9648236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90F2A6D0-3858-4A1E-AF7D-E5D343F1FA9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638550" y="762000"/>
            <a:ext cx="3973835" cy="5277022"/>
          </a:xfrm>
          <a:prstGeom prst="rect">
            <a:avLst/>
          </a:prstGeom>
          <a:noFill/>
        </p:spPr>
        <p:txBody>
          <a:bodyPr/>
          <a:lstStyle>
            <a:lvl1pPr marL="0" indent="0">
              <a:buNone/>
              <a:defRPr lang="en-ID" dirty="0"/>
            </a:lvl1pPr>
          </a:lstStyle>
          <a:p>
            <a:r>
              <a:rPr lang="en-ID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8210776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6D0A1E6A-0E6C-49A9-BC4F-7BAD880729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24B62558-D688-4381-A1DC-7C7A443501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BB104203-AC6B-4C82-8B85-4835A117551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CEBA6D-50DD-4B99-8770-47D9C5FA8E3E}" type="datetimeFigureOut">
              <a:rPr lang="en-ID" smtClean="0"/>
              <a:t>3/10/2023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D1B086DC-DD18-4F8A-8A7A-35D0BC511CF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473F275E-AEC7-4EE7-89FA-CC2B73F1804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78CAB2-2151-4B3B-86C7-FA39A325960D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444672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8" r:id="rId2"/>
    <p:sldLayoutId id="2147483650" r:id="rId3"/>
    <p:sldLayoutId id="2147483651" r:id="rId4"/>
    <p:sldLayoutId id="2147483652" r:id="rId5"/>
    <p:sldLayoutId id="2147483655" r:id="rId6"/>
    <p:sldLayoutId id="2147483656" r:id="rId7"/>
    <p:sldLayoutId id="2147483657" r:id="rId8"/>
    <p:sldLayoutId id="2147483662" r:id="rId9"/>
    <p:sldLayoutId id="2147483666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9DFDF30B-2E98-4EB5-9EC1-024BA6F69FDA}"/>
              </a:ext>
            </a:extLst>
          </p:cNvPr>
          <p:cNvSpPr/>
          <p:nvPr/>
        </p:nvSpPr>
        <p:spPr>
          <a:xfrm>
            <a:off x="38100" y="0"/>
            <a:ext cx="12192000" cy="6858000"/>
          </a:xfrm>
          <a:prstGeom prst="rect">
            <a:avLst/>
          </a:prstGeom>
          <a:solidFill>
            <a:srgbClr val="2823FB">
              <a:alpha val="8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xmlns="" id="{E8CF8231-E505-459E-95C1-DD6B70FBE866}"/>
              </a:ext>
            </a:extLst>
          </p:cNvPr>
          <p:cNvSpPr txBox="1">
            <a:spLocks/>
          </p:cNvSpPr>
          <p:nvPr/>
        </p:nvSpPr>
        <p:spPr>
          <a:xfrm>
            <a:off x="2227828" y="2861516"/>
            <a:ext cx="7696200" cy="1172009"/>
          </a:xfrm>
          <a:prstGeom prst="rect">
            <a:avLst/>
          </a:prstGeom>
        </p:spPr>
        <p:txBody>
          <a:bodyPr wrap="square" anchor="ctr">
            <a:noAutofit/>
          </a:bodyPr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lang="en-US" sz="2400" kern="0" smtClean="0">
                <a:solidFill>
                  <a:srgbClr val="DD2067"/>
                </a:solidFill>
                <a:latin typeface="+mj-lt"/>
                <a:ea typeface="+mj-ea"/>
                <a:cs typeface="Arial" pitchFamily="-109" charset="0"/>
                <a:sym typeface="Calibri" charset="0"/>
              </a:defRPr>
            </a:lvl1pPr>
            <a:lvl2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2pPr>
            <a:lvl3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3pPr>
            <a:lvl4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4pPr>
            <a:lvl5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9pPr>
          </a:lstStyle>
          <a:p>
            <a:pPr algn="l"/>
            <a:r>
              <a:rPr lang="en-US" sz="9600" spc="-151" dirty="0" err="1">
                <a:solidFill>
                  <a:schemeClr val="bg1"/>
                </a:solidFill>
                <a:latin typeface="Open Sauce Sans Black Italic" panose="00000A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Crea</a:t>
            </a:r>
            <a:r>
              <a:rPr lang="en-US" sz="9600" spc="-151" dirty="0" err="1">
                <a:solidFill>
                  <a:schemeClr val="bg1"/>
                </a:solidFill>
                <a:latin typeface="Open Sauce Sans ExtraBold" panose="000009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dia</a:t>
            </a:r>
            <a:endParaRPr lang="en-US" sz="9600" spc="-151" dirty="0">
              <a:solidFill>
                <a:schemeClr val="bg1"/>
              </a:solidFill>
              <a:latin typeface="Open Sauce Sans ExtraBold" panose="00000900000000000000" pitchFamily="2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F7B1E94B-7318-4F4C-9268-0CE1C278883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92469" y="6261676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dirty="0" err="1">
                <a:solidFill>
                  <a:schemeClr val="bg1"/>
                </a:solidFill>
                <a:latin typeface="Open Sauce Sans" panose="00000500000000000000" pitchFamily="2" charset="0"/>
                <a:ea typeface="Lato" panose="020F0502020204030203" pitchFamily="34" charset="0"/>
                <a:cs typeface="Lato" panose="020F0502020204030203" pitchFamily="34" charset="0"/>
              </a:rPr>
              <a:t>Preseted</a:t>
            </a:r>
            <a:r>
              <a:rPr lang="en-US" altLang="en-US" sz="1200" dirty="0">
                <a:solidFill>
                  <a:schemeClr val="bg1"/>
                </a:solidFill>
                <a:latin typeface="Open Sauce Sans" panose="00000500000000000000" pitchFamily="2" charset="0"/>
                <a:ea typeface="Lato" panose="020F0502020204030203" pitchFamily="34" charset="0"/>
                <a:cs typeface="Lato" panose="020F0502020204030203" pitchFamily="34" charset="0"/>
              </a:rPr>
              <a:t> by: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E7B81892-1A0D-4E16-98B1-401DE55B35B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632281" y="626690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 err="1">
                <a:solidFill>
                  <a:schemeClr val="bg1"/>
                </a:solidFill>
                <a:latin typeface="Open Sauce Sans" panose="00000500000000000000" pitchFamily="2" charset="0"/>
              </a:rPr>
              <a:t>Creavora</a:t>
            </a:r>
            <a:endParaRPr lang="en-US" altLang="en-US" sz="1200" b="1" dirty="0">
              <a:solidFill>
                <a:schemeClr val="bg1"/>
              </a:solidFill>
              <a:latin typeface="Open Sauce Sans" panose="00000500000000000000" pitchFamily="2" charset="0"/>
            </a:endParaRPr>
          </a:p>
        </p:txBody>
      </p:sp>
      <p:sp>
        <p:nvSpPr>
          <p:cNvPr id="9" name="Title 1">
            <a:extLst>
              <a:ext uri="{FF2B5EF4-FFF2-40B4-BE49-F238E27FC236}">
                <a16:creationId xmlns:a16="http://schemas.microsoft.com/office/drawing/2014/main" xmlns="" id="{C8F60A4D-0EFB-4887-8EAF-A5F3E9C1C07D}"/>
              </a:ext>
            </a:extLst>
          </p:cNvPr>
          <p:cNvSpPr txBox="1">
            <a:spLocks/>
          </p:cNvSpPr>
          <p:nvPr/>
        </p:nvSpPr>
        <p:spPr>
          <a:xfrm>
            <a:off x="2286000" y="2489547"/>
            <a:ext cx="3873411" cy="247802"/>
          </a:xfrm>
          <a:prstGeom prst="rect">
            <a:avLst/>
          </a:prstGeom>
        </p:spPr>
        <p:txBody>
          <a:bodyPr wrap="square" anchor="ctr">
            <a:noAutofit/>
          </a:bodyPr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lang="en-US" sz="2400" kern="0" smtClean="0">
                <a:solidFill>
                  <a:srgbClr val="DD2067"/>
                </a:solidFill>
                <a:latin typeface="+mj-lt"/>
                <a:ea typeface="+mj-ea"/>
                <a:cs typeface="Arial" pitchFamily="-109" charset="0"/>
                <a:sym typeface="Calibri" charset="0"/>
              </a:defRPr>
            </a:lvl1pPr>
            <a:lvl2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2pPr>
            <a:lvl3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3pPr>
            <a:lvl4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4pPr>
            <a:lvl5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9pPr>
          </a:lstStyle>
          <a:p>
            <a:pPr algn="l"/>
            <a:r>
              <a:rPr lang="en-US" sz="1400" b="1" dirty="0">
                <a:solidFill>
                  <a:schemeClr val="bg1"/>
                </a:solidFill>
                <a:latin typeface="Open Sauce Sans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Startup Presentation Template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xmlns="" id="{4C04EAD5-0171-40DE-9DA8-078D7B87C872}"/>
              </a:ext>
            </a:extLst>
          </p:cNvPr>
          <p:cNvSpPr/>
          <p:nvPr/>
        </p:nvSpPr>
        <p:spPr>
          <a:xfrm>
            <a:off x="2184513" y="4573819"/>
            <a:ext cx="7797687" cy="5236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amet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consectetur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adipiscing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elit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Pellentesque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scelerisque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malesua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libero a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pellentesque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Morbi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orci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dui,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fermentum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eget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lectus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ornareioiu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viverra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dignissim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ris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Donec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lacinia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neque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non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velit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dictum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tincidunt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Etiam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lacus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neque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mattis</a:t>
            </a:r>
            <a:endParaRPr lang="en-US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xmlns="" id="{81F1855A-1A24-4D00-B3A3-F36F69F0D709}"/>
              </a:ext>
            </a:extLst>
          </p:cNvPr>
          <p:cNvCxnSpPr/>
          <p:nvPr/>
        </p:nvCxnSpPr>
        <p:spPr>
          <a:xfrm>
            <a:off x="2286000" y="4276381"/>
            <a:ext cx="7696200" cy="0"/>
          </a:xfrm>
          <a:prstGeom prst="line">
            <a:avLst/>
          </a:prstGeom>
          <a:ln w="28575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xmlns="" id="{4D63CB32-9BAB-4C8C-BE6C-F19E5E2B25A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bg1"/>
                </a:solidFill>
                <a:latin typeface="Open Sauce Sans" panose="00000500000000000000" pitchFamily="2" charset="0"/>
              </a:rPr>
              <a:t>Page. 01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366AA752-7FD7-4C76-A60F-E9B6BC7289B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25947345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5056">
            <a:extLst>
              <a:ext uri="{FF2B5EF4-FFF2-40B4-BE49-F238E27FC236}">
                <a16:creationId xmlns:a16="http://schemas.microsoft.com/office/drawing/2014/main" xmlns="" id="{AD615D1F-D163-4E7C-A4AD-B49C955AF85F}"/>
              </a:ext>
            </a:extLst>
          </p:cNvPr>
          <p:cNvSpPr/>
          <p:nvPr/>
        </p:nvSpPr>
        <p:spPr>
          <a:xfrm>
            <a:off x="8126296" y="2303615"/>
            <a:ext cx="245107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2134"/>
                </a:moveTo>
                <a:lnTo>
                  <a:pt x="107837" y="12134"/>
                </a:lnTo>
                <a:cubicBezTo>
                  <a:pt x="95945" y="0"/>
                  <a:pt x="79189" y="0"/>
                  <a:pt x="67027" y="12134"/>
                </a:cubicBezTo>
                <a:cubicBezTo>
                  <a:pt x="59729" y="20898"/>
                  <a:pt x="59729" y="20898"/>
                  <a:pt x="59729" y="20898"/>
                </a:cubicBezTo>
                <a:cubicBezTo>
                  <a:pt x="52702" y="12134"/>
                  <a:pt x="52702" y="12134"/>
                  <a:pt x="52702" y="12134"/>
                </a:cubicBezTo>
                <a:cubicBezTo>
                  <a:pt x="40810" y="0"/>
                  <a:pt x="24054" y="0"/>
                  <a:pt x="12162" y="12134"/>
                </a:cubicBezTo>
                <a:cubicBezTo>
                  <a:pt x="0" y="26966"/>
                  <a:pt x="0" y="50898"/>
                  <a:pt x="12162" y="62696"/>
                </a:cubicBezTo>
                <a:cubicBezTo>
                  <a:pt x="59729" y="119662"/>
                  <a:pt x="59729" y="119662"/>
                  <a:pt x="59729" y="119662"/>
                </a:cubicBezTo>
                <a:cubicBezTo>
                  <a:pt x="107837" y="62696"/>
                  <a:pt x="107837" y="62696"/>
                  <a:pt x="107837" y="62696"/>
                </a:cubicBezTo>
                <a:cubicBezTo>
                  <a:pt x="119729" y="50898"/>
                  <a:pt x="119729" y="26966"/>
                  <a:pt x="107837" y="12134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" name="Shape 5057">
            <a:extLst>
              <a:ext uri="{FF2B5EF4-FFF2-40B4-BE49-F238E27FC236}">
                <a16:creationId xmlns:a16="http://schemas.microsoft.com/office/drawing/2014/main" xmlns="" id="{AC154801-BE48-40EF-AFB2-9334C0670A56}"/>
              </a:ext>
            </a:extLst>
          </p:cNvPr>
          <p:cNvSpPr/>
          <p:nvPr/>
        </p:nvSpPr>
        <p:spPr>
          <a:xfrm>
            <a:off x="3815536" y="2293885"/>
            <a:ext cx="136170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240" y="0"/>
                </a:moveTo>
                <a:lnTo>
                  <a:pt x="60240" y="0"/>
                </a:lnTo>
                <a:cubicBezTo>
                  <a:pt x="25542" y="0"/>
                  <a:pt x="0" y="16200"/>
                  <a:pt x="0" y="37500"/>
                </a:cubicBezTo>
                <a:cubicBezTo>
                  <a:pt x="0" y="72000"/>
                  <a:pt x="60240" y="119700"/>
                  <a:pt x="60240" y="119700"/>
                </a:cubicBezTo>
                <a:cubicBezTo>
                  <a:pt x="60240" y="119700"/>
                  <a:pt x="119518" y="72000"/>
                  <a:pt x="119518" y="37500"/>
                </a:cubicBezTo>
                <a:cubicBezTo>
                  <a:pt x="119518" y="16200"/>
                  <a:pt x="93975" y="0"/>
                  <a:pt x="60240" y="0"/>
                </a:cubicBezTo>
                <a:close/>
                <a:moveTo>
                  <a:pt x="60240" y="58800"/>
                </a:moveTo>
                <a:lnTo>
                  <a:pt x="60240" y="58800"/>
                </a:lnTo>
                <a:cubicBezTo>
                  <a:pt x="42409" y="58800"/>
                  <a:pt x="25542" y="48000"/>
                  <a:pt x="25542" y="37500"/>
                </a:cubicBezTo>
                <a:cubicBezTo>
                  <a:pt x="25542" y="26700"/>
                  <a:pt x="42409" y="16200"/>
                  <a:pt x="60240" y="16200"/>
                </a:cubicBezTo>
                <a:cubicBezTo>
                  <a:pt x="76626" y="16200"/>
                  <a:pt x="93975" y="26700"/>
                  <a:pt x="93975" y="37500"/>
                </a:cubicBezTo>
                <a:cubicBezTo>
                  <a:pt x="93975" y="48000"/>
                  <a:pt x="76626" y="58800"/>
                  <a:pt x="60240" y="588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" name="Shape 5058">
            <a:extLst>
              <a:ext uri="{FF2B5EF4-FFF2-40B4-BE49-F238E27FC236}">
                <a16:creationId xmlns:a16="http://schemas.microsoft.com/office/drawing/2014/main" xmlns="" id="{142CE8B5-0FF0-4B2A-BF38-1B59AB173CD1}"/>
              </a:ext>
            </a:extLst>
          </p:cNvPr>
          <p:cNvSpPr/>
          <p:nvPr/>
        </p:nvSpPr>
        <p:spPr>
          <a:xfrm>
            <a:off x="4294077" y="2293885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5" y="21300"/>
                </a:moveTo>
                <a:lnTo>
                  <a:pt x="117585" y="21300"/>
                </a:lnTo>
                <a:cubicBezTo>
                  <a:pt x="89818" y="0"/>
                  <a:pt x="89818" y="0"/>
                  <a:pt x="89818" y="0"/>
                </a:cubicBezTo>
                <a:cubicBezTo>
                  <a:pt x="87645" y="0"/>
                  <a:pt x="87645" y="0"/>
                  <a:pt x="85472" y="0"/>
                </a:cubicBezTo>
                <a:cubicBezTo>
                  <a:pt x="59879" y="21300"/>
                  <a:pt x="59879" y="21300"/>
                  <a:pt x="59879" y="21300"/>
                </a:cubicBezTo>
                <a:cubicBezTo>
                  <a:pt x="34285" y="0"/>
                  <a:pt x="34285" y="0"/>
                  <a:pt x="34285" y="0"/>
                </a:cubicBezTo>
                <a:cubicBezTo>
                  <a:pt x="31871" y="0"/>
                  <a:pt x="31871" y="0"/>
                  <a:pt x="29698" y="0"/>
                </a:cubicBezTo>
                <a:cubicBezTo>
                  <a:pt x="1931" y="21300"/>
                  <a:pt x="1931" y="21300"/>
                  <a:pt x="1931" y="21300"/>
                </a:cubicBezTo>
                <a:cubicBezTo>
                  <a:pt x="0" y="24000"/>
                  <a:pt x="0" y="24000"/>
                  <a:pt x="0" y="26700"/>
                </a:cubicBezTo>
                <a:cubicBezTo>
                  <a:pt x="0" y="114600"/>
                  <a:pt x="0" y="114600"/>
                  <a:pt x="0" y="114600"/>
                </a:cubicBezTo>
                <a:cubicBezTo>
                  <a:pt x="0" y="114600"/>
                  <a:pt x="0" y="117000"/>
                  <a:pt x="1931" y="117000"/>
                </a:cubicBezTo>
                <a:cubicBezTo>
                  <a:pt x="1931" y="119700"/>
                  <a:pt x="4104" y="119700"/>
                  <a:pt x="6277" y="117000"/>
                </a:cubicBezTo>
                <a:cubicBezTo>
                  <a:pt x="31871" y="98400"/>
                  <a:pt x="31871" y="98400"/>
                  <a:pt x="31871" y="98400"/>
                </a:cubicBezTo>
                <a:cubicBezTo>
                  <a:pt x="57706" y="117000"/>
                  <a:pt x="57706" y="117000"/>
                  <a:pt x="57706" y="117000"/>
                </a:cubicBezTo>
                <a:cubicBezTo>
                  <a:pt x="59879" y="119700"/>
                  <a:pt x="59879" y="119700"/>
                  <a:pt x="62052" y="117000"/>
                </a:cubicBezTo>
                <a:cubicBezTo>
                  <a:pt x="87645" y="98400"/>
                  <a:pt x="87645" y="98400"/>
                  <a:pt x="87645" y="98400"/>
                </a:cubicBezTo>
                <a:cubicBezTo>
                  <a:pt x="113480" y="117000"/>
                  <a:pt x="113480" y="117000"/>
                  <a:pt x="113480" y="117000"/>
                </a:cubicBezTo>
                <a:cubicBezTo>
                  <a:pt x="113480" y="119700"/>
                  <a:pt x="115412" y="119700"/>
                  <a:pt x="115412" y="119700"/>
                </a:cubicBezTo>
                <a:cubicBezTo>
                  <a:pt x="115412" y="119700"/>
                  <a:pt x="117585" y="119700"/>
                  <a:pt x="117585" y="117000"/>
                </a:cubicBezTo>
                <a:cubicBezTo>
                  <a:pt x="119758" y="117000"/>
                  <a:pt x="119758" y="114600"/>
                  <a:pt x="119758" y="114600"/>
                </a:cubicBezTo>
                <a:cubicBezTo>
                  <a:pt x="119758" y="26700"/>
                  <a:pt x="119758" y="26700"/>
                  <a:pt x="119758" y="26700"/>
                </a:cubicBezTo>
                <a:cubicBezTo>
                  <a:pt x="119758" y="24000"/>
                  <a:pt x="119758" y="24000"/>
                  <a:pt x="117585" y="21300"/>
                </a:cubicBezTo>
                <a:close/>
                <a:moveTo>
                  <a:pt x="27766" y="87900"/>
                </a:moveTo>
                <a:lnTo>
                  <a:pt x="27766" y="87900"/>
                </a:lnTo>
                <a:cubicBezTo>
                  <a:pt x="8450" y="103800"/>
                  <a:pt x="8450" y="103800"/>
                  <a:pt x="8450" y="103800"/>
                </a:cubicBezTo>
                <a:cubicBezTo>
                  <a:pt x="8450" y="29400"/>
                  <a:pt x="8450" y="29400"/>
                  <a:pt x="8450" y="29400"/>
                </a:cubicBezTo>
                <a:cubicBezTo>
                  <a:pt x="27766" y="13200"/>
                  <a:pt x="27766" y="13200"/>
                  <a:pt x="27766" y="13200"/>
                </a:cubicBezTo>
                <a:lnTo>
                  <a:pt x="27766" y="87900"/>
                </a:lnTo>
                <a:close/>
                <a:moveTo>
                  <a:pt x="55533" y="103800"/>
                </a:moveTo>
                <a:lnTo>
                  <a:pt x="55533" y="103800"/>
                </a:lnTo>
                <a:cubicBezTo>
                  <a:pt x="36217" y="87900"/>
                  <a:pt x="36217" y="87900"/>
                  <a:pt x="36217" y="87900"/>
                </a:cubicBezTo>
                <a:cubicBezTo>
                  <a:pt x="36217" y="13200"/>
                  <a:pt x="36217" y="13200"/>
                  <a:pt x="36217" y="13200"/>
                </a:cubicBezTo>
                <a:cubicBezTo>
                  <a:pt x="55533" y="29400"/>
                  <a:pt x="55533" y="29400"/>
                  <a:pt x="55533" y="29400"/>
                </a:cubicBezTo>
                <a:lnTo>
                  <a:pt x="55533" y="103800"/>
                </a:lnTo>
                <a:close/>
                <a:moveTo>
                  <a:pt x="83299" y="87900"/>
                </a:moveTo>
                <a:lnTo>
                  <a:pt x="83299" y="87900"/>
                </a:lnTo>
                <a:cubicBezTo>
                  <a:pt x="64225" y="103800"/>
                  <a:pt x="64225" y="103800"/>
                  <a:pt x="64225" y="103800"/>
                </a:cubicBezTo>
                <a:cubicBezTo>
                  <a:pt x="64225" y="29400"/>
                  <a:pt x="64225" y="29400"/>
                  <a:pt x="64225" y="29400"/>
                </a:cubicBezTo>
                <a:cubicBezTo>
                  <a:pt x="83299" y="13200"/>
                  <a:pt x="83299" y="13200"/>
                  <a:pt x="83299" y="13200"/>
                </a:cubicBezTo>
                <a:lnTo>
                  <a:pt x="83299" y="87900"/>
                </a:lnTo>
                <a:close/>
                <a:moveTo>
                  <a:pt x="111307" y="103800"/>
                </a:moveTo>
                <a:lnTo>
                  <a:pt x="111307" y="103800"/>
                </a:lnTo>
                <a:cubicBezTo>
                  <a:pt x="91750" y="87900"/>
                  <a:pt x="91750" y="87900"/>
                  <a:pt x="91750" y="87900"/>
                </a:cubicBezTo>
                <a:cubicBezTo>
                  <a:pt x="91750" y="13200"/>
                  <a:pt x="91750" y="13200"/>
                  <a:pt x="91750" y="13200"/>
                </a:cubicBezTo>
                <a:cubicBezTo>
                  <a:pt x="111307" y="29400"/>
                  <a:pt x="111307" y="29400"/>
                  <a:pt x="111307" y="29400"/>
                </a:cubicBezTo>
                <a:lnTo>
                  <a:pt x="111307" y="1038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" name="Shape 5059">
            <a:extLst>
              <a:ext uri="{FF2B5EF4-FFF2-40B4-BE49-F238E27FC236}">
                <a16:creationId xmlns:a16="http://schemas.microsoft.com/office/drawing/2014/main" xmlns="" id="{F9646B2B-E165-40DD-AB6E-46BAEFDDC484}"/>
              </a:ext>
            </a:extLst>
          </p:cNvPr>
          <p:cNvSpPr/>
          <p:nvPr/>
        </p:nvSpPr>
        <p:spPr>
          <a:xfrm>
            <a:off x="2658090" y="2293886"/>
            <a:ext cx="272340" cy="2159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638" y="103427"/>
                </a:moveTo>
                <a:lnTo>
                  <a:pt x="89638" y="103427"/>
                </a:lnTo>
                <a:cubicBezTo>
                  <a:pt x="12771" y="103427"/>
                  <a:pt x="12771" y="103427"/>
                  <a:pt x="12771" y="103427"/>
                </a:cubicBezTo>
                <a:cubicBezTo>
                  <a:pt x="12771" y="35601"/>
                  <a:pt x="12771" y="35601"/>
                  <a:pt x="12771" y="35601"/>
                </a:cubicBezTo>
                <a:cubicBezTo>
                  <a:pt x="27951" y="35601"/>
                  <a:pt x="27951" y="35601"/>
                  <a:pt x="27951" y="35601"/>
                </a:cubicBezTo>
                <a:cubicBezTo>
                  <a:pt x="27951" y="35601"/>
                  <a:pt x="32048" y="30076"/>
                  <a:pt x="40722" y="21790"/>
                </a:cubicBezTo>
                <a:cubicBezTo>
                  <a:pt x="6506" y="21790"/>
                  <a:pt x="6506" y="21790"/>
                  <a:pt x="6506" y="21790"/>
                </a:cubicBezTo>
                <a:cubicBezTo>
                  <a:pt x="2168" y="21790"/>
                  <a:pt x="0" y="24552"/>
                  <a:pt x="0" y="27314"/>
                </a:cubicBezTo>
                <a:cubicBezTo>
                  <a:pt x="0" y="111406"/>
                  <a:pt x="0" y="111406"/>
                  <a:pt x="0" y="111406"/>
                </a:cubicBezTo>
                <a:cubicBezTo>
                  <a:pt x="0" y="117237"/>
                  <a:pt x="2168" y="119693"/>
                  <a:pt x="6506" y="119693"/>
                </a:cubicBezTo>
                <a:cubicBezTo>
                  <a:pt x="96144" y="119693"/>
                  <a:pt x="96144" y="119693"/>
                  <a:pt x="96144" y="119693"/>
                </a:cubicBezTo>
                <a:cubicBezTo>
                  <a:pt x="98313" y="119693"/>
                  <a:pt x="102650" y="117237"/>
                  <a:pt x="102650" y="111406"/>
                </a:cubicBezTo>
                <a:cubicBezTo>
                  <a:pt x="102650" y="84398"/>
                  <a:pt x="102650" y="84398"/>
                  <a:pt x="102650" y="84398"/>
                </a:cubicBezTo>
                <a:cubicBezTo>
                  <a:pt x="89638" y="95140"/>
                  <a:pt x="89638" y="95140"/>
                  <a:pt x="89638" y="95140"/>
                </a:cubicBezTo>
                <a:lnTo>
                  <a:pt x="89638" y="103427"/>
                </a:lnTo>
                <a:close/>
                <a:moveTo>
                  <a:pt x="79036" y="51867"/>
                </a:moveTo>
                <a:lnTo>
                  <a:pt x="79036" y="51867"/>
                </a:lnTo>
                <a:cubicBezTo>
                  <a:pt x="79036" y="78874"/>
                  <a:pt x="79036" y="78874"/>
                  <a:pt x="79036" y="78874"/>
                </a:cubicBezTo>
                <a:cubicBezTo>
                  <a:pt x="119759" y="38363"/>
                  <a:pt x="119759" y="38363"/>
                  <a:pt x="119759" y="38363"/>
                </a:cubicBezTo>
                <a:cubicBezTo>
                  <a:pt x="79036" y="0"/>
                  <a:pt x="79036" y="0"/>
                  <a:pt x="79036" y="0"/>
                </a:cubicBezTo>
                <a:cubicBezTo>
                  <a:pt x="79036" y="24552"/>
                  <a:pt x="79036" y="24552"/>
                  <a:pt x="79036" y="24552"/>
                </a:cubicBezTo>
                <a:cubicBezTo>
                  <a:pt x="32048" y="24552"/>
                  <a:pt x="32048" y="84398"/>
                  <a:pt x="32048" y="84398"/>
                </a:cubicBezTo>
                <a:cubicBezTo>
                  <a:pt x="44819" y="57391"/>
                  <a:pt x="53493" y="51867"/>
                  <a:pt x="79036" y="5186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" name="Shape 5060">
            <a:extLst>
              <a:ext uri="{FF2B5EF4-FFF2-40B4-BE49-F238E27FC236}">
                <a16:creationId xmlns:a16="http://schemas.microsoft.com/office/drawing/2014/main" xmlns="" id="{C5841F1F-F943-4A1C-B7A4-37408D4A0249}"/>
              </a:ext>
            </a:extLst>
          </p:cNvPr>
          <p:cNvSpPr/>
          <p:nvPr/>
        </p:nvSpPr>
        <p:spPr>
          <a:xfrm>
            <a:off x="4844595" y="2268590"/>
            <a:ext cx="264560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0"/>
                </a:moveTo>
                <a:lnTo>
                  <a:pt x="59750" y="0"/>
                </a:lnTo>
                <a:cubicBezTo>
                  <a:pt x="26750" y="2250"/>
                  <a:pt x="0" y="28750"/>
                  <a:pt x="0" y="62000"/>
                </a:cubicBezTo>
                <a:cubicBezTo>
                  <a:pt x="0" y="93000"/>
                  <a:pt x="26750" y="119750"/>
                  <a:pt x="59750" y="119750"/>
                </a:cubicBezTo>
                <a:cubicBezTo>
                  <a:pt x="93000" y="119750"/>
                  <a:pt x="119750" y="93000"/>
                  <a:pt x="119750" y="60000"/>
                </a:cubicBezTo>
                <a:cubicBezTo>
                  <a:pt x="119750" y="26750"/>
                  <a:pt x="90750" y="0"/>
                  <a:pt x="59750" y="0"/>
                </a:cubicBezTo>
                <a:close/>
                <a:moveTo>
                  <a:pt x="59750" y="106500"/>
                </a:moveTo>
                <a:lnTo>
                  <a:pt x="59750" y="106500"/>
                </a:lnTo>
                <a:cubicBezTo>
                  <a:pt x="35500" y="108500"/>
                  <a:pt x="13250" y="86500"/>
                  <a:pt x="13250" y="62000"/>
                </a:cubicBezTo>
                <a:cubicBezTo>
                  <a:pt x="13250" y="35500"/>
                  <a:pt x="33250" y="13250"/>
                  <a:pt x="59750" y="13250"/>
                </a:cubicBezTo>
                <a:cubicBezTo>
                  <a:pt x="84000" y="13250"/>
                  <a:pt x="106500" y="33250"/>
                  <a:pt x="106500" y="60000"/>
                </a:cubicBezTo>
                <a:cubicBezTo>
                  <a:pt x="106500" y="86500"/>
                  <a:pt x="86250" y="106500"/>
                  <a:pt x="59750" y="106500"/>
                </a:cubicBezTo>
                <a:close/>
                <a:moveTo>
                  <a:pt x="30750" y="88500"/>
                </a:moveTo>
                <a:lnTo>
                  <a:pt x="30750" y="88500"/>
                </a:lnTo>
                <a:cubicBezTo>
                  <a:pt x="30750" y="88500"/>
                  <a:pt x="59750" y="84250"/>
                  <a:pt x="70750" y="73250"/>
                </a:cubicBezTo>
                <a:cubicBezTo>
                  <a:pt x="84000" y="60000"/>
                  <a:pt x="88500" y="31000"/>
                  <a:pt x="88500" y="31000"/>
                </a:cubicBezTo>
                <a:cubicBezTo>
                  <a:pt x="88500" y="31000"/>
                  <a:pt x="59750" y="35500"/>
                  <a:pt x="46500" y="48750"/>
                </a:cubicBezTo>
                <a:cubicBezTo>
                  <a:pt x="35500" y="60000"/>
                  <a:pt x="30750" y="88500"/>
                  <a:pt x="30750" y="88500"/>
                </a:cubicBezTo>
                <a:close/>
                <a:moveTo>
                  <a:pt x="53250" y="53250"/>
                </a:moveTo>
                <a:lnTo>
                  <a:pt x="53250" y="53250"/>
                </a:lnTo>
                <a:cubicBezTo>
                  <a:pt x="59750" y="48750"/>
                  <a:pt x="68500" y="44500"/>
                  <a:pt x="77500" y="42250"/>
                </a:cubicBezTo>
                <a:cubicBezTo>
                  <a:pt x="75250" y="51000"/>
                  <a:pt x="70750" y="62000"/>
                  <a:pt x="66500" y="66500"/>
                </a:cubicBezTo>
                <a:cubicBezTo>
                  <a:pt x="62000" y="68750"/>
                  <a:pt x="57500" y="68750"/>
                  <a:pt x="53250" y="66500"/>
                </a:cubicBezTo>
                <a:cubicBezTo>
                  <a:pt x="51000" y="62000"/>
                  <a:pt x="51000" y="57750"/>
                  <a:pt x="53250" y="5325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" name="Shape 5061">
            <a:extLst>
              <a:ext uri="{FF2B5EF4-FFF2-40B4-BE49-F238E27FC236}">
                <a16:creationId xmlns:a16="http://schemas.microsoft.com/office/drawing/2014/main" xmlns="" id="{977FF1E4-C862-4070-9460-D908E8181E5A}"/>
              </a:ext>
            </a:extLst>
          </p:cNvPr>
          <p:cNvSpPr/>
          <p:nvPr/>
        </p:nvSpPr>
        <p:spPr>
          <a:xfrm>
            <a:off x="5404838" y="2278319"/>
            <a:ext cx="243161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864" y="4689"/>
                </a:moveTo>
                <a:lnTo>
                  <a:pt x="114864" y="4689"/>
                </a:lnTo>
                <a:cubicBezTo>
                  <a:pt x="110270" y="0"/>
                  <a:pt x="107837" y="4689"/>
                  <a:pt x="93243" y="9655"/>
                </a:cubicBezTo>
                <a:cubicBezTo>
                  <a:pt x="59729" y="26758"/>
                  <a:pt x="0" y="61241"/>
                  <a:pt x="0" y="61241"/>
                </a:cubicBezTo>
                <a:cubicBezTo>
                  <a:pt x="52702" y="68413"/>
                  <a:pt x="52702" y="68413"/>
                  <a:pt x="52702" y="68413"/>
                </a:cubicBezTo>
                <a:cubicBezTo>
                  <a:pt x="59729" y="119724"/>
                  <a:pt x="59729" y="119724"/>
                  <a:pt x="59729" y="119724"/>
                </a:cubicBezTo>
                <a:cubicBezTo>
                  <a:pt x="59729" y="119724"/>
                  <a:pt x="93243" y="61241"/>
                  <a:pt x="107837" y="24551"/>
                </a:cubicBezTo>
                <a:cubicBezTo>
                  <a:pt x="114864" y="12137"/>
                  <a:pt x="119729" y="7172"/>
                  <a:pt x="114864" y="4689"/>
                </a:cubicBezTo>
                <a:close/>
                <a:moveTo>
                  <a:pt x="102972" y="17103"/>
                </a:moveTo>
                <a:lnTo>
                  <a:pt x="102972" y="17103"/>
                </a:lnTo>
                <a:cubicBezTo>
                  <a:pt x="64594" y="88000"/>
                  <a:pt x="64594" y="88000"/>
                  <a:pt x="64594" y="88000"/>
                </a:cubicBezTo>
                <a:cubicBezTo>
                  <a:pt x="62162" y="56275"/>
                  <a:pt x="62162" y="56275"/>
                  <a:pt x="62162" y="56275"/>
                </a:cubicBezTo>
                <a:lnTo>
                  <a:pt x="102972" y="17103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" name="Shape 5062">
            <a:extLst>
              <a:ext uri="{FF2B5EF4-FFF2-40B4-BE49-F238E27FC236}">
                <a16:creationId xmlns:a16="http://schemas.microsoft.com/office/drawing/2014/main" xmlns="" id="{A5778307-501B-4AC3-9BF4-9F247782DA5B}"/>
              </a:ext>
            </a:extLst>
          </p:cNvPr>
          <p:cNvSpPr/>
          <p:nvPr/>
        </p:nvSpPr>
        <p:spPr>
          <a:xfrm>
            <a:off x="7050552" y="2278320"/>
            <a:ext cx="213981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8153" y="81351"/>
                </a:moveTo>
                <a:lnTo>
                  <a:pt x="98153" y="81351"/>
                </a:lnTo>
                <a:cubicBezTo>
                  <a:pt x="92615" y="81351"/>
                  <a:pt x="87076" y="81351"/>
                  <a:pt x="84307" y="83783"/>
                </a:cubicBezTo>
                <a:cubicBezTo>
                  <a:pt x="43692" y="64594"/>
                  <a:pt x="43692" y="64594"/>
                  <a:pt x="43692" y="64594"/>
                </a:cubicBezTo>
                <a:cubicBezTo>
                  <a:pt x="43692" y="62162"/>
                  <a:pt x="43692" y="62162"/>
                  <a:pt x="43692" y="60000"/>
                </a:cubicBezTo>
                <a:lnTo>
                  <a:pt x="43692" y="57567"/>
                </a:lnTo>
                <a:cubicBezTo>
                  <a:pt x="84307" y="35945"/>
                  <a:pt x="84307" y="35945"/>
                  <a:pt x="84307" y="35945"/>
                </a:cubicBezTo>
                <a:cubicBezTo>
                  <a:pt x="87076" y="38378"/>
                  <a:pt x="92615" y="40810"/>
                  <a:pt x="98153" y="40810"/>
                </a:cubicBezTo>
                <a:cubicBezTo>
                  <a:pt x="111692" y="40810"/>
                  <a:pt x="119692" y="31081"/>
                  <a:pt x="119692" y="18918"/>
                </a:cubicBezTo>
                <a:cubicBezTo>
                  <a:pt x="119692" y="9459"/>
                  <a:pt x="111692" y="0"/>
                  <a:pt x="98153" y="0"/>
                </a:cubicBezTo>
                <a:cubicBezTo>
                  <a:pt x="84307" y="0"/>
                  <a:pt x="76307" y="9459"/>
                  <a:pt x="76307" y="18918"/>
                </a:cubicBezTo>
                <a:cubicBezTo>
                  <a:pt x="76307" y="21621"/>
                  <a:pt x="76307" y="21621"/>
                  <a:pt x="76307" y="24054"/>
                </a:cubicBezTo>
                <a:cubicBezTo>
                  <a:pt x="35384" y="45675"/>
                  <a:pt x="35384" y="45675"/>
                  <a:pt x="35384" y="45675"/>
                </a:cubicBezTo>
                <a:cubicBezTo>
                  <a:pt x="32923" y="40810"/>
                  <a:pt x="27076" y="40810"/>
                  <a:pt x="21538" y="40810"/>
                </a:cubicBezTo>
                <a:cubicBezTo>
                  <a:pt x="8000" y="40810"/>
                  <a:pt x="0" y="50270"/>
                  <a:pt x="0" y="60000"/>
                </a:cubicBezTo>
                <a:cubicBezTo>
                  <a:pt x="0" y="71891"/>
                  <a:pt x="8000" y="81351"/>
                  <a:pt x="21538" y="81351"/>
                </a:cubicBezTo>
                <a:cubicBezTo>
                  <a:pt x="27076" y="81351"/>
                  <a:pt x="32923" y="78918"/>
                  <a:pt x="35384" y="76486"/>
                </a:cubicBezTo>
                <a:cubicBezTo>
                  <a:pt x="76307" y="98108"/>
                  <a:pt x="76307" y="98108"/>
                  <a:pt x="76307" y="98108"/>
                </a:cubicBezTo>
                <a:lnTo>
                  <a:pt x="76307" y="100540"/>
                </a:lnTo>
                <a:cubicBezTo>
                  <a:pt x="76307" y="112432"/>
                  <a:pt x="84307" y="119729"/>
                  <a:pt x="98153" y="119729"/>
                </a:cubicBezTo>
                <a:cubicBezTo>
                  <a:pt x="111692" y="119729"/>
                  <a:pt x="119692" y="112432"/>
                  <a:pt x="119692" y="100540"/>
                </a:cubicBezTo>
                <a:cubicBezTo>
                  <a:pt x="119692" y="88648"/>
                  <a:pt x="111692" y="81351"/>
                  <a:pt x="98153" y="8135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" name="Shape 5063">
            <a:extLst>
              <a:ext uri="{FF2B5EF4-FFF2-40B4-BE49-F238E27FC236}">
                <a16:creationId xmlns:a16="http://schemas.microsoft.com/office/drawing/2014/main" xmlns="" id="{2CF1084B-1930-46DE-A63C-AA7385D0948E}"/>
              </a:ext>
            </a:extLst>
          </p:cNvPr>
          <p:cNvSpPr/>
          <p:nvPr/>
        </p:nvSpPr>
        <p:spPr>
          <a:xfrm>
            <a:off x="1566782" y="2278320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4849" y="90810"/>
                </a:moveTo>
                <a:lnTo>
                  <a:pt x="74849" y="90810"/>
                </a:lnTo>
                <a:cubicBezTo>
                  <a:pt x="59879" y="83783"/>
                  <a:pt x="53360" y="78918"/>
                  <a:pt x="53360" y="69459"/>
                </a:cubicBezTo>
                <a:cubicBezTo>
                  <a:pt x="53360" y="62162"/>
                  <a:pt x="57706" y="64594"/>
                  <a:pt x="59879" y="52702"/>
                </a:cubicBezTo>
                <a:cubicBezTo>
                  <a:pt x="62052" y="47837"/>
                  <a:pt x="66156" y="52702"/>
                  <a:pt x="66156" y="40810"/>
                </a:cubicBezTo>
                <a:cubicBezTo>
                  <a:pt x="66156" y="35945"/>
                  <a:pt x="64225" y="35945"/>
                  <a:pt x="64225" y="35945"/>
                </a:cubicBezTo>
                <a:cubicBezTo>
                  <a:pt x="64225" y="35945"/>
                  <a:pt x="66156" y="28648"/>
                  <a:pt x="66156" y="24054"/>
                </a:cubicBezTo>
                <a:cubicBezTo>
                  <a:pt x="66156" y="16756"/>
                  <a:pt x="62052" y="0"/>
                  <a:pt x="42736" y="0"/>
                </a:cubicBezTo>
                <a:cubicBezTo>
                  <a:pt x="21247" y="0"/>
                  <a:pt x="16901" y="16756"/>
                  <a:pt x="16901" y="24054"/>
                </a:cubicBezTo>
                <a:cubicBezTo>
                  <a:pt x="16901" y="28648"/>
                  <a:pt x="19074" y="35945"/>
                  <a:pt x="19074" y="35945"/>
                </a:cubicBezTo>
                <a:cubicBezTo>
                  <a:pt x="19074" y="35945"/>
                  <a:pt x="16901" y="35945"/>
                  <a:pt x="16901" y="40810"/>
                </a:cubicBezTo>
                <a:cubicBezTo>
                  <a:pt x="16901" y="52702"/>
                  <a:pt x="21247" y="47837"/>
                  <a:pt x="23420" y="52702"/>
                </a:cubicBezTo>
                <a:cubicBezTo>
                  <a:pt x="25593" y="64594"/>
                  <a:pt x="29698" y="62162"/>
                  <a:pt x="29698" y="69459"/>
                </a:cubicBezTo>
                <a:cubicBezTo>
                  <a:pt x="29698" y="78918"/>
                  <a:pt x="23420" y="83783"/>
                  <a:pt x="8450" y="90810"/>
                </a:cubicBezTo>
                <a:cubicBezTo>
                  <a:pt x="8450" y="90810"/>
                  <a:pt x="4104" y="90810"/>
                  <a:pt x="0" y="93243"/>
                </a:cubicBezTo>
                <a:cubicBezTo>
                  <a:pt x="0" y="119729"/>
                  <a:pt x="0" y="119729"/>
                  <a:pt x="0" y="119729"/>
                </a:cubicBezTo>
                <a:cubicBezTo>
                  <a:pt x="96096" y="119729"/>
                  <a:pt x="96096" y="119729"/>
                  <a:pt x="96096" y="119729"/>
                </a:cubicBezTo>
                <a:cubicBezTo>
                  <a:pt x="96096" y="119729"/>
                  <a:pt x="96096" y="110270"/>
                  <a:pt x="96096" y="107837"/>
                </a:cubicBezTo>
                <a:cubicBezTo>
                  <a:pt x="96096" y="102972"/>
                  <a:pt x="89818" y="95675"/>
                  <a:pt x="74849" y="90810"/>
                </a:cubicBezTo>
                <a:close/>
                <a:moveTo>
                  <a:pt x="102615" y="52702"/>
                </a:moveTo>
                <a:lnTo>
                  <a:pt x="102615" y="52702"/>
                </a:lnTo>
                <a:cubicBezTo>
                  <a:pt x="102615" y="33513"/>
                  <a:pt x="102615" y="33513"/>
                  <a:pt x="102615" y="33513"/>
                </a:cubicBezTo>
                <a:cubicBezTo>
                  <a:pt x="89818" y="33513"/>
                  <a:pt x="89818" y="33513"/>
                  <a:pt x="89818" y="33513"/>
                </a:cubicBezTo>
                <a:cubicBezTo>
                  <a:pt x="89818" y="52702"/>
                  <a:pt x="89818" y="52702"/>
                  <a:pt x="89818" y="52702"/>
                </a:cubicBezTo>
                <a:cubicBezTo>
                  <a:pt x="72676" y="52702"/>
                  <a:pt x="72676" y="52702"/>
                  <a:pt x="72676" y="52702"/>
                </a:cubicBezTo>
                <a:cubicBezTo>
                  <a:pt x="72676" y="67027"/>
                  <a:pt x="72676" y="67027"/>
                  <a:pt x="72676" y="67027"/>
                </a:cubicBezTo>
                <a:cubicBezTo>
                  <a:pt x="89818" y="67027"/>
                  <a:pt x="89818" y="67027"/>
                  <a:pt x="89818" y="67027"/>
                </a:cubicBezTo>
                <a:cubicBezTo>
                  <a:pt x="89818" y="86216"/>
                  <a:pt x="89818" y="86216"/>
                  <a:pt x="89818" y="86216"/>
                </a:cubicBezTo>
                <a:cubicBezTo>
                  <a:pt x="102615" y="86216"/>
                  <a:pt x="102615" y="86216"/>
                  <a:pt x="102615" y="86216"/>
                </a:cubicBezTo>
                <a:cubicBezTo>
                  <a:pt x="102615" y="67027"/>
                  <a:pt x="102615" y="67027"/>
                  <a:pt x="102615" y="67027"/>
                </a:cubicBezTo>
                <a:cubicBezTo>
                  <a:pt x="119758" y="67027"/>
                  <a:pt x="119758" y="67027"/>
                  <a:pt x="119758" y="67027"/>
                </a:cubicBezTo>
                <a:cubicBezTo>
                  <a:pt x="119758" y="52702"/>
                  <a:pt x="119758" y="52702"/>
                  <a:pt x="119758" y="52702"/>
                </a:cubicBezTo>
                <a:lnTo>
                  <a:pt x="102615" y="5270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" name="Shape 5064">
            <a:extLst>
              <a:ext uri="{FF2B5EF4-FFF2-40B4-BE49-F238E27FC236}">
                <a16:creationId xmlns:a16="http://schemas.microsoft.com/office/drawing/2014/main" xmlns="" id="{5847FA45-995B-431C-BD0D-3D7537F13DE7}"/>
              </a:ext>
            </a:extLst>
          </p:cNvPr>
          <p:cNvSpPr/>
          <p:nvPr/>
        </p:nvSpPr>
        <p:spPr>
          <a:xfrm>
            <a:off x="5949519" y="2284157"/>
            <a:ext cx="23538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18" y="0"/>
                </a:moveTo>
                <a:lnTo>
                  <a:pt x="59718" y="0"/>
                </a:lnTo>
                <a:cubicBezTo>
                  <a:pt x="27323" y="0"/>
                  <a:pt x="0" y="27323"/>
                  <a:pt x="0" y="59999"/>
                </a:cubicBezTo>
                <a:cubicBezTo>
                  <a:pt x="0" y="94647"/>
                  <a:pt x="27323" y="119718"/>
                  <a:pt x="59718" y="119718"/>
                </a:cubicBezTo>
                <a:cubicBezTo>
                  <a:pt x="92112" y="119718"/>
                  <a:pt x="119718" y="94647"/>
                  <a:pt x="119718" y="59999"/>
                </a:cubicBezTo>
                <a:cubicBezTo>
                  <a:pt x="119718" y="27323"/>
                  <a:pt x="92112" y="0"/>
                  <a:pt x="59718" y="0"/>
                </a:cubicBezTo>
                <a:close/>
                <a:moveTo>
                  <a:pt x="64507" y="109859"/>
                </a:moveTo>
                <a:lnTo>
                  <a:pt x="64507" y="109859"/>
                </a:lnTo>
                <a:cubicBezTo>
                  <a:pt x="64507" y="82253"/>
                  <a:pt x="64507" y="82253"/>
                  <a:pt x="64507" y="82253"/>
                </a:cubicBezTo>
                <a:cubicBezTo>
                  <a:pt x="54647" y="82253"/>
                  <a:pt x="54647" y="82253"/>
                  <a:pt x="54647" y="82253"/>
                </a:cubicBezTo>
                <a:cubicBezTo>
                  <a:pt x="54647" y="109859"/>
                  <a:pt x="54647" y="109859"/>
                  <a:pt x="54647" y="109859"/>
                </a:cubicBezTo>
                <a:cubicBezTo>
                  <a:pt x="32112" y="107042"/>
                  <a:pt x="12394" y="87323"/>
                  <a:pt x="9859" y="64788"/>
                </a:cubicBezTo>
                <a:cubicBezTo>
                  <a:pt x="37183" y="64788"/>
                  <a:pt x="37183" y="64788"/>
                  <a:pt x="37183" y="64788"/>
                </a:cubicBezTo>
                <a:cubicBezTo>
                  <a:pt x="37183" y="54929"/>
                  <a:pt x="37183" y="54929"/>
                  <a:pt x="37183" y="54929"/>
                </a:cubicBezTo>
                <a:cubicBezTo>
                  <a:pt x="9859" y="54929"/>
                  <a:pt x="9859" y="54929"/>
                  <a:pt x="9859" y="54929"/>
                </a:cubicBezTo>
                <a:cubicBezTo>
                  <a:pt x="12394" y="32394"/>
                  <a:pt x="32112" y="14929"/>
                  <a:pt x="54647" y="12394"/>
                </a:cubicBezTo>
                <a:cubicBezTo>
                  <a:pt x="54647" y="40000"/>
                  <a:pt x="54647" y="40000"/>
                  <a:pt x="54647" y="40000"/>
                </a:cubicBezTo>
                <a:cubicBezTo>
                  <a:pt x="64507" y="40000"/>
                  <a:pt x="64507" y="40000"/>
                  <a:pt x="64507" y="40000"/>
                </a:cubicBezTo>
                <a:cubicBezTo>
                  <a:pt x="64507" y="12394"/>
                  <a:pt x="64507" y="12394"/>
                  <a:pt x="64507" y="12394"/>
                </a:cubicBezTo>
                <a:cubicBezTo>
                  <a:pt x="87323" y="14929"/>
                  <a:pt x="107042" y="32394"/>
                  <a:pt x="107042" y="54929"/>
                </a:cubicBezTo>
                <a:cubicBezTo>
                  <a:pt x="82253" y="54929"/>
                  <a:pt x="82253" y="54929"/>
                  <a:pt x="82253" y="54929"/>
                </a:cubicBezTo>
                <a:cubicBezTo>
                  <a:pt x="82253" y="64788"/>
                  <a:pt x="82253" y="64788"/>
                  <a:pt x="82253" y="64788"/>
                </a:cubicBezTo>
                <a:cubicBezTo>
                  <a:pt x="107042" y="64788"/>
                  <a:pt x="107042" y="64788"/>
                  <a:pt x="107042" y="64788"/>
                </a:cubicBezTo>
                <a:cubicBezTo>
                  <a:pt x="107042" y="87323"/>
                  <a:pt x="87323" y="107042"/>
                  <a:pt x="64507" y="10985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" name="Shape 5065">
            <a:extLst>
              <a:ext uri="{FF2B5EF4-FFF2-40B4-BE49-F238E27FC236}">
                <a16:creationId xmlns:a16="http://schemas.microsoft.com/office/drawing/2014/main" xmlns="" id="{05781DE2-F044-4655-862D-92F65B46C383}"/>
              </a:ext>
            </a:extLst>
          </p:cNvPr>
          <p:cNvSpPr/>
          <p:nvPr/>
        </p:nvSpPr>
        <p:spPr>
          <a:xfrm>
            <a:off x="10330308" y="2315289"/>
            <a:ext cx="229543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8564" y="0"/>
                </a:moveTo>
                <a:lnTo>
                  <a:pt x="58564" y="0"/>
                </a:lnTo>
                <a:cubicBezTo>
                  <a:pt x="25550" y="0"/>
                  <a:pt x="0" y="25323"/>
                  <a:pt x="0" y="58705"/>
                </a:cubicBezTo>
                <a:cubicBezTo>
                  <a:pt x="0" y="91798"/>
                  <a:pt x="25550" y="119712"/>
                  <a:pt x="58564" y="119712"/>
                </a:cubicBezTo>
                <a:cubicBezTo>
                  <a:pt x="91578" y="119712"/>
                  <a:pt x="119712" y="91798"/>
                  <a:pt x="119712" y="58705"/>
                </a:cubicBezTo>
                <a:cubicBezTo>
                  <a:pt x="119712" y="25323"/>
                  <a:pt x="91578" y="0"/>
                  <a:pt x="58564" y="0"/>
                </a:cubicBezTo>
                <a:close/>
                <a:moveTo>
                  <a:pt x="94162" y="50935"/>
                </a:moveTo>
                <a:lnTo>
                  <a:pt x="94162" y="50935"/>
                </a:lnTo>
                <a:cubicBezTo>
                  <a:pt x="94162" y="66187"/>
                  <a:pt x="94162" y="66187"/>
                  <a:pt x="94162" y="66187"/>
                </a:cubicBezTo>
                <a:cubicBezTo>
                  <a:pt x="22966" y="66187"/>
                  <a:pt x="22966" y="66187"/>
                  <a:pt x="22966" y="66187"/>
                </a:cubicBezTo>
                <a:cubicBezTo>
                  <a:pt x="22966" y="50935"/>
                  <a:pt x="22966" y="50935"/>
                  <a:pt x="22966" y="50935"/>
                </a:cubicBezTo>
                <a:lnTo>
                  <a:pt x="94162" y="5093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" name="Shape 5066">
            <a:extLst>
              <a:ext uri="{FF2B5EF4-FFF2-40B4-BE49-F238E27FC236}">
                <a16:creationId xmlns:a16="http://schemas.microsoft.com/office/drawing/2014/main" xmlns="" id="{B7F7B57C-076B-4F57-B40B-E1BAEAB9C82B}"/>
              </a:ext>
            </a:extLst>
          </p:cNvPr>
          <p:cNvSpPr/>
          <p:nvPr/>
        </p:nvSpPr>
        <p:spPr>
          <a:xfrm>
            <a:off x="3196934" y="2852329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2342"/>
                </a:moveTo>
                <a:lnTo>
                  <a:pt x="59740" y="2342"/>
                </a:lnTo>
                <a:cubicBezTo>
                  <a:pt x="25454" y="2342"/>
                  <a:pt x="0" y="27592"/>
                  <a:pt x="0" y="62212"/>
                </a:cubicBezTo>
                <a:cubicBezTo>
                  <a:pt x="0" y="94490"/>
                  <a:pt x="27792" y="119739"/>
                  <a:pt x="59740" y="119739"/>
                </a:cubicBezTo>
                <a:cubicBezTo>
                  <a:pt x="94285" y="119739"/>
                  <a:pt x="119740" y="92147"/>
                  <a:pt x="119740" y="59869"/>
                </a:cubicBezTo>
                <a:cubicBezTo>
                  <a:pt x="119740" y="27592"/>
                  <a:pt x="92207" y="0"/>
                  <a:pt x="59740" y="2342"/>
                </a:cubicBezTo>
                <a:close/>
                <a:moveTo>
                  <a:pt x="64415" y="20563"/>
                </a:moveTo>
                <a:lnTo>
                  <a:pt x="64415" y="20563"/>
                </a:lnTo>
                <a:cubicBezTo>
                  <a:pt x="71428" y="20563"/>
                  <a:pt x="73506" y="25249"/>
                  <a:pt x="73506" y="27592"/>
                </a:cubicBezTo>
                <a:cubicBezTo>
                  <a:pt x="73506" y="34360"/>
                  <a:pt x="69090" y="39045"/>
                  <a:pt x="62077" y="39045"/>
                </a:cubicBezTo>
                <a:cubicBezTo>
                  <a:pt x="57662" y="39045"/>
                  <a:pt x="55324" y="34360"/>
                  <a:pt x="55324" y="29934"/>
                </a:cubicBezTo>
                <a:cubicBezTo>
                  <a:pt x="55324" y="27592"/>
                  <a:pt x="57662" y="20563"/>
                  <a:pt x="64415" y="20563"/>
                </a:cubicBezTo>
                <a:close/>
                <a:moveTo>
                  <a:pt x="50649" y="96832"/>
                </a:moveTo>
                <a:lnTo>
                  <a:pt x="50649" y="96832"/>
                </a:lnTo>
                <a:cubicBezTo>
                  <a:pt x="45974" y="96832"/>
                  <a:pt x="43896" y="94490"/>
                  <a:pt x="45974" y="85119"/>
                </a:cubicBezTo>
                <a:cubicBezTo>
                  <a:pt x="50649" y="64555"/>
                  <a:pt x="50649" y="64555"/>
                  <a:pt x="50649" y="64555"/>
                </a:cubicBezTo>
                <a:cubicBezTo>
                  <a:pt x="50649" y="62212"/>
                  <a:pt x="50649" y="59869"/>
                  <a:pt x="50649" y="59869"/>
                </a:cubicBezTo>
                <a:cubicBezTo>
                  <a:pt x="48311" y="59869"/>
                  <a:pt x="43896" y="62212"/>
                  <a:pt x="41558" y="64555"/>
                </a:cubicBezTo>
                <a:cubicBezTo>
                  <a:pt x="39220" y="62212"/>
                  <a:pt x="39220" y="62212"/>
                  <a:pt x="39220" y="62212"/>
                </a:cubicBezTo>
                <a:cubicBezTo>
                  <a:pt x="48311" y="53101"/>
                  <a:pt x="59740" y="48156"/>
                  <a:pt x="64415" y="48156"/>
                </a:cubicBezTo>
                <a:cubicBezTo>
                  <a:pt x="69090" y="48156"/>
                  <a:pt x="69090" y="53101"/>
                  <a:pt x="69090" y="59869"/>
                </a:cubicBezTo>
                <a:cubicBezTo>
                  <a:pt x="62077" y="80694"/>
                  <a:pt x="62077" y="80694"/>
                  <a:pt x="62077" y="80694"/>
                </a:cubicBezTo>
                <a:cubicBezTo>
                  <a:pt x="62077" y="85119"/>
                  <a:pt x="62077" y="85119"/>
                  <a:pt x="62077" y="85119"/>
                </a:cubicBezTo>
                <a:cubicBezTo>
                  <a:pt x="64415" y="85119"/>
                  <a:pt x="69090" y="85119"/>
                  <a:pt x="71428" y="80694"/>
                </a:cubicBezTo>
                <a:cubicBezTo>
                  <a:pt x="73506" y="85119"/>
                  <a:pt x="73506" y="85119"/>
                  <a:pt x="73506" y="85119"/>
                </a:cubicBezTo>
                <a:cubicBezTo>
                  <a:pt x="64415" y="94490"/>
                  <a:pt x="55324" y="96832"/>
                  <a:pt x="50649" y="9683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" name="Shape 5067">
            <a:extLst>
              <a:ext uri="{FF2B5EF4-FFF2-40B4-BE49-F238E27FC236}">
                <a16:creationId xmlns:a16="http://schemas.microsoft.com/office/drawing/2014/main" xmlns="" id="{19A75B7A-0B07-447E-B1AA-DCF5D5D01E21}"/>
              </a:ext>
            </a:extLst>
          </p:cNvPr>
          <p:cNvSpPr/>
          <p:nvPr/>
        </p:nvSpPr>
        <p:spPr>
          <a:xfrm>
            <a:off x="3233895" y="2233566"/>
            <a:ext cx="128388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68" y="0"/>
                </a:moveTo>
                <a:lnTo>
                  <a:pt x="92068" y="0"/>
                </a:lnTo>
                <a:cubicBezTo>
                  <a:pt x="110172" y="0"/>
                  <a:pt x="114827" y="6506"/>
                  <a:pt x="114827" y="12771"/>
                </a:cubicBezTo>
                <a:cubicBezTo>
                  <a:pt x="114827" y="19277"/>
                  <a:pt x="101379" y="27710"/>
                  <a:pt x="82758" y="27710"/>
                </a:cubicBezTo>
                <a:cubicBezTo>
                  <a:pt x="64655" y="27710"/>
                  <a:pt x="55344" y="23373"/>
                  <a:pt x="55344" y="14939"/>
                </a:cubicBezTo>
                <a:cubicBezTo>
                  <a:pt x="55344" y="8433"/>
                  <a:pt x="69310" y="0"/>
                  <a:pt x="92068" y="0"/>
                </a:cubicBezTo>
                <a:close/>
                <a:moveTo>
                  <a:pt x="37241" y="119759"/>
                </a:moveTo>
                <a:lnTo>
                  <a:pt x="37241" y="119759"/>
                </a:lnTo>
                <a:cubicBezTo>
                  <a:pt x="23275" y="119759"/>
                  <a:pt x="14482" y="115180"/>
                  <a:pt x="23275" y="98072"/>
                </a:cubicBezTo>
                <a:cubicBezTo>
                  <a:pt x="41896" y="68433"/>
                  <a:pt x="41896" y="68433"/>
                  <a:pt x="41896" y="68433"/>
                </a:cubicBezTo>
                <a:cubicBezTo>
                  <a:pt x="41896" y="64096"/>
                  <a:pt x="41896" y="61927"/>
                  <a:pt x="41896" y="61927"/>
                </a:cubicBezTo>
                <a:cubicBezTo>
                  <a:pt x="37241" y="61927"/>
                  <a:pt x="19137" y="66265"/>
                  <a:pt x="9827" y="68433"/>
                </a:cubicBezTo>
                <a:cubicBezTo>
                  <a:pt x="0" y="64096"/>
                  <a:pt x="0" y="64096"/>
                  <a:pt x="0" y="64096"/>
                </a:cubicBezTo>
                <a:cubicBezTo>
                  <a:pt x="32586" y="51325"/>
                  <a:pt x="73965" y="42891"/>
                  <a:pt x="87413" y="42891"/>
                </a:cubicBezTo>
                <a:cubicBezTo>
                  <a:pt x="101379" y="42891"/>
                  <a:pt x="106034" y="51325"/>
                  <a:pt x="96724" y="61927"/>
                </a:cubicBezTo>
                <a:cubicBezTo>
                  <a:pt x="78103" y="93975"/>
                  <a:pt x="78103" y="93975"/>
                  <a:pt x="78103" y="93975"/>
                </a:cubicBezTo>
                <a:cubicBezTo>
                  <a:pt x="78103" y="100240"/>
                  <a:pt x="78103" y="102409"/>
                  <a:pt x="82758" y="102409"/>
                </a:cubicBezTo>
                <a:cubicBezTo>
                  <a:pt x="82758" y="102409"/>
                  <a:pt x="96724" y="98072"/>
                  <a:pt x="110172" y="93975"/>
                </a:cubicBezTo>
                <a:cubicBezTo>
                  <a:pt x="119482" y="98072"/>
                  <a:pt x="119482" y="98072"/>
                  <a:pt x="119482" y="98072"/>
                </a:cubicBezTo>
                <a:cubicBezTo>
                  <a:pt x="87413" y="115180"/>
                  <a:pt x="50689" y="119759"/>
                  <a:pt x="37241" y="11975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4" name="Shape 5068">
            <a:extLst>
              <a:ext uri="{FF2B5EF4-FFF2-40B4-BE49-F238E27FC236}">
                <a16:creationId xmlns:a16="http://schemas.microsoft.com/office/drawing/2014/main" xmlns="" id="{C3B50E20-ADC5-43EA-B1AA-9058A69A5A37}"/>
              </a:ext>
            </a:extLst>
          </p:cNvPr>
          <p:cNvSpPr/>
          <p:nvPr/>
        </p:nvSpPr>
        <p:spPr>
          <a:xfrm>
            <a:off x="9746721" y="2852330"/>
            <a:ext cx="231489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1294" y="0"/>
                </a:moveTo>
                <a:lnTo>
                  <a:pt x="61294" y="0"/>
                </a:lnTo>
                <a:cubicBezTo>
                  <a:pt x="27913" y="0"/>
                  <a:pt x="0" y="25611"/>
                  <a:pt x="0" y="58705"/>
                </a:cubicBezTo>
                <a:cubicBezTo>
                  <a:pt x="0" y="91798"/>
                  <a:pt x="27913" y="119712"/>
                  <a:pt x="61294" y="119712"/>
                </a:cubicBezTo>
                <a:cubicBezTo>
                  <a:pt x="94388" y="119712"/>
                  <a:pt x="119712" y="91798"/>
                  <a:pt x="119712" y="58705"/>
                </a:cubicBezTo>
                <a:cubicBezTo>
                  <a:pt x="119712" y="25611"/>
                  <a:pt x="94388" y="0"/>
                  <a:pt x="61294" y="0"/>
                </a:cubicBezTo>
                <a:close/>
                <a:moveTo>
                  <a:pt x="73956" y="58705"/>
                </a:moveTo>
                <a:lnTo>
                  <a:pt x="73956" y="58705"/>
                </a:lnTo>
                <a:cubicBezTo>
                  <a:pt x="94388" y="81726"/>
                  <a:pt x="94388" y="81726"/>
                  <a:pt x="94388" y="81726"/>
                </a:cubicBezTo>
                <a:cubicBezTo>
                  <a:pt x="81726" y="94388"/>
                  <a:pt x="81726" y="94388"/>
                  <a:pt x="81726" y="94388"/>
                </a:cubicBezTo>
                <a:cubicBezTo>
                  <a:pt x="61294" y="71366"/>
                  <a:pt x="61294" y="71366"/>
                  <a:pt x="61294" y="71366"/>
                </a:cubicBezTo>
                <a:cubicBezTo>
                  <a:pt x="37985" y="94388"/>
                  <a:pt x="37985" y="94388"/>
                  <a:pt x="37985" y="94388"/>
                </a:cubicBezTo>
                <a:cubicBezTo>
                  <a:pt x="25323" y="81726"/>
                  <a:pt x="25323" y="81726"/>
                  <a:pt x="25323" y="81726"/>
                </a:cubicBezTo>
                <a:cubicBezTo>
                  <a:pt x="48345" y="58705"/>
                  <a:pt x="48345" y="58705"/>
                  <a:pt x="48345" y="58705"/>
                </a:cubicBezTo>
                <a:cubicBezTo>
                  <a:pt x="25323" y="38561"/>
                  <a:pt x="25323" y="38561"/>
                  <a:pt x="25323" y="38561"/>
                </a:cubicBezTo>
                <a:cubicBezTo>
                  <a:pt x="37985" y="25611"/>
                  <a:pt x="37985" y="25611"/>
                  <a:pt x="37985" y="25611"/>
                </a:cubicBezTo>
                <a:cubicBezTo>
                  <a:pt x="61294" y="45755"/>
                  <a:pt x="61294" y="45755"/>
                  <a:pt x="61294" y="45755"/>
                </a:cubicBezTo>
                <a:cubicBezTo>
                  <a:pt x="81726" y="25611"/>
                  <a:pt x="81726" y="25611"/>
                  <a:pt x="81726" y="25611"/>
                </a:cubicBezTo>
                <a:cubicBezTo>
                  <a:pt x="94388" y="38561"/>
                  <a:pt x="94388" y="38561"/>
                  <a:pt x="94388" y="38561"/>
                </a:cubicBezTo>
                <a:lnTo>
                  <a:pt x="73956" y="5870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5" name="Shape 5069">
            <a:extLst>
              <a:ext uri="{FF2B5EF4-FFF2-40B4-BE49-F238E27FC236}">
                <a16:creationId xmlns:a16="http://schemas.microsoft.com/office/drawing/2014/main" xmlns="" id="{9410B08E-C909-4704-9842-6DF221F71969}"/>
              </a:ext>
            </a:extLst>
          </p:cNvPr>
          <p:cNvSpPr/>
          <p:nvPr/>
        </p:nvSpPr>
        <p:spPr>
          <a:xfrm>
            <a:off x="5399001" y="2825088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30" y="2342"/>
                </a:moveTo>
                <a:lnTo>
                  <a:pt x="60130" y="2342"/>
                </a:lnTo>
                <a:cubicBezTo>
                  <a:pt x="25249" y="2342"/>
                  <a:pt x="0" y="27592"/>
                  <a:pt x="0" y="62212"/>
                </a:cubicBezTo>
                <a:cubicBezTo>
                  <a:pt x="0" y="94490"/>
                  <a:pt x="27592" y="119739"/>
                  <a:pt x="60130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60130" y="2342"/>
                </a:cubicBezTo>
                <a:close/>
                <a:moveTo>
                  <a:pt x="60130" y="96832"/>
                </a:moveTo>
                <a:lnTo>
                  <a:pt x="60130" y="96832"/>
                </a:lnTo>
                <a:cubicBezTo>
                  <a:pt x="57527" y="96832"/>
                  <a:pt x="57527" y="96832"/>
                  <a:pt x="57527" y="96832"/>
                </a:cubicBezTo>
                <a:cubicBezTo>
                  <a:pt x="53101" y="96832"/>
                  <a:pt x="50759" y="92147"/>
                  <a:pt x="50759" y="87462"/>
                </a:cubicBezTo>
                <a:cubicBezTo>
                  <a:pt x="50759" y="83036"/>
                  <a:pt x="53101" y="78351"/>
                  <a:pt x="60130" y="78351"/>
                </a:cubicBezTo>
                <a:lnTo>
                  <a:pt x="60130" y="78351"/>
                </a:lnTo>
                <a:cubicBezTo>
                  <a:pt x="64555" y="80694"/>
                  <a:pt x="66898" y="83036"/>
                  <a:pt x="66898" y="87462"/>
                </a:cubicBezTo>
                <a:cubicBezTo>
                  <a:pt x="66898" y="94490"/>
                  <a:pt x="64555" y="96832"/>
                  <a:pt x="60130" y="96832"/>
                </a:cubicBezTo>
                <a:close/>
                <a:moveTo>
                  <a:pt x="80694" y="55444"/>
                </a:moveTo>
                <a:lnTo>
                  <a:pt x="80694" y="55444"/>
                </a:lnTo>
                <a:cubicBezTo>
                  <a:pt x="78351" y="55444"/>
                  <a:pt x="76268" y="57527"/>
                  <a:pt x="73926" y="59869"/>
                </a:cubicBezTo>
                <a:cubicBezTo>
                  <a:pt x="69240" y="64555"/>
                  <a:pt x="69240" y="64555"/>
                  <a:pt x="69240" y="64555"/>
                </a:cubicBezTo>
                <a:cubicBezTo>
                  <a:pt x="66898" y="64555"/>
                  <a:pt x="66898" y="66898"/>
                  <a:pt x="66898" y="66898"/>
                </a:cubicBezTo>
                <a:cubicBezTo>
                  <a:pt x="64555" y="69240"/>
                  <a:pt x="64555" y="69240"/>
                  <a:pt x="64555" y="71323"/>
                </a:cubicBezTo>
                <a:lnTo>
                  <a:pt x="64555" y="71323"/>
                </a:lnTo>
                <a:cubicBezTo>
                  <a:pt x="50759" y="71323"/>
                  <a:pt x="50759" y="71323"/>
                  <a:pt x="50759" y="71323"/>
                </a:cubicBezTo>
                <a:lnTo>
                  <a:pt x="50759" y="71323"/>
                </a:lnTo>
                <a:cubicBezTo>
                  <a:pt x="50759" y="66898"/>
                  <a:pt x="50759" y="64555"/>
                  <a:pt x="53101" y="59869"/>
                </a:cubicBezTo>
                <a:cubicBezTo>
                  <a:pt x="57527" y="57527"/>
                  <a:pt x="64555" y="53101"/>
                  <a:pt x="64555" y="53101"/>
                </a:cubicBezTo>
                <a:lnTo>
                  <a:pt x="66898" y="50759"/>
                </a:lnTo>
                <a:cubicBezTo>
                  <a:pt x="66898" y="48156"/>
                  <a:pt x="69240" y="45813"/>
                  <a:pt x="69240" y="45813"/>
                </a:cubicBezTo>
                <a:cubicBezTo>
                  <a:pt x="69240" y="43731"/>
                  <a:pt x="66898" y="41648"/>
                  <a:pt x="66898" y="39045"/>
                </a:cubicBezTo>
                <a:cubicBezTo>
                  <a:pt x="64555" y="36702"/>
                  <a:pt x="62472" y="36702"/>
                  <a:pt x="60130" y="36702"/>
                </a:cubicBezTo>
                <a:cubicBezTo>
                  <a:pt x="57527" y="36702"/>
                  <a:pt x="55444" y="36702"/>
                  <a:pt x="53101" y="39045"/>
                </a:cubicBezTo>
                <a:cubicBezTo>
                  <a:pt x="50759" y="41648"/>
                  <a:pt x="50759" y="43731"/>
                  <a:pt x="50759" y="45813"/>
                </a:cubicBezTo>
                <a:cubicBezTo>
                  <a:pt x="50759" y="48156"/>
                  <a:pt x="50759" y="48156"/>
                  <a:pt x="50759" y="48156"/>
                </a:cubicBezTo>
                <a:cubicBezTo>
                  <a:pt x="36963" y="48156"/>
                  <a:pt x="36963" y="48156"/>
                  <a:pt x="36963" y="48156"/>
                </a:cubicBezTo>
                <a:cubicBezTo>
                  <a:pt x="36963" y="45813"/>
                  <a:pt x="36963" y="45813"/>
                  <a:pt x="36963" y="45813"/>
                </a:cubicBezTo>
                <a:cubicBezTo>
                  <a:pt x="36963" y="36702"/>
                  <a:pt x="39045" y="32017"/>
                  <a:pt x="46073" y="27592"/>
                </a:cubicBezTo>
                <a:cubicBezTo>
                  <a:pt x="48416" y="25249"/>
                  <a:pt x="53101" y="25249"/>
                  <a:pt x="60130" y="25249"/>
                </a:cubicBezTo>
                <a:cubicBezTo>
                  <a:pt x="66898" y="25249"/>
                  <a:pt x="71583" y="25249"/>
                  <a:pt x="76268" y="29934"/>
                </a:cubicBezTo>
                <a:cubicBezTo>
                  <a:pt x="80694" y="32017"/>
                  <a:pt x="83036" y="36702"/>
                  <a:pt x="83036" y="43731"/>
                </a:cubicBezTo>
                <a:cubicBezTo>
                  <a:pt x="83036" y="48156"/>
                  <a:pt x="83036" y="50759"/>
                  <a:pt x="80694" y="5544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5070">
            <a:extLst>
              <a:ext uri="{FF2B5EF4-FFF2-40B4-BE49-F238E27FC236}">
                <a16:creationId xmlns:a16="http://schemas.microsoft.com/office/drawing/2014/main" xmlns="" id="{7AC56C36-ECCA-4B38-895D-61A3A529BF7F}"/>
              </a:ext>
            </a:extLst>
          </p:cNvPr>
          <p:cNvSpPr/>
          <p:nvPr/>
        </p:nvSpPr>
        <p:spPr>
          <a:xfrm>
            <a:off x="10876934" y="2885406"/>
            <a:ext cx="157569" cy="16344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51020"/>
                </a:moveTo>
                <a:lnTo>
                  <a:pt x="111578" y="51020"/>
                </a:lnTo>
                <a:cubicBezTo>
                  <a:pt x="70736" y="51020"/>
                  <a:pt x="70736" y="51020"/>
                  <a:pt x="70736" y="51020"/>
                </a:cubicBezTo>
                <a:cubicBezTo>
                  <a:pt x="70736" y="7346"/>
                  <a:pt x="70736" y="7346"/>
                  <a:pt x="70736" y="7346"/>
                </a:cubicBezTo>
                <a:cubicBezTo>
                  <a:pt x="70736" y="0"/>
                  <a:pt x="63157" y="0"/>
                  <a:pt x="59368" y="0"/>
                </a:cubicBezTo>
                <a:cubicBezTo>
                  <a:pt x="52210" y="0"/>
                  <a:pt x="48421" y="0"/>
                  <a:pt x="48421" y="7346"/>
                </a:cubicBezTo>
                <a:cubicBezTo>
                  <a:pt x="48421" y="51020"/>
                  <a:pt x="48421" y="51020"/>
                  <a:pt x="48421" y="51020"/>
                </a:cubicBezTo>
                <a:cubicBezTo>
                  <a:pt x="3789" y="51020"/>
                  <a:pt x="3789" y="51020"/>
                  <a:pt x="3789" y="51020"/>
                </a:cubicBezTo>
                <a:cubicBezTo>
                  <a:pt x="0" y="51020"/>
                  <a:pt x="0" y="54285"/>
                  <a:pt x="0" y="57959"/>
                </a:cubicBezTo>
                <a:cubicBezTo>
                  <a:pt x="0" y="65306"/>
                  <a:pt x="0" y="68979"/>
                  <a:pt x="3789" y="68979"/>
                </a:cubicBezTo>
                <a:cubicBezTo>
                  <a:pt x="48421" y="68979"/>
                  <a:pt x="48421" y="68979"/>
                  <a:pt x="48421" y="68979"/>
                </a:cubicBezTo>
                <a:cubicBezTo>
                  <a:pt x="48421" y="112244"/>
                  <a:pt x="48421" y="112244"/>
                  <a:pt x="48421" y="112244"/>
                </a:cubicBezTo>
                <a:cubicBezTo>
                  <a:pt x="48421" y="115918"/>
                  <a:pt x="52210" y="119591"/>
                  <a:pt x="59368" y="119591"/>
                </a:cubicBezTo>
                <a:cubicBezTo>
                  <a:pt x="63157" y="119591"/>
                  <a:pt x="70736" y="115918"/>
                  <a:pt x="70736" y="112244"/>
                </a:cubicBezTo>
                <a:cubicBezTo>
                  <a:pt x="70736" y="68979"/>
                  <a:pt x="70736" y="68979"/>
                  <a:pt x="70736" y="68979"/>
                </a:cubicBezTo>
                <a:cubicBezTo>
                  <a:pt x="111578" y="68979"/>
                  <a:pt x="111578" y="68979"/>
                  <a:pt x="111578" y="68979"/>
                </a:cubicBezTo>
                <a:cubicBezTo>
                  <a:pt x="119578" y="68979"/>
                  <a:pt x="119578" y="65306"/>
                  <a:pt x="119578" y="57959"/>
                </a:cubicBezTo>
                <a:cubicBezTo>
                  <a:pt x="119578" y="54285"/>
                  <a:pt x="119578" y="51020"/>
                  <a:pt x="111578" y="5102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7" name="Shape 5071">
            <a:extLst>
              <a:ext uri="{FF2B5EF4-FFF2-40B4-BE49-F238E27FC236}">
                <a16:creationId xmlns:a16="http://schemas.microsoft.com/office/drawing/2014/main" xmlns="" id="{D839AA78-3FC7-45F4-A0F9-6FDBDC889D84}"/>
              </a:ext>
            </a:extLst>
          </p:cNvPr>
          <p:cNvSpPr/>
          <p:nvPr/>
        </p:nvSpPr>
        <p:spPr>
          <a:xfrm>
            <a:off x="10332253" y="2953511"/>
            <a:ext cx="155623" cy="2529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67" y="0"/>
                </a:moveTo>
                <a:lnTo>
                  <a:pt x="112367" y="0"/>
                </a:lnTo>
                <a:cubicBezTo>
                  <a:pt x="3816" y="0"/>
                  <a:pt x="3816" y="0"/>
                  <a:pt x="3816" y="0"/>
                </a:cubicBezTo>
                <a:cubicBezTo>
                  <a:pt x="0" y="0"/>
                  <a:pt x="0" y="21333"/>
                  <a:pt x="0" y="45333"/>
                </a:cubicBezTo>
                <a:cubicBezTo>
                  <a:pt x="0" y="93333"/>
                  <a:pt x="0" y="117333"/>
                  <a:pt x="3816" y="117333"/>
                </a:cubicBezTo>
                <a:cubicBezTo>
                  <a:pt x="112367" y="117333"/>
                  <a:pt x="112367" y="117333"/>
                  <a:pt x="112367" y="117333"/>
                </a:cubicBezTo>
                <a:cubicBezTo>
                  <a:pt x="119575" y="117333"/>
                  <a:pt x="119575" y="93333"/>
                  <a:pt x="119575" y="45333"/>
                </a:cubicBezTo>
                <a:cubicBezTo>
                  <a:pt x="119575" y="21333"/>
                  <a:pt x="119575" y="0"/>
                  <a:pt x="112367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Shape 5072">
            <a:extLst>
              <a:ext uri="{FF2B5EF4-FFF2-40B4-BE49-F238E27FC236}">
                <a16:creationId xmlns:a16="http://schemas.microsoft.com/office/drawing/2014/main" xmlns="" id="{EE0B229A-6544-437C-A3A1-AE1F5ED221B1}"/>
              </a:ext>
            </a:extLst>
          </p:cNvPr>
          <p:cNvSpPr/>
          <p:nvPr/>
        </p:nvSpPr>
        <p:spPr>
          <a:xfrm>
            <a:off x="3753287" y="3356290"/>
            <a:ext cx="274286" cy="2782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1900"/>
                </a:moveTo>
                <a:lnTo>
                  <a:pt x="113239" y="1900"/>
                </a:lnTo>
                <a:cubicBezTo>
                  <a:pt x="113239" y="1900"/>
                  <a:pt x="111307" y="0"/>
                  <a:pt x="109134" y="0"/>
                </a:cubicBezTo>
                <a:cubicBezTo>
                  <a:pt x="106961" y="1900"/>
                  <a:pt x="106961" y="4039"/>
                  <a:pt x="106961" y="4039"/>
                </a:cubicBezTo>
                <a:cubicBezTo>
                  <a:pt x="111307" y="20910"/>
                  <a:pt x="100442" y="33504"/>
                  <a:pt x="91991" y="39920"/>
                </a:cubicBezTo>
                <a:cubicBezTo>
                  <a:pt x="89818" y="33504"/>
                  <a:pt x="89818" y="33504"/>
                  <a:pt x="89818" y="33504"/>
                </a:cubicBezTo>
                <a:cubicBezTo>
                  <a:pt x="87645" y="33504"/>
                  <a:pt x="85714" y="31366"/>
                  <a:pt x="83541" y="31366"/>
                </a:cubicBezTo>
                <a:cubicBezTo>
                  <a:pt x="63983" y="31366"/>
                  <a:pt x="63983" y="31366"/>
                  <a:pt x="63983" y="31366"/>
                </a:cubicBezTo>
                <a:cubicBezTo>
                  <a:pt x="62052" y="31366"/>
                  <a:pt x="59879" y="31366"/>
                  <a:pt x="57947" y="33504"/>
                </a:cubicBezTo>
                <a:cubicBezTo>
                  <a:pt x="2173" y="71287"/>
                  <a:pt x="2173" y="71287"/>
                  <a:pt x="2173" y="71287"/>
                </a:cubicBezTo>
                <a:cubicBezTo>
                  <a:pt x="0" y="73425"/>
                  <a:pt x="0" y="77702"/>
                  <a:pt x="2173" y="79841"/>
                </a:cubicBezTo>
                <a:cubicBezTo>
                  <a:pt x="25593" y="115485"/>
                  <a:pt x="25593" y="115485"/>
                  <a:pt x="25593" y="115485"/>
                </a:cubicBezTo>
                <a:cubicBezTo>
                  <a:pt x="27766" y="119762"/>
                  <a:pt x="32112" y="117623"/>
                  <a:pt x="34285" y="117623"/>
                </a:cubicBezTo>
                <a:cubicBezTo>
                  <a:pt x="89818" y="77702"/>
                  <a:pt x="89818" y="77702"/>
                  <a:pt x="89818" y="77702"/>
                </a:cubicBezTo>
                <a:cubicBezTo>
                  <a:pt x="91991" y="77702"/>
                  <a:pt x="94164" y="73425"/>
                  <a:pt x="94164" y="73425"/>
                </a:cubicBezTo>
                <a:cubicBezTo>
                  <a:pt x="100442" y="54415"/>
                  <a:pt x="100442" y="54415"/>
                  <a:pt x="100442" y="54415"/>
                </a:cubicBezTo>
                <a:cubicBezTo>
                  <a:pt x="100442" y="52514"/>
                  <a:pt x="100442" y="50376"/>
                  <a:pt x="98511" y="48237"/>
                </a:cubicBezTo>
                <a:cubicBezTo>
                  <a:pt x="96338" y="43960"/>
                  <a:pt x="96338" y="43960"/>
                  <a:pt x="96338" y="43960"/>
                </a:cubicBezTo>
                <a:cubicBezTo>
                  <a:pt x="109134" y="35643"/>
                  <a:pt x="119758" y="20910"/>
                  <a:pt x="113239" y="1900"/>
                </a:cubicBezTo>
                <a:close/>
                <a:moveTo>
                  <a:pt x="87645" y="58693"/>
                </a:moveTo>
                <a:lnTo>
                  <a:pt x="87645" y="58693"/>
                </a:lnTo>
                <a:cubicBezTo>
                  <a:pt x="83541" y="60831"/>
                  <a:pt x="77022" y="60831"/>
                  <a:pt x="74849" y="54415"/>
                </a:cubicBezTo>
                <a:cubicBezTo>
                  <a:pt x="70744" y="50376"/>
                  <a:pt x="72676" y="46099"/>
                  <a:pt x="77022" y="41821"/>
                </a:cubicBezTo>
                <a:cubicBezTo>
                  <a:pt x="79195" y="39920"/>
                  <a:pt x="83541" y="39920"/>
                  <a:pt x="87645" y="41821"/>
                </a:cubicBezTo>
                <a:cubicBezTo>
                  <a:pt x="85714" y="43960"/>
                  <a:pt x="85714" y="43960"/>
                  <a:pt x="85714" y="43960"/>
                </a:cubicBezTo>
                <a:cubicBezTo>
                  <a:pt x="83541" y="43960"/>
                  <a:pt x="81368" y="46099"/>
                  <a:pt x="83541" y="48237"/>
                </a:cubicBezTo>
                <a:cubicBezTo>
                  <a:pt x="83541" y="50376"/>
                  <a:pt x="85714" y="50376"/>
                  <a:pt x="85714" y="50376"/>
                </a:cubicBezTo>
                <a:cubicBezTo>
                  <a:pt x="87645" y="50376"/>
                  <a:pt x="87645" y="50376"/>
                  <a:pt x="87645" y="50376"/>
                </a:cubicBezTo>
                <a:cubicBezTo>
                  <a:pt x="89818" y="50376"/>
                  <a:pt x="89818" y="50376"/>
                  <a:pt x="91991" y="48237"/>
                </a:cubicBezTo>
                <a:cubicBezTo>
                  <a:pt x="91991" y="52514"/>
                  <a:pt x="89818" y="56554"/>
                  <a:pt x="87645" y="5869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9" name="Shape 5073">
            <a:extLst>
              <a:ext uri="{FF2B5EF4-FFF2-40B4-BE49-F238E27FC236}">
                <a16:creationId xmlns:a16="http://schemas.microsoft.com/office/drawing/2014/main" xmlns="" id="{1194CF51-5B0C-4120-8448-9B3871D5CDDB}"/>
              </a:ext>
            </a:extLst>
          </p:cNvPr>
          <p:cNvSpPr/>
          <p:nvPr/>
        </p:nvSpPr>
        <p:spPr>
          <a:xfrm>
            <a:off x="3747452" y="3963377"/>
            <a:ext cx="274285" cy="15371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120" y="0"/>
                </a:moveTo>
                <a:lnTo>
                  <a:pt x="60120" y="0"/>
                </a:lnTo>
                <a:cubicBezTo>
                  <a:pt x="21488" y="0"/>
                  <a:pt x="0" y="50000"/>
                  <a:pt x="0" y="57826"/>
                </a:cubicBezTo>
                <a:cubicBezTo>
                  <a:pt x="0" y="65652"/>
                  <a:pt x="21488" y="119565"/>
                  <a:pt x="60120" y="119565"/>
                </a:cubicBezTo>
                <a:cubicBezTo>
                  <a:pt x="98511" y="119565"/>
                  <a:pt x="119758" y="65652"/>
                  <a:pt x="119758" y="57826"/>
                </a:cubicBezTo>
                <a:cubicBezTo>
                  <a:pt x="119758" y="50000"/>
                  <a:pt x="98511" y="0"/>
                  <a:pt x="60120" y="0"/>
                </a:cubicBezTo>
                <a:close/>
                <a:moveTo>
                  <a:pt x="60120" y="103913"/>
                </a:moveTo>
                <a:lnTo>
                  <a:pt x="60120" y="103913"/>
                </a:lnTo>
                <a:cubicBezTo>
                  <a:pt x="44909" y="103913"/>
                  <a:pt x="34285" y="84782"/>
                  <a:pt x="34285" y="57826"/>
                </a:cubicBezTo>
                <a:cubicBezTo>
                  <a:pt x="34285" y="34347"/>
                  <a:pt x="44909" y="11304"/>
                  <a:pt x="60120" y="11304"/>
                </a:cubicBezTo>
                <a:cubicBezTo>
                  <a:pt x="74849" y="11304"/>
                  <a:pt x="85714" y="34347"/>
                  <a:pt x="85714" y="57826"/>
                </a:cubicBezTo>
                <a:cubicBezTo>
                  <a:pt x="85714" y="84782"/>
                  <a:pt x="74849" y="103913"/>
                  <a:pt x="60120" y="103913"/>
                </a:cubicBezTo>
                <a:close/>
                <a:moveTo>
                  <a:pt x="60120" y="57826"/>
                </a:moveTo>
                <a:lnTo>
                  <a:pt x="60120" y="57826"/>
                </a:lnTo>
                <a:cubicBezTo>
                  <a:pt x="57706" y="53478"/>
                  <a:pt x="64225" y="34347"/>
                  <a:pt x="60120" y="34347"/>
                </a:cubicBezTo>
                <a:cubicBezTo>
                  <a:pt x="53360" y="34347"/>
                  <a:pt x="47082" y="46521"/>
                  <a:pt x="47082" y="57826"/>
                </a:cubicBezTo>
                <a:cubicBezTo>
                  <a:pt x="47082" y="73043"/>
                  <a:pt x="53360" y="80869"/>
                  <a:pt x="60120" y="80869"/>
                </a:cubicBezTo>
                <a:cubicBezTo>
                  <a:pt x="66156" y="80869"/>
                  <a:pt x="72917" y="73043"/>
                  <a:pt x="72917" y="57826"/>
                </a:cubicBezTo>
                <a:cubicBezTo>
                  <a:pt x="72917" y="53478"/>
                  <a:pt x="62052" y="61739"/>
                  <a:pt x="60120" y="5782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0" name="Shape 5074">
            <a:extLst>
              <a:ext uri="{FF2B5EF4-FFF2-40B4-BE49-F238E27FC236}">
                <a16:creationId xmlns:a16="http://schemas.microsoft.com/office/drawing/2014/main" xmlns="" id="{7B8A5C0F-8C1E-41B5-BF2F-784FDBD39AF6}"/>
              </a:ext>
            </a:extLst>
          </p:cNvPr>
          <p:cNvSpPr/>
          <p:nvPr/>
        </p:nvSpPr>
        <p:spPr>
          <a:xfrm>
            <a:off x="3212497" y="3910841"/>
            <a:ext cx="254834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9" y="2082"/>
                </a:moveTo>
                <a:lnTo>
                  <a:pt x="59869" y="2082"/>
                </a:lnTo>
                <a:cubicBezTo>
                  <a:pt x="25249" y="2082"/>
                  <a:pt x="0" y="27592"/>
                  <a:pt x="0" y="62212"/>
                </a:cubicBezTo>
                <a:cubicBezTo>
                  <a:pt x="0" y="94490"/>
                  <a:pt x="27592" y="119739"/>
                  <a:pt x="59869" y="119739"/>
                </a:cubicBezTo>
                <a:cubicBezTo>
                  <a:pt x="94490" y="119739"/>
                  <a:pt x="119739" y="92147"/>
                  <a:pt x="119739" y="59869"/>
                </a:cubicBezTo>
                <a:cubicBezTo>
                  <a:pt x="119739" y="27592"/>
                  <a:pt x="92147" y="0"/>
                  <a:pt x="59869" y="2082"/>
                </a:cubicBezTo>
                <a:close/>
                <a:moveTo>
                  <a:pt x="59869" y="9110"/>
                </a:moveTo>
                <a:lnTo>
                  <a:pt x="59869" y="9110"/>
                </a:lnTo>
                <a:cubicBezTo>
                  <a:pt x="66637" y="9110"/>
                  <a:pt x="75748" y="11453"/>
                  <a:pt x="83036" y="13796"/>
                </a:cubicBezTo>
                <a:cubicBezTo>
                  <a:pt x="75748" y="27592"/>
                  <a:pt x="75748" y="27592"/>
                  <a:pt x="75748" y="27592"/>
                </a:cubicBezTo>
                <a:cubicBezTo>
                  <a:pt x="71583" y="25249"/>
                  <a:pt x="64295" y="25249"/>
                  <a:pt x="59869" y="25249"/>
                </a:cubicBezTo>
                <a:cubicBezTo>
                  <a:pt x="52841" y="25249"/>
                  <a:pt x="48156" y="25249"/>
                  <a:pt x="43731" y="27592"/>
                </a:cubicBezTo>
                <a:cubicBezTo>
                  <a:pt x="36702" y="13796"/>
                  <a:pt x="36702" y="13796"/>
                  <a:pt x="36702" y="13796"/>
                </a:cubicBezTo>
                <a:cubicBezTo>
                  <a:pt x="43731" y="11453"/>
                  <a:pt x="50498" y="9110"/>
                  <a:pt x="59869" y="9110"/>
                </a:cubicBezTo>
                <a:close/>
                <a:moveTo>
                  <a:pt x="27592" y="76008"/>
                </a:moveTo>
                <a:lnTo>
                  <a:pt x="27592" y="76008"/>
                </a:lnTo>
                <a:cubicBezTo>
                  <a:pt x="13796" y="85119"/>
                  <a:pt x="13796" y="85119"/>
                  <a:pt x="13796" y="85119"/>
                </a:cubicBezTo>
                <a:cubicBezTo>
                  <a:pt x="9110" y="78351"/>
                  <a:pt x="9110" y="68980"/>
                  <a:pt x="9110" y="62212"/>
                </a:cubicBezTo>
                <a:cubicBezTo>
                  <a:pt x="6767" y="53101"/>
                  <a:pt x="9110" y="43470"/>
                  <a:pt x="13796" y="36702"/>
                </a:cubicBezTo>
                <a:cubicBezTo>
                  <a:pt x="27592" y="43470"/>
                  <a:pt x="27592" y="43470"/>
                  <a:pt x="27592" y="43470"/>
                </a:cubicBezTo>
                <a:cubicBezTo>
                  <a:pt x="25249" y="48156"/>
                  <a:pt x="22906" y="55184"/>
                  <a:pt x="22906" y="59869"/>
                </a:cubicBezTo>
                <a:cubicBezTo>
                  <a:pt x="22906" y="66898"/>
                  <a:pt x="25249" y="71323"/>
                  <a:pt x="27592" y="76008"/>
                </a:cubicBezTo>
                <a:close/>
                <a:moveTo>
                  <a:pt x="59869" y="112711"/>
                </a:moveTo>
                <a:lnTo>
                  <a:pt x="59869" y="112711"/>
                </a:lnTo>
                <a:cubicBezTo>
                  <a:pt x="50498" y="112711"/>
                  <a:pt x="43731" y="110629"/>
                  <a:pt x="36702" y="105943"/>
                </a:cubicBezTo>
                <a:cubicBezTo>
                  <a:pt x="43731" y="92147"/>
                  <a:pt x="43731" y="92147"/>
                  <a:pt x="43731" y="92147"/>
                </a:cubicBezTo>
                <a:cubicBezTo>
                  <a:pt x="48156" y="94490"/>
                  <a:pt x="52841" y="96832"/>
                  <a:pt x="59869" y="96832"/>
                </a:cubicBezTo>
                <a:cubicBezTo>
                  <a:pt x="64295" y="96832"/>
                  <a:pt x="71583" y="94490"/>
                  <a:pt x="75748" y="92147"/>
                </a:cubicBezTo>
                <a:cubicBezTo>
                  <a:pt x="83036" y="105943"/>
                  <a:pt x="83036" y="105943"/>
                  <a:pt x="83036" y="105943"/>
                </a:cubicBezTo>
                <a:cubicBezTo>
                  <a:pt x="75748" y="110629"/>
                  <a:pt x="69240" y="112711"/>
                  <a:pt x="59869" y="112711"/>
                </a:cubicBezTo>
                <a:close/>
                <a:moveTo>
                  <a:pt x="59869" y="89804"/>
                </a:moveTo>
                <a:lnTo>
                  <a:pt x="59869" y="89804"/>
                </a:lnTo>
                <a:cubicBezTo>
                  <a:pt x="43731" y="89804"/>
                  <a:pt x="32277" y="76008"/>
                  <a:pt x="32277" y="59869"/>
                </a:cubicBezTo>
                <a:cubicBezTo>
                  <a:pt x="32277" y="43470"/>
                  <a:pt x="43731" y="32017"/>
                  <a:pt x="59869" y="32017"/>
                </a:cubicBezTo>
                <a:cubicBezTo>
                  <a:pt x="75748" y="32017"/>
                  <a:pt x="87462" y="43470"/>
                  <a:pt x="87462" y="59869"/>
                </a:cubicBezTo>
                <a:cubicBezTo>
                  <a:pt x="87462" y="76008"/>
                  <a:pt x="75748" y="89804"/>
                  <a:pt x="59869" y="89804"/>
                </a:cubicBezTo>
                <a:close/>
                <a:moveTo>
                  <a:pt x="92147" y="76008"/>
                </a:moveTo>
                <a:lnTo>
                  <a:pt x="92147" y="76008"/>
                </a:lnTo>
                <a:cubicBezTo>
                  <a:pt x="94490" y="71323"/>
                  <a:pt x="96832" y="66898"/>
                  <a:pt x="96832" y="59869"/>
                </a:cubicBezTo>
                <a:cubicBezTo>
                  <a:pt x="96832" y="55184"/>
                  <a:pt x="94490" y="48156"/>
                  <a:pt x="92147" y="43470"/>
                </a:cubicBezTo>
                <a:cubicBezTo>
                  <a:pt x="105943" y="36702"/>
                  <a:pt x="105943" y="36702"/>
                  <a:pt x="105943" y="36702"/>
                </a:cubicBezTo>
                <a:cubicBezTo>
                  <a:pt x="108286" y="43470"/>
                  <a:pt x="110629" y="50759"/>
                  <a:pt x="110629" y="59869"/>
                </a:cubicBezTo>
                <a:cubicBezTo>
                  <a:pt x="110629" y="68980"/>
                  <a:pt x="108286" y="76008"/>
                  <a:pt x="105943" y="85119"/>
                </a:cubicBezTo>
                <a:lnTo>
                  <a:pt x="92147" y="7600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1" name="Shape 5075">
            <a:extLst>
              <a:ext uri="{FF2B5EF4-FFF2-40B4-BE49-F238E27FC236}">
                <a16:creationId xmlns:a16="http://schemas.microsoft.com/office/drawing/2014/main" xmlns="" id="{451BBA9C-6F94-4156-8C7B-03D3732BC648}"/>
              </a:ext>
            </a:extLst>
          </p:cNvPr>
          <p:cNvSpPr/>
          <p:nvPr/>
        </p:nvSpPr>
        <p:spPr>
          <a:xfrm>
            <a:off x="2130916" y="3924463"/>
            <a:ext cx="235380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8" y="15251"/>
                </a:moveTo>
                <a:lnTo>
                  <a:pt x="116908" y="15251"/>
                </a:lnTo>
                <a:cubicBezTo>
                  <a:pt x="114660" y="12661"/>
                  <a:pt x="102014" y="2589"/>
                  <a:pt x="99484" y="2589"/>
                </a:cubicBezTo>
                <a:cubicBezTo>
                  <a:pt x="99484" y="0"/>
                  <a:pt x="94707" y="0"/>
                  <a:pt x="92177" y="0"/>
                </a:cubicBezTo>
                <a:cubicBezTo>
                  <a:pt x="25011" y="0"/>
                  <a:pt x="25011" y="0"/>
                  <a:pt x="25011" y="0"/>
                </a:cubicBezTo>
                <a:cubicBezTo>
                  <a:pt x="25011" y="0"/>
                  <a:pt x="20234" y="0"/>
                  <a:pt x="17423" y="2589"/>
                </a:cubicBezTo>
                <a:cubicBezTo>
                  <a:pt x="17423" y="2589"/>
                  <a:pt x="5058" y="12661"/>
                  <a:pt x="2529" y="15251"/>
                </a:cubicBezTo>
                <a:cubicBezTo>
                  <a:pt x="0" y="15251"/>
                  <a:pt x="0" y="17841"/>
                  <a:pt x="0" y="23021"/>
                </a:cubicBezTo>
                <a:cubicBezTo>
                  <a:pt x="0" y="25323"/>
                  <a:pt x="12365" y="114820"/>
                  <a:pt x="12365" y="114820"/>
                </a:cubicBezTo>
                <a:cubicBezTo>
                  <a:pt x="14894" y="117122"/>
                  <a:pt x="17423" y="119712"/>
                  <a:pt x="20234" y="119712"/>
                </a:cubicBezTo>
                <a:cubicBezTo>
                  <a:pt x="99484" y="119712"/>
                  <a:pt x="99484" y="119712"/>
                  <a:pt x="99484" y="119712"/>
                </a:cubicBezTo>
                <a:cubicBezTo>
                  <a:pt x="102014" y="119712"/>
                  <a:pt x="104543" y="117122"/>
                  <a:pt x="107072" y="114820"/>
                </a:cubicBezTo>
                <a:cubicBezTo>
                  <a:pt x="107072" y="114820"/>
                  <a:pt x="119718" y="25323"/>
                  <a:pt x="119718" y="23021"/>
                </a:cubicBezTo>
                <a:cubicBezTo>
                  <a:pt x="119718" y="17841"/>
                  <a:pt x="116908" y="15251"/>
                  <a:pt x="116908" y="15251"/>
                </a:cubicBezTo>
                <a:close/>
                <a:moveTo>
                  <a:pt x="59859" y="76546"/>
                </a:moveTo>
                <a:lnTo>
                  <a:pt x="59859" y="76546"/>
                </a:lnTo>
                <a:cubicBezTo>
                  <a:pt x="37377" y="76546"/>
                  <a:pt x="32599" y="43165"/>
                  <a:pt x="30070" y="35683"/>
                </a:cubicBezTo>
                <a:cubicBezTo>
                  <a:pt x="44964" y="35683"/>
                  <a:pt x="44964" y="35683"/>
                  <a:pt x="44964" y="35683"/>
                </a:cubicBezTo>
                <a:cubicBezTo>
                  <a:pt x="44964" y="45755"/>
                  <a:pt x="50023" y="63884"/>
                  <a:pt x="59859" y="63884"/>
                </a:cubicBezTo>
                <a:cubicBezTo>
                  <a:pt x="69695" y="63884"/>
                  <a:pt x="72224" y="45755"/>
                  <a:pt x="74754" y="35683"/>
                </a:cubicBezTo>
                <a:cubicBezTo>
                  <a:pt x="87119" y="35683"/>
                  <a:pt x="87119" y="35683"/>
                  <a:pt x="87119" y="35683"/>
                </a:cubicBezTo>
                <a:cubicBezTo>
                  <a:pt x="87119" y="43165"/>
                  <a:pt x="82341" y="76546"/>
                  <a:pt x="59859" y="76546"/>
                </a:cubicBezTo>
                <a:close/>
                <a:moveTo>
                  <a:pt x="10117" y="23021"/>
                </a:moveTo>
                <a:lnTo>
                  <a:pt x="10117" y="23021"/>
                </a:lnTo>
                <a:cubicBezTo>
                  <a:pt x="25011" y="7769"/>
                  <a:pt x="25011" y="7769"/>
                  <a:pt x="25011" y="7769"/>
                </a:cubicBezTo>
                <a:cubicBezTo>
                  <a:pt x="92177" y="7769"/>
                  <a:pt x="92177" y="7769"/>
                  <a:pt x="92177" y="7769"/>
                </a:cubicBezTo>
                <a:cubicBezTo>
                  <a:pt x="109882" y="23021"/>
                  <a:pt x="109882" y="23021"/>
                  <a:pt x="109882" y="23021"/>
                </a:cubicBezTo>
                <a:lnTo>
                  <a:pt x="10117" y="2302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2" name="Shape 5076">
            <a:extLst>
              <a:ext uri="{FF2B5EF4-FFF2-40B4-BE49-F238E27FC236}">
                <a16:creationId xmlns:a16="http://schemas.microsoft.com/office/drawing/2014/main" xmlns="" id="{5D6A1FFC-7B57-468A-B56E-F73A20ABCA9F}"/>
              </a:ext>
            </a:extLst>
          </p:cNvPr>
          <p:cNvSpPr/>
          <p:nvPr/>
        </p:nvSpPr>
        <p:spPr>
          <a:xfrm>
            <a:off x="4294077" y="3385477"/>
            <a:ext cx="27428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9" y="45112"/>
                </a:moveTo>
                <a:lnTo>
                  <a:pt x="59879" y="45112"/>
                </a:lnTo>
                <a:cubicBezTo>
                  <a:pt x="49014" y="45112"/>
                  <a:pt x="42736" y="52932"/>
                  <a:pt x="42736" y="66466"/>
                </a:cubicBezTo>
                <a:cubicBezTo>
                  <a:pt x="42736" y="80000"/>
                  <a:pt x="49014" y="87819"/>
                  <a:pt x="59879" y="87819"/>
                </a:cubicBezTo>
                <a:cubicBezTo>
                  <a:pt x="70503" y="87819"/>
                  <a:pt x="77022" y="80000"/>
                  <a:pt x="77022" y="66466"/>
                </a:cubicBezTo>
                <a:cubicBezTo>
                  <a:pt x="77022" y="52932"/>
                  <a:pt x="70503" y="45112"/>
                  <a:pt x="59879" y="45112"/>
                </a:cubicBezTo>
                <a:close/>
                <a:moveTo>
                  <a:pt x="106720" y="21052"/>
                </a:moveTo>
                <a:lnTo>
                  <a:pt x="106720" y="21052"/>
                </a:lnTo>
                <a:cubicBezTo>
                  <a:pt x="93923" y="21052"/>
                  <a:pt x="93923" y="21052"/>
                  <a:pt x="93923" y="21052"/>
                </a:cubicBezTo>
                <a:cubicBezTo>
                  <a:pt x="91750" y="21052"/>
                  <a:pt x="89818" y="21052"/>
                  <a:pt x="87645" y="18345"/>
                </a:cubicBezTo>
                <a:cubicBezTo>
                  <a:pt x="85472" y="2406"/>
                  <a:pt x="85472" y="2406"/>
                  <a:pt x="85472" y="2406"/>
                </a:cubicBezTo>
                <a:cubicBezTo>
                  <a:pt x="83299" y="2406"/>
                  <a:pt x="81126" y="0"/>
                  <a:pt x="78953" y="0"/>
                </a:cubicBezTo>
                <a:cubicBezTo>
                  <a:pt x="38390" y="0"/>
                  <a:pt x="38390" y="0"/>
                  <a:pt x="38390" y="0"/>
                </a:cubicBezTo>
                <a:cubicBezTo>
                  <a:pt x="38390" y="0"/>
                  <a:pt x="36217" y="2406"/>
                  <a:pt x="34285" y="2406"/>
                </a:cubicBezTo>
                <a:cubicBezTo>
                  <a:pt x="29698" y="18345"/>
                  <a:pt x="29698" y="18345"/>
                  <a:pt x="29698" y="18345"/>
                </a:cubicBezTo>
                <a:cubicBezTo>
                  <a:pt x="29698" y="21052"/>
                  <a:pt x="27766" y="21052"/>
                  <a:pt x="25593" y="21052"/>
                </a:cubicBezTo>
                <a:cubicBezTo>
                  <a:pt x="12796" y="21052"/>
                  <a:pt x="12796" y="21052"/>
                  <a:pt x="12796" y="21052"/>
                </a:cubicBezTo>
                <a:cubicBezTo>
                  <a:pt x="4104" y="21052"/>
                  <a:pt x="0" y="29172"/>
                  <a:pt x="0" y="36992"/>
                </a:cubicBezTo>
                <a:cubicBezTo>
                  <a:pt x="0" y="103759"/>
                  <a:pt x="0" y="103759"/>
                  <a:pt x="0" y="103759"/>
                </a:cubicBezTo>
                <a:cubicBezTo>
                  <a:pt x="0" y="111879"/>
                  <a:pt x="4104" y="119699"/>
                  <a:pt x="12796" y="119699"/>
                </a:cubicBezTo>
                <a:cubicBezTo>
                  <a:pt x="106720" y="119699"/>
                  <a:pt x="106720" y="119699"/>
                  <a:pt x="106720" y="119699"/>
                </a:cubicBezTo>
                <a:cubicBezTo>
                  <a:pt x="113480" y="119699"/>
                  <a:pt x="119758" y="111879"/>
                  <a:pt x="119758" y="103759"/>
                </a:cubicBezTo>
                <a:cubicBezTo>
                  <a:pt x="119758" y="36992"/>
                  <a:pt x="119758" y="36992"/>
                  <a:pt x="119758" y="36992"/>
                </a:cubicBezTo>
                <a:cubicBezTo>
                  <a:pt x="119758" y="29172"/>
                  <a:pt x="113480" y="21052"/>
                  <a:pt x="106720" y="21052"/>
                </a:cubicBezTo>
                <a:close/>
                <a:moveTo>
                  <a:pt x="59879" y="103759"/>
                </a:moveTo>
                <a:lnTo>
                  <a:pt x="59879" y="103759"/>
                </a:lnTo>
                <a:cubicBezTo>
                  <a:pt x="42736" y="103759"/>
                  <a:pt x="29698" y="87819"/>
                  <a:pt x="29698" y="66466"/>
                </a:cubicBezTo>
                <a:cubicBezTo>
                  <a:pt x="29698" y="45112"/>
                  <a:pt x="42736" y="29172"/>
                  <a:pt x="59879" y="29172"/>
                </a:cubicBezTo>
                <a:cubicBezTo>
                  <a:pt x="77022" y="29172"/>
                  <a:pt x="89818" y="45112"/>
                  <a:pt x="89818" y="66466"/>
                </a:cubicBezTo>
                <a:cubicBezTo>
                  <a:pt x="89818" y="87819"/>
                  <a:pt x="77022" y="103759"/>
                  <a:pt x="59879" y="103759"/>
                </a:cubicBezTo>
                <a:close/>
                <a:moveTo>
                  <a:pt x="102615" y="47819"/>
                </a:moveTo>
                <a:lnTo>
                  <a:pt x="102615" y="47819"/>
                </a:lnTo>
                <a:cubicBezTo>
                  <a:pt x="100442" y="47819"/>
                  <a:pt x="98269" y="45112"/>
                  <a:pt x="98269" y="42406"/>
                </a:cubicBezTo>
                <a:cubicBezTo>
                  <a:pt x="98269" y="39699"/>
                  <a:pt x="100442" y="36992"/>
                  <a:pt x="102615" y="36992"/>
                </a:cubicBezTo>
                <a:cubicBezTo>
                  <a:pt x="104547" y="36992"/>
                  <a:pt x="106720" y="39699"/>
                  <a:pt x="106720" y="42406"/>
                </a:cubicBezTo>
                <a:cubicBezTo>
                  <a:pt x="106720" y="45112"/>
                  <a:pt x="104547" y="47819"/>
                  <a:pt x="102615" y="4781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3" name="Shape 5077">
            <a:extLst>
              <a:ext uri="{FF2B5EF4-FFF2-40B4-BE49-F238E27FC236}">
                <a16:creationId xmlns:a16="http://schemas.microsoft.com/office/drawing/2014/main" xmlns="" id="{E58F69FF-A6E4-4BC2-866D-35638025FF8C}"/>
              </a:ext>
            </a:extLst>
          </p:cNvPr>
          <p:cNvSpPr/>
          <p:nvPr/>
        </p:nvSpPr>
        <p:spPr>
          <a:xfrm>
            <a:off x="7073895" y="3366019"/>
            <a:ext cx="190639" cy="2626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630" y="0"/>
                </a:moveTo>
                <a:lnTo>
                  <a:pt x="67630" y="0"/>
                </a:lnTo>
                <a:cubicBezTo>
                  <a:pt x="55491" y="0"/>
                  <a:pt x="55491" y="0"/>
                  <a:pt x="55491" y="0"/>
                </a:cubicBezTo>
                <a:cubicBezTo>
                  <a:pt x="55491" y="82171"/>
                  <a:pt x="55491" y="82171"/>
                  <a:pt x="55491" y="82171"/>
                </a:cubicBezTo>
                <a:cubicBezTo>
                  <a:pt x="46127" y="79916"/>
                  <a:pt x="37109" y="79916"/>
                  <a:pt x="27745" y="82171"/>
                </a:cubicBezTo>
                <a:cubicBezTo>
                  <a:pt x="9017" y="86680"/>
                  <a:pt x="0" y="97703"/>
                  <a:pt x="3468" y="106471"/>
                </a:cubicBezTo>
                <a:cubicBezTo>
                  <a:pt x="9017" y="115490"/>
                  <a:pt x="24624" y="119749"/>
                  <a:pt x="43005" y="115490"/>
                </a:cubicBezTo>
                <a:cubicBezTo>
                  <a:pt x="58612" y="110981"/>
                  <a:pt x="67630" y="102212"/>
                  <a:pt x="67630" y="93194"/>
                </a:cubicBezTo>
                <a:cubicBezTo>
                  <a:pt x="67630" y="26555"/>
                  <a:pt x="67630" y="26555"/>
                  <a:pt x="67630" y="26555"/>
                </a:cubicBezTo>
                <a:cubicBezTo>
                  <a:pt x="92254" y="31064"/>
                  <a:pt x="92254" y="53110"/>
                  <a:pt x="89132" y="57620"/>
                </a:cubicBezTo>
                <a:cubicBezTo>
                  <a:pt x="89132" y="59874"/>
                  <a:pt x="92254" y="62129"/>
                  <a:pt x="95375" y="57620"/>
                </a:cubicBezTo>
                <a:cubicBezTo>
                  <a:pt x="119653" y="28810"/>
                  <a:pt x="67630" y="15532"/>
                  <a:pt x="67630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4" name="Shape 5078">
            <a:extLst>
              <a:ext uri="{FF2B5EF4-FFF2-40B4-BE49-F238E27FC236}">
                <a16:creationId xmlns:a16="http://schemas.microsoft.com/office/drawing/2014/main" xmlns="" id="{F1FCC911-B747-4F27-A4F5-0237078002BF}"/>
              </a:ext>
            </a:extLst>
          </p:cNvPr>
          <p:cNvSpPr/>
          <p:nvPr/>
        </p:nvSpPr>
        <p:spPr>
          <a:xfrm>
            <a:off x="5408728" y="3379640"/>
            <a:ext cx="23538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2112" y="73103"/>
                </a:moveTo>
                <a:lnTo>
                  <a:pt x="72112" y="73103"/>
                </a:lnTo>
                <a:cubicBezTo>
                  <a:pt x="52394" y="92689"/>
                  <a:pt x="22535" y="95172"/>
                  <a:pt x="0" y="83034"/>
                </a:cubicBezTo>
                <a:cubicBezTo>
                  <a:pt x="2535" y="88000"/>
                  <a:pt x="4788" y="90482"/>
                  <a:pt x="9859" y="95172"/>
                </a:cubicBezTo>
                <a:cubicBezTo>
                  <a:pt x="34929" y="119724"/>
                  <a:pt x="72112" y="119724"/>
                  <a:pt x="97464" y="95172"/>
                </a:cubicBezTo>
                <a:cubicBezTo>
                  <a:pt x="119718" y="70620"/>
                  <a:pt x="119718" y="34206"/>
                  <a:pt x="97464" y="9655"/>
                </a:cubicBezTo>
                <a:cubicBezTo>
                  <a:pt x="92394" y="7172"/>
                  <a:pt x="87323" y="2482"/>
                  <a:pt x="82253" y="0"/>
                </a:cubicBezTo>
                <a:cubicBezTo>
                  <a:pt x="97464" y="24275"/>
                  <a:pt x="92394" y="53517"/>
                  <a:pt x="72112" y="73103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Shape 5079">
            <a:extLst>
              <a:ext uri="{FF2B5EF4-FFF2-40B4-BE49-F238E27FC236}">
                <a16:creationId xmlns:a16="http://schemas.microsoft.com/office/drawing/2014/main" xmlns="" id="{A1B4DDDA-51D2-4EB7-AF6D-9CC54EF37735}"/>
              </a:ext>
            </a:extLst>
          </p:cNvPr>
          <p:cNvSpPr/>
          <p:nvPr/>
        </p:nvSpPr>
        <p:spPr>
          <a:xfrm>
            <a:off x="5930065" y="3379639"/>
            <a:ext cx="278176" cy="21792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924" y="21052"/>
                </a:moveTo>
                <a:lnTo>
                  <a:pt x="102924" y="21052"/>
                </a:lnTo>
                <a:cubicBezTo>
                  <a:pt x="83952" y="5112"/>
                  <a:pt x="62845" y="0"/>
                  <a:pt x="39841" y="10526"/>
                </a:cubicBezTo>
                <a:cubicBezTo>
                  <a:pt x="21106" y="15939"/>
                  <a:pt x="2134" y="42406"/>
                  <a:pt x="2134" y="66466"/>
                </a:cubicBezTo>
                <a:cubicBezTo>
                  <a:pt x="0" y="95939"/>
                  <a:pt x="16837" y="119699"/>
                  <a:pt x="46245" y="119699"/>
                </a:cubicBezTo>
                <a:cubicBezTo>
                  <a:pt x="79920" y="119699"/>
                  <a:pt x="90355" y="98646"/>
                  <a:pt x="90355" y="93233"/>
                </a:cubicBezTo>
                <a:cubicBezTo>
                  <a:pt x="92490" y="87819"/>
                  <a:pt x="77786" y="74586"/>
                  <a:pt x="86086" y="63759"/>
                </a:cubicBezTo>
                <a:cubicBezTo>
                  <a:pt x="96758" y="50526"/>
                  <a:pt x="107193" y="61052"/>
                  <a:pt x="111225" y="61052"/>
                </a:cubicBezTo>
                <a:cubicBezTo>
                  <a:pt x="117628" y="58345"/>
                  <a:pt x="119762" y="37293"/>
                  <a:pt x="102924" y="21052"/>
                </a:cubicBezTo>
                <a:close/>
                <a:moveTo>
                  <a:pt x="64980" y="90526"/>
                </a:moveTo>
                <a:lnTo>
                  <a:pt x="64980" y="90526"/>
                </a:lnTo>
                <a:cubicBezTo>
                  <a:pt x="58814" y="90526"/>
                  <a:pt x="56679" y="85112"/>
                  <a:pt x="56679" y="79699"/>
                </a:cubicBezTo>
                <a:cubicBezTo>
                  <a:pt x="56679" y="74586"/>
                  <a:pt x="58814" y="69172"/>
                  <a:pt x="64980" y="69172"/>
                </a:cubicBezTo>
                <a:cubicBezTo>
                  <a:pt x="69486" y="69172"/>
                  <a:pt x="73280" y="74586"/>
                  <a:pt x="73280" y="79699"/>
                </a:cubicBezTo>
                <a:cubicBezTo>
                  <a:pt x="73280" y="85112"/>
                  <a:pt x="69486" y="90526"/>
                  <a:pt x="64980" y="9052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6" name="Shape 5080">
            <a:extLst>
              <a:ext uri="{FF2B5EF4-FFF2-40B4-BE49-F238E27FC236}">
                <a16:creationId xmlns:a16="http://schemas.microsoft.com/office/drawing/2014/main" xmlns="" id="{D71FC92F-6102-4D53-BD24-2F58C6728A45}"/>
              </a:ext>
            </a:extLst>
          </p:cNvPr>
          <p:cNvSpPr/>
          <p:nvPr/>
        </p:nvSpPr>
        <p:spPr>
          <a:xfrm>
            <a:off x="6480582" y="3369911"/>
            <a:ext cx="274286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9" y="23253"/>
                </a:moveTo>
                <a:lnTo>
                  <a:pt x="29879" y="23253"/>
                </a:lnTo>
                <a:cubicBezTo>
                  <a:pt x="6506" y="38468"/>
                  <a:pt x="8674" y="63732"/>
                  <a:pt x="8674" y="74066"/>
                </a:cubicBezTo>
                <a:cubicBezTo>
                  <a:pt x="38313" y="30717"/>
                  <a:pt x="83373" y="33301"/>
                  <a:pt x="83373" y="33301"/>
                </a:cubicBezTo>
                <a:cubicBezTo>
                  <a:pt x="83373" y="33301"/>
                  <a:pt x="19277" y="58564"/>
                  <a:pt x="2168" y="109665"/>
                </a:cubicBezTo>
                <a:cubicBezTo>
                  <a:pt x="0" y="114832"/>
                  <a:pt x="8674" y="119712"/>
                  <a:pt x="10602" y="114832"/>
                </a:cubicBezTo>
                <a:cubicBezTo>
                  <a:pt x="14939" y="101913"/>
                  <a:pt x="23373" y="89282"/>
                  <a:pt x="23373" y="89282"/>
                </a:cubicBezTo>
                <a:cubicBezTo>
                  <a:pt x="36385" y="94449"/>
                  <a:pt x="55421" y="101913"/>
                  <a:pt x="70602" y="89282"/>
                </a:cubicBezTo>
                <a:cubicBezTo>
                  <a:pt x="87469" y="74066"/>
                  <a:pt x="87469" y="38468"/>
                  <a:pt x="113012" y="20669"/>
                </a:cubicBezTo>
                <a:cubicBezTo>
                  <a:pt x="119759" y="18086"/>
                  <a:pt x="60000" y="0"/>
                  <a:pt x="29879" y="23253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7" name="Shape 5081">
            <a:extLst>
              <a:ext uri="{FF2B5EF4-FFF2-40B4-BE49-F238E27FC236}">
                <a16:creationId xmlns:a16="http://schemas.microsoft.com/office/drawing/2014/main" xmlns="" id="{D2C3D371-38ED-4756-A1B5-90501F1C2641}"/>
              </a:ext>
            </a:extLst>
          </p:cNvPr>
          <p:cNvSpPr/>
          <p:nvPr/>
        </p:nvSpPr>
        <p:spPr>
          <a:xfrm>
            <a:off x="3216388" y="3366020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7027" y="87532"/>
                </a:moveTo>
                <a:lnTo>
                  <a:pt x="67027" y="87532"/>
                </a:lnTo>
                <a:cubicBezTo>
                  <a:pt x="67027" y="78441"/>
                  <a:pt x="74324" y="73506"/>
                  <a:pt x="86486" y="66753"/>
                </a:cubicBezTo>
                <a:cubicBezTo>
                  <a:pt x="100810" y="57402"/>
                  <a:pt x="119729" y="45974"/>
                  <a:pt x="119729" y="18441"/>
                </a:cubicBezTo>
                <a:cubicBezTo>
                  <a:pt x="119729" y="16103"/>
                  <a:pt x="117297" y="13766"/>
                  <a:pt x="115135" y="13766"/>
                </a:cubicBezTo>
                <a:cubicBezTo>
                  <a:pt x="93513" y="13766"/>
                  <a:pt x="93513" y="13766"/>
                  <a:pt x="93513" y="13766"/>
                </a:cubicBezTo>
                <a:cubicBezTo>
                  <a:pt x="88648" y="7012"/>
                  <a:pt x="79189" y="0"/>
                  <a:pt x="60000" y="0"/>
                </a:cubicBezTo>
                <a:cubicBezTo>
                  <a:pt x="40810" y="0"/>
                  <a:pt x="31351" y="7012"/>
                  <a:pt x="26486" y="13766"/>
                </a:cubicBezTo>
                <a:cubicBezTo>
                  <a:pt x="4864" y="13766"/>
                  <a:pt x="4864" y="13766"/>
                  <a:pt x="4864" y="13766"/>
                </a:cubicBezTo>
                <a:cubicBezTo>
                  <a:pt x="2432" y="13766"/>
                  <a:pt x="0" y="16103"/>
                  <a:pt x="0" y="18441"/>
                </a:cubicBezTo>
                <a:cubicBezTo>
                  <a:pt x="0" y="45974"/>
                  <a:pt x="16756" y="57402"/>
                  <a:pt x="33513" y="66753"/>
                </a:cubicBezTo>
                <a:cubicBezTo>
                  <a:pt x="45675" y="73506"/>
                  <a:pt x="52702" y="78441"/>
                  <a:pt x="52702" y="87532"/>
                </a:cubicBezTo>
                <a:cubicBezTo>
                  <a:pt x="52702" y="96623"/>
                  <a:pt x="52702" y="96623"/>
                  <a:pt x="52702" y="96623"/>
                </a:cubicBezTo>
                <a:cubicBezTo>
                  <a:pt x="38378" y="98961"/>
                  <a:pt x="28918" y="103636"/>
                  <a:pt x="28918" y="108051"/>
                </a:cubicBezTo>
                <a:cubicBezTo>
                  <a:pt x="28918" y="115064"/>
                  <a:pt x="43243" y="119740"/>
                  <a:pt x="60000" y="119740"/>
                </a:cubicBezTo>
                <a:cubicBezTo>
                  <a:pt x="76486" y="119740"/>
                  <a:pt x="88648" y="115064"/>
                  <a:pt x="88648" y="108051"/>
                </a:cubicBezTo>
                <a:cubicBezTo>
                  <a:pt x="88648" y="103636"/>
                  <a:pt x="81621" y="98961"/>
                  <a:pt x="67027" y="96623"/>
                </a:cubicBezTo>
                <a:lnTo>
                  <a:pt x="67027" y="87532"/>
                </a:lnTo>
                <a:close/>
                <a:moveTo>
                  <a:pt x="86486" y="55064"/>
                </a:moveTo>
                <a:lnTo>
                  <a:pt x="86486" y="55064"/>
                </a:lnTo>
                <a:cubicBezTo>
                  <a:pt x="91081" y="48311"/>
                  <a:pt x="93513" y="36883"/>
                  <a:pt x="93513" y="23116"/>
                </a:cubicBezTo>
                <a:cubicBezTo>
                  <a:pt x="110270" y="23116"/>
                  <a:pt x="110270" y="23116"/>
                  <a:pt x="110270" y="23116"/>
                </a:cubicBezTo>
                <a:cubicBezTo>
                  <a:pt x="107837" y="39220"/>
                  <a:pt x="98378" y="48311"/>
                  <a:pt x="86486" y="55064"/>
                </a:cubicBezTo>
                <a:close/>
                <a:moveTo>
                  <a:pt x="60000" y="9350"/>
                </a:moveTo>
                <a:lnTo>
                  <a:pt x="60000" y="9350"/>
                </a:lnTo>
                <a:cubicBezTo>
                  <a:pt x="79189" y="9350"/>
                  <a:pt x="86486" y="16103"/>
                  <a:pt x="86486" y="18441"/>
                </a:cubicBezTo>
                <a:cubicBezTo>
                  <a:pt x="86486" y="20779"/>
                  <a:pt x="79189" y="27532"/>
                  <a:pt x="60000" y="29870"/>
                </a:cubicBezTo>
                <a:cubicBezTo>
                  <a:pt x="40810" y="27532"/>
                  <a:pt x="33513" y="20779"/>
                  <a:pt x="33513" y="18441"/>
                </a:cubicBezTo>
                <a:cubicBezTo>
                  <a:pt x="33513" y="16103"/>
                  <a:pt x="40810" y="9350"/>
                  <a:pt x="60000" y="9350"/>
                </a:cubicBezTo>
                <a:close/>
                <a:moveTo>
                  <a:pt x="9729" y="23116"/>
                </a:moveTo>
                <a:lnTo>
                  <a:pt x="9729" y="23116"/>
                </a:lnTo>
                <a:cubicBezTo>
                  <a:pt x="26486" y="23116"/>
                  <a:pt x="26486" y="23116"/>
                  <a:pt x="26486" y="23116"/>
                </a:cubicBezTo>
                <a:cubicBezTo>
                  <a:pt x="26486" y="36883"/>
                  <a:pt x="28918" y="48311"/>
                  <a:pt x="33513" y="55064"/>
                </a:cubicBezTo>
                <a:cubicBezTo>
                  <a:pt x="21621" y="48311"/>
                  <a:pt x="9729" y="39220"/>
                  <a:pt x="9729" y="2311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8" name="Shape 5082">
            <a:extLst>
              <a:ext uri="{FF2B5EF4-FFF2-40B4-BE49-F238E27FC236}">
                <a16:creationId xmlns:a16="http://schemas.microsoft.com/office/drawing/2014/main" xmlns="" id="{C3416279-2F03-4FA3-A43D-CFB0CEF104B7}"/>
              </a:ext>
            </a:extLst>
          </p:cNvPr>
          <p:cNvSpPr/>
          <p:nvPr/>
        </p:nvSpPr>
        <p:spPr>
          <a:xfrm>
            <a:off x="2658090" y="3910843"/>
            <a:ext cx="272340" cy="25879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048" y="119744"/>
                </a:moveTo>
                <a:lnTo>
                  <a:pt x="32048" y="119744"/>
                </a:lnTo>
                <a:cubicBezTo>
                  <a:pt x="44819" y="119744"/>
                  <a:pt x="44819" y="119744"/>
                  <a:pt x="44819" y="119744"/>
                </a:cubicBezTo>
                <a:cubicBezTo>
                  <a:pt x="70602" y="67659"/>
                  <a:pt x="70602" y="67659"/>
                  <a:pt x="70602" y="67659"/>
                </a:cubicBezTo>
                <a:cubicBezTo>
                  <a:pt x="102650" y="67659"/>
                  <a:pt x="102650" y="67659"/>
                  <a:pt x="102650" y="67659"/>
                </a:cubicBezTo>
                <a:cubicBezTo>
                  <a:pt x="102650" y="67659"/>
                  <a:pt x="119759" y="67659"/>
                  <a:pt x="119759" y="58723"/>
                </a:cubicBezTo>
                <a:cubicBezTo>
                  <a:pt x="119759" y="49787"/>
                  <a:pt x="102650" y="49787"/>
                  <a:pt x="102650" y="49787"/>
                </a:cubicBezTo>
                <a:cubicBezTo>
                  <a:pt x="70602" y="49787"/>
                  <a:pt x="70602" y="49787"/>
                  <a:pt x="70602" y="49787"/>
                </a:cubicBezTo>
                <a:cubicBezTo>
                  <a:pt x="44819" y="0"/>
                  <a:pt x="44819" y="0"/>
                  <a:pt x="44819" y="0"/>
                </a:cubicBezTo>
                <a:cubicBezTo>
                  <a:pt x="32048" y="0"/>
                  <a:pt x="32048" y="0"/>
                  <a:pt x="32048" y="0"/>
                </a:cubicBezTo>
                <a:cubicBezTo>
                  <a:pt x="46987" y="49787"/>
                  <a:pt x="46987" y="49787"/>
                  <a:pt x="46987" y="49787"/>
                </a:cubicBezTo>
                <a:cubicBezTo>
                  <a:pt x="25783" y="49787"/>
                  <a:pt x="25783" y="49787"/>
                  <a:pt x="25783" y="49787"/>
                </a:cubicBezTo>
                <a:cubicBezTo>
                  <a:pt x="12771" y="38297"/>
                  <a:pt x="12771" y="38297"/>
                  <a:pt x="12771" y="38297"/>
                </a:cubicBezTo>
                <a:cubicBezTo>
                  <a:pt x="0" y="38297"/>
                  <a:pt x="0" y="38297"/>
                  <a:pt x="0" y="38297"/>
                </a:cubicBezTo>
                <a:cubicBezTo>
                  <a:pt x="8674" y="58723"/>
                  <a:pt x="8674" y="58723"/>
                  <a:pt x="8674" y="58723"/>
                </a:cubicBezTo>
                <a:cubicBezTo>
                  <a:pt x="0" y="81446"/>
                  <a:pt x="0" y="81446"/>
                  <a:pt x="0" y="81446"/>
                </a:cubicBezTo>
                <a:cubicBezTo>
                  <a:pt x="12771" y="81446"/>
                  <a:pt x="12771" y="81446"/>
                  <a:pt x="12771" y="81446"/>
                </a:cubicBezTo>
                <a:cubicBezTo>
                  <a:pt x="25783" y="67659"/>
                  <a:pt x="25783" y="67659"/>
                  <a:pt x="25783" y="67659"/>
                </a:cubicBezTo>
                <a:cubicBezTo>
                  <a:pt x="46987" y="67659"/>
                  <a:pt x="46987" y="67659"/>
                  <a:pt x="46987" y="67659"/>
                </a:cubicBezTo>
                <a:lnTo>
                  <a:pt x="32048" y="119744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grpSp>
        <p:nvGrpSpPr>
          <p:cNvPr id="29" name="Shape 5083">
            <a:extLst>
              <a:ext uri="{FF2B5EF4-FFF2-40B4-BE49-F238E27FC236}">
                <a16:creationId xmlns:a16="http://schemas.microsoft.com/office/drawing/2014/main" xmlns="" id="{D83DADF0-C0D3-45FE-A57F-5B3E90DFBD9F}"/>
              </a:ext>
            </a:extLst>
          </p:cNvPr>
          <p:cNvGrpSpPr/>
          <p:nvPr/>
        </p:nvGrpSpPr>
        <p:grpSpPr>
          <a:xfrm>
            <a:off x="4303804" y="3914733"/>
            <a:ext cx="254833" cy="251008"/>
            <a:chOff x="7197121" y="8332915"/>
            <a:chExt cx="553829" cy="543285"/>
          </a:xfrm>
          <a:solidFill>
            <a:schemeClr val="tx1">
              <a:lumMod val="95000"/>
              <a:lumOff val="5000"/>
            </a:schemeClr>
          </a:solidFill>
        </p:grpSpPr>
        <p:sp>
          <p:nvSpPr>
            <p:cNvPr id="30" name="Shape 5084">
              <a:extLst>
                <a:ext uri="{FF2B5EF4-FFF2-40B4-BE49-F238E27FC236}">
                  <a16:creationId xmlns:a16="http://schemas.microsoft.com/office/drawing/2014/main" xmlns="" id="{70B65670-96D6-4094-ACED-455796B2338F}"/>
                </a:ext>
              </a:extLst>
            </p:cNvPr>
            <p:cNvSpPr/>
            <p:nvPr/>
          </p:nvSpPr>
          <p:spPr>
            <a:xfrm>
              <a:off x="7197121" y="8332915"/>
              <a:ext cx="553829" cy="543285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999" y="0"/>
                  </a:moveTo>
                  <a:lnTo>
                    <a:pt x="59999" y="0"/>
                  </a:lnTo>
                  <a:cubicBezTo>
                    <a:pt x="27532" y="0"/>
                    <a:pt x="0" y="25960"/>
                    <a:pt x="0" y="58807"/>
                  </a:cubicBezTo>
                  <a:cubicBezTo>
                    <a:pt x="0" y="91655"/>
                    <a:pt x="27532" y="119735"/>
                    <a:pt x="59999" y="119735"/>
                  </a:cubicBezTo>
                  <a:cubicBezTo>
                    <a:pt x="92207" y="119735"/>
                    <a:pt x="119740" y="91655"/>
                    <a:pt x="119740" y="58807"/>
                  </a:cubicBezTo>
                  <a:cubicBezTo>
                    <a:pt x="119740" y="25960"/>
                    <a:pt x="92207" y="0"/>
                    <a:pt x="59999" y="0"/>
                  </a:cubicBezTo>
                  <a:close/>
                  <a:moveTo>
                    <a:pt x="59999" y="105695"/>
                  </a:moveTo>
                  <a:lnTo>
                    <a:pt x="59999" y="105695"/>
                  </a:lnTo>
                  <a:cubicBezTo>
                    <a:pt x="34545" y="105695"/>
                    <a:pt x="13766" y="84503"/>
                    <a:pt x="13766" y="58807"/>
                  </a:cubicBezTo>
                  <a:cubicBezTo>
                    <a:pt x="13766" y="32847"/>
                    <a:pt x="34545" y="11920"/>
                    <a:pt x="59999" y="11920"/>
                  </a:cubicBezTo>
                  <a:cubicBezTo>
                    <a:pt x="85194" y="11920"/>
                    <a:pt x="105974" y="32847"/>
                    <a:pt x="105974" y="58807"/>
                  </a:cubicBezTo>
                  <a:cubicBezTo>
                    <a:pt x="105974" y="84503"/>
                    <a:pt x="85194" y="105695"/>
                    <a:pt x="59999" y="105695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31" name="Shape 5085">
              <a:extLst>
                <a:ext uri="{FF2B5EF4-FFF2-40B4-BE49-F238E27FC236}">
                  <a16:creationId xmlns:a16="http://schemas.microsoft.com/office/drawing/2014/main" xmlns="" id="{679FFD7A-7267-4181-ACAC-0B019F06A2CB}"/>
                </a:ext>
              </a:extLst>
            </p:cNvPr>
            <p:cNvSpPr/>
            <p:nvPr/>
          </p:nvSpPr>
          <p:spPr>
            <a:xfrm>
              <a:off x="7450784" y="8450839"/>
              <a:ext cx="126831" cy="261114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40373" y="0"/>
                  </a:moveTo>
                  <a:lnTo>
                    <a:pt x="0" y="0"/>
                  </a:lnTo>
                  <a:lnTo>
                    <a:pt x="0" y="71891"/>
                  </a:lnTo>
                  <a:lnTo>
                    <a:pt x="99813" y="119459"/>
                  </a:lnTo>
                  <a:lnTo>
                    <a:pt x="118878" y="105405"/>
                  </a:lnTo>
                  <a:lnTo>
                    <a:pt x="40373" y="61621"/>
                  </a:lnTo>
                  <a:lnTo>
                    <a:pt x="40373" y="0"/>
                  </a:lnTo>
                </a:path>
              </a:pathLst>
            </a:custGeom>
            <a:grpFill/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32" name="Shape 5086">
            <a:extLst>
              <a:ext uri="{FF2B5EF4-FFF2-40B4-BE49-F238E27FC236}">
                <a16:creationId xmlns:a16="http://schemas.microsoft.com/office/drawing/2014/main" xmlns="" id="{CEE7009C-8871-48F8-9AC6-D60828050ADE}"/>
              </a:ext>
            </a:extLst>
          </p:cNvPr>
          <p:cNvSpPr/>
          <p:nvPr/>
        </p:nvSpPr>
        <p:spPr>
          <a:xfrm>
            <a:off x="10330308" y="5035512"/>
            <a:ext cx="186748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023" y="119662"/>
                </a:moveTo>
                <a:lnTo>
                  <a:pt x="44023" y="119662"/>
                </a:lnTo>
                <a:cubicBezTo>
                  <a:pt x="40828" y="119662"/>
                  <a:pt x="37988" y="116629"/>
                  <a:pt x="34792" y="113595"/>
                </a:cubicBezTo>
                <a:cubicBezTo>
                  <a:pt x="3195" y="74831"/>
                  <a:pt x="3195" y="74831"/>
                  <a:pt x="3195" y="74831"/>
                </a:cubicBezTo>
                <a:cubicBezTo>
                  <a:pt x="0" y="68764"/>
                  <a:pt x="0" y="63033"/>
                  <a:pt x="6390" y="60000"/>
                </a:cubicBezTo>
                <a:cubicBezTo>
                  <a:pt x="12781" y="53932"/>
                  <a:pt x="18816" y="56629"/>
                  <a:pt x="22011" y="60000"/>
                </a:cubicBezTo>
                <a:cubicBezTo>
                  <a:pt x="44023" y="86966"/>
                  <a:pt x="44023" y="86966"/>
                  <a:pt x="44023" y="86966"/>
                </a:cubicBezTo>
                <a:cubicBezTo>
                  <a:pt x="94437" y="9101"/>
                  <a:pt x="94437" y="9101"/>
                  <a:pt x="94437" y="9101"/>
                </a:cubicBezTo>
                <a:cubicBezTo>
                  <a:pt x="100828" y="3033"/>
                  <a:pt x="106863" y="0"/>
                  <a:pt x="113254" y="3033"/>
                </a:cubicBezTo>
                <a:cubicBezTo>
                  <a:pt x="119644" y="6067"/>
                  <a:pt x="119644" y="15168"/>
                  <a:pt x="116449" y="20898"/>
                </a:cubicBezTo>
                <a:cubicBezTo>
                  <a:pt x="56804" y="113595"/>
                  <a:pt x="56804" y="113595"/>
                  <a:pt x="56804" y="113595"/>
                </a:cubicBezTo>
                <a:cubicBezTo>
                  <a:pt x="53609" y="116629"/>
                  <a:pt x="50414" y="119662"/>
                  <a:pt x="44023" y="119662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3" name="Shape 5087">
            <a:extLst>
              <a:ext uri="{FF2B5EF4-FFF2-40B4-BE49-F238E27FC236}">
                <a16:creationId xmlns:a16="http://schemas.microsoft.com/office/drawing/2014/main" xmlns="" id="{9B6F27E8-B8C4-4B0D-9FB3-97EB08FB95D1}"/>
              </a:ext>
            </a:extLst>
          </p:cNvPr>
          <p:cNvSpPr/>
          <p:nvPr/>
        </p:nvSpPr>
        <p:spPr>
          <a:xfrm>
            <a:off x="9260399" y="3901111"/>
            <a:ext cx="155623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77" y="27766"/>
                </a:moveTo>
                <a:lnTo>
                  <a:pt x="119577" y="27766"/>
                </a:lnTo>
                <a:cubicBezTo>
                  <a:pt x="119577" y="14969"/>
                  <a:pt x="119577" y="14969"/>
                  <a:pt x="119577" y="14969"/>
                </a:cubicBezTo>
                <a:cubicBezTo>
                  <a:pt x="119577" y="8450"/>
                  <a:pt x="93380" y="0"/>
                  <a:pt x="60000" y="0"/>
                </a:cubicBezTo>
                <a:cubicBezTo>
                  <a:pt x="25774" y="0"/>
                  <a:pt x="0" y="8450"/>
                  <a:pt x="0" y="14969"/>
                </a:cubicBezTo>
                <a:cubicBezTo>
                  <a:pt x="0" y="14969"/>
                  <a:pt x="0" y="14969"/>
                  <a:pt x="0" y="27766"/>
                </a:cubicBezTo>
                <a:cubicBezTo>
                  <a:pt x="0" y="40563"/>
                  <a:pt x="40985" y="51428"/>
                  <a:pt x="40985" y="59879"/>
                </a:cubicBezTo>
                <a:cubicBezTo>
                  <a:pt x="40985" y="70503"/>
                  <a:pt x="0" y="79195"/>
                  <a:pt x="0" y="91991"/>
                </a:cubicBezTo>
                <a:cubicBezTo>
                  <a:pt x="0" y="104788"/>
                  <a:pt x="0" y="106961"/>
                  <a:pt x="0" y="106961"/>
                </a:cubicBezTo>
                <a:cubicBezTo>
                  <a:pt x="0" y="111066"/>
                  <a:pt x="25774" y="119758"/>
                  <a:pt x="60000" y="119758"/>
                </a:cubicBezTo>
                <a:cubicBezTo>
                  <a:pt x="93380" y="119758"/>
                  <a:pt x="119577" y="111066"/>
                  <a:pt x="119577" y="106961"/>
                </a:cubicBezTo>
                <a:cubicBezTo>
                  <a:pt x="119577" y="106961"/>
                  <a:pt x="119577" y="104788"/>
                  <a:pt x="119577" y="91991"/>
                </a:cubicBezTo>
                <a:cubicBezTo>
                  <a:pt x="119577" y="79195"/>
                  <a:pt x="78591" y="70503"/>
                  <a:pt x="78591" y="59879"/>
                </a:cubicBezTo>
                <a:cubicBezTo>
                  <a:pt x="78591" y="51428"/>
                  <a:pt x="119577" y="40563"/>
                  <a:pt x="119577" y="27766"/>
                </a:cubicBezTo>
                <a:close/>
                <a:moveTo>
                  <a:pt x="18591" y="14969"/>
                </a:moveTo>
                <a:lnTo>
                  <a:pt x="18591" y="14969"/>
                </a:lnTo>
                <a:cubicBezTo>
                  <a:pt x="25774" y="12796"/>
                  <a:pt x="37183" y="8450"/>
                  <a:pt x="60000" y="8450"/>
                </a:cubicBezTo>
                <a:cubicBezTo>
                  <a:pt x="82394" y="8450"/>
                  <a:pt x="100985" y="14969"/>
                  <a:pt x="100985" y="14969"/>
                </a:cubicBezTo>
                <a:cubicBezTo>
                  <a:pt x="104788" y="14969"/>
                  <a:pt x="108591" y="17142"/>
                  <a:pt x="104788" y="17142"/>
                </a:cubicBezTo>
                <a:cubicBezTo>
                  <a:pt x="97183" y="21247"/>
                  <a:pt x="78591" y="23420"/>
                  <a:pt x="60000" y="23420"/>
                </a:cubicBezTo>
                <a:cubicBezTo>
                  <a:pt x="40985" y="23420"/>
                  <a:pt x="22394" y="21247"/>
                  <a:pt x="14788" y="17142"/>
                </a:cubicBezTo>
                <a:cubicBezTo>
                  <a:pt x="10985" y="17142"/>
                  <a:pt x="18591" y="14969"/>
                  <a:pt x="18591" y="14969"/>
                </a:cubicBezTo>
                <a:close/>
                <a:moveTo>
                  <a:pt x="63802" y="59879"/>
                </a:moveTo>
                <a:lnTo>
                  <a:pt x="63802" y="59879"/>
                </a:lnTo>
                <a:cubicBezTo>
                  <a:pt x="63802" y="68329"/>
                  <a:pt x="74788" y="72676"/>
                  <a:pt x="86197" y="79195"/>
                </a:cubicBezTo>
                <a:cubicBezTo>
                  <a:pt x="93380" y="83299"/>
                  <a:pt x="104788" y="89818"/>
                  <a:pt x="104788" y="91991"/>
                </a:cubicBezTo>
                <a:cubicBezTo>
                  <a:pt x="104788" y="100442"/>
                  <a:pt x="104788" y="100442"/>
                  <a:pt x="104788" y="100442"/>
                </a:cubicBezTo>
                <a:cubicBezTo>
                  <a:pt x="97183" y="98269"/>
                  <a:pt x="63802" y="94164"/>
                  <a:pt x="63802" y="85472"/>
                </a:cubicBezTo>
                <a:cubicBezTo>
                  <a:pt x="63802" y="81368"/>
                  <a:pt x="56197" y="81368"/>
                  <a:pt x="56197" y="85472"/>
                </a:cubicBezTo>
                <a:cubicBezTo>
                  <a:pt x="56197" y="94164"/>
                  <a:pt x="25774" y="98269"/>
                  <a:pt x="14788" y="100442"/>
                </a:cubicBezTo>
                <a:cubicBezTo>
                  <a:pt x="14788" y="91991"/>
                  <a:pt x="14788" y="91991"/>
                  <a:pt x="14788" y="91991"/>
                </a:cubicBezTo>
                <a:cubicBezTo>
                  <a:pt x="14788" y="89818"/>
                  <a:pt x="25774" y="83299"/>
                  <a:pt x="33802" y="79195"/>
                </a:cubicBezTo>
                <a:cubicBezTo>
                  <a:pt x="44788" y="72676"/>
                  <a:pt x="56197" y="68329"/>
                  <a:pt x="56197" y="59879"/>
                </a:cubicBezTo>
                <a:cubicBezTo>
                  <a:pt x="56197" y="53601"/>
                  <a:pt x="44788" y="49014"/>
                  <a:pt x="33802" y="42736"/>
                </a:cubicBezTo>
                <a:cubicBezTo>
                  <a:pt x="25774" y="38390"/>
                  <a:pt x="14788" y="31871"/>
                  <a:pt x="14788" y="27766"/>
                </a:cubicBezTo>
                <a:cubicBezTo>
                  <a:pt x="14788" y="21247"/>
                  <a:pt x="14788" y="21247"/>
                  <a:pt x="14788" y="21247"/>
                </a:cubicBezTo>
                <a:cubicBezTo>
                  <a:pt x="25774" y="25593"/>
                  <a:pt x="40985" y="27766"/>
                  <a:pt x="60000" y="27766"/>
                </a:cubicBezTo>
                <a:cubicBezTo>
                  <a:pt x="78591" y="27766"/>
                  <a:pt x="97183" y="25593"/>
                  <a:pt x="104788" y="21247"/>
                </a:cubicBezTo>
                <a:cubicBezTo>
                  <a:pt x="104788" y="27766"/>
                  <a:pt x="104788" y="27766"/>
                  <a:pt x="104788" y="27766"/>
                </a:cubicBezTo>
                <a:cubicBezTo>
                  <a:pt x="104788" y="31871"/>
                  <a:pt x="93380" y="38390"/>
                  <a:pt x="86197" y="42736"/>
                </a:cubicBezTo>
                <a:cubicBezTo>
                  <a:pt x="74788" y="49014"/>
                  <a:pt x="63802" y="53601"/>
                  <a:pt x="63802" y="5987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4" name="Shape 5088">
            <a:extLst>
              <a:ext uri="{FF2B5EF4-FFF2-40B4-BE49-F238E27FC236}">
                <a16:creationId xmlns:a16="http://schemas.microsoft.com/office/drawing/2014/main" xmlns="" id="{B9D57F3E-E62C-4AA7-9B1B-A0732EF4B526}"/>
              </a:ext>
            </a:extLst>
          </p:cNvPr>
          <p:cNvSpPr/>
          <p:nvPr/>
        </p:nvSpPr>
        <p:spPr>
          <a:xfrm>
            <a:off x="10857481" y="2307507"/>
            <a:ext cx="196474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0" y="40575"/>
                </a:moveTo>
                <a:lnTo>
                  <a:pt x="107830" y="40575"/>
                </a:lnTo>
                <a:cubicBezTo>
                  <a:pt x="92619" y="40575"/>
                  <a:pt x="92619" y="40575"/>
                  <a:pt x="92619" y="40575"/>
                </a:cubicBezTo>
                <a:cubicBezTo>
                  <a:pt x="92619" y="30503"/>
                  <a:pt x="92619" y="30503"/>
                  <a:pt x="92619" y="30503"/>
                </a:cubicBezTo>
                <a:cubicBezTo>
                  <a:pt x="92619" y="10071"/>
                  <a:pt x="80450" y="0"/>
                  <a:pt x="59492" y="0"/>
                </a:cubicBezTo>
                <a:cubicBezTo>
                  <a:pt x="35830" y="0"/>
                  <a:pt x="26704" y="10071"/>
                  <a:pt x="26704" y="30503"/>
                </a:cubicBezTo>
                <a:cubicBezTo>
                  <a:pt x="26704" y="40575"/>
                  <a:pt x="26704" y="40575"/>
                  <a:pt x="26704" y="40575"/>
                </a:cubicBezTo>
                <a:cubicBezTo>
                  <a:pt x="8450" y="40575"/>
                  <a:pt x="8450" y="40575"/>
                  <a:pt x="8450" y="40575"/>
                </a:cubicBezTo>
                <a:cubicBezTo>
                  <a:pt x="5746" y="40575"/>
                  <a:pt x="0" y="45755"/>
                  <a:pt x="0" y="50935"/>
                </a:cubicBezTo>
                <a:cubicBezTo>
                  <a:pt x="0" y="107050"/>
                  <a:pt x="0" y="107050"/>
                  <a:pt x="0" y="107050"/>
                </a:cubicBezTo>
                <a:cubicBezTo>
                  <a:pt x="0" y="109640"/>
                  <a:pt x="5746" y="114532"/>
                  <a:pt x="8450" y="114532"/>
                </a:cubicBezTo>
                <a:cubicBezTo>
                  <a:pt x="17915" y="117122"/>
                  <a:pt x="17915" y="117122"/>
                  <a:pt x="17915" y="117122"/>
                </a:cubicBezTo>
                <a:cubicBezTo>
                  <a:pt x="23661" y="119712"/>
                  <a:pt x="29746" y="119712"/>
                  <a:pt x="35830" y="119712"/>
                </a:cubicBezTo>
                <a:cubicBezTo>
                  <a:pt x="83492" y="119712"/>
                  <a:pt x="83492" y="119712"/>
                  <a:pt x="83492" y="119712"/>
                </a:cubicBezTo>
                <a:cubicBezTo>
                  <a:pt x="89577" y="119712"/>
                  <a:pt x="95661" y="119712"/>
                  <a:pt x="101408" y="117122"/>
                </a:cubicBezTo>
                <a:cubicBezTo>
                  <a:pt x="110535" y="114532"/>
                  <a:pt x="110535" y="114532"/>
                  <a:pt x="110535" y="114532"/>
                </a:cubicBezTo>
                <a:cubicBezTo>
                  <a:pt x="113577" y="114532"/>
                  <a:pt x="119661" y="109640"/>
                  <a:pt x="119661" y="107050"/>
                </a:cubicBezTo>
                <a:cubicBezTo>
                  <a:pt x="119661" y="50935"/>
                  <a:pt x="119661" y="50935"/>
                  <a:pt x="119661" y="50935"/>
                </a:cubicBezTo>
                <a:cubicBezTo>
                  <a:pt x="119661" y="45755"/>
                  <a:pt x="113577" y="40575"/>
                  <a:pt x="107830" y="40575"/>
                </a:cubicBezTo>
                <a:close/>
                <a:moveTo>
                  <a:pt x="41577" y="27913"/>
                </a:moveTo>
                <a:lnTo>
                  <a:pt x="41577" y="27913"/>
                </a:lnTo>
                <a:cubicBezTo>
                  <a:pt x="41577" y="17841"/>
                  <a:pt x="50704" y="12661"/>
                  <a:pt x="59492" y="12661"/>
                </a:cubicBezTo>
                <a:cubicBezTo>
                  <a:pt x="68619" y="12661"/>
                  <a:pt x="77408" y="17841"/>
                  <a:pt x="77408" y="27913"/>
                </a:cubicBezTo>
                <a:cubicBezTo>
                  <a:pt x="77408" y="40575"/>
                  <a:pt x="77408" y="40575"/>
                  <a:pt x="77408" y="40575"/>
                </a:cubicBezTo>
                <a:cubicBezTo>
                  <a:pt x="41577" y="40575"/>
                  <a:pt x="41577" y="40575"/>
                  <a:pt x="41577" y="40575"/>
                </a:cubicBezTo>
                <a:lnTo>
                  <a:pt x="41577" y="27913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5" name="Shape 5089">
            <a:extLst>
              <a:ext uri="{FF2B5EF4-FFF2-40B4-BE49-F238E27FC236}">
                <a16:creationId xmlns:a16="http://schemas.microsoft.com/office/drawing/2014/main" xmlns="" id="{859FD978-E058-4B7B-95F9-317B5696D0B1}"/>
              </a:ext>
            </a:extLst>
          </p:cNvPr>
          <p:cNvSpPr/>
          <p:nvPr/>
        </p:nvSpPr>
        <p:spPr>
          <a:xfrm>
            <a:off x="9744776" y="4461502"/>
            <a:ext cx="264560" cy="2393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50" y="90275"/>
                </a:moveTo>
                <a:lnTo>
                  <a:pt x="59750" y="90275"/>
                </a:lnTo>
                <a:cubicBezTo>
                  <a:pt x="53250" y="90275"/>
                  <a:pt x="46500" y="97706"/>
                  <a:pt x="46500" y="105137"/>
                </a:cubicBezTo>
                <a:cubicBezTo>
                  <a:pt x="46500" y="112568"/>
                  <a:pt x="53250" y="119724"/>
                  <a:pt x="59750" y="119724"/>
                </a:cubicBezTo>
                <a:cubicBezTo>
                  <a:pt x="66500" y="119724"/>
                  <a:pt x="73000" y="112568"/>
                  <a:pt x="73000" y="105137"/>
                </a:cubicBezTo>
                <a:cubicBezTo>
                  <a:pt x="73000" y="97706"/>
                  <a:pt x="66500" y="90275"/>
                  <a:pt x="59750" y="90275"/>
                </a:cubicBezTo>
                <a:close/>
                <a:moveTo>
                  <a:pt x="33250" y="75688"/>
                </a:moveTo>
                <a:lnTo>
                  <a:pt x="33250" y="75688"/>
                </a:lnTo>
                <a:cubicBezTo>
                  <a:pt x="42000" y="85596"/>
                  <a:pt x="42000" y="85596"/>
                  <a:pt x="42000" y="85596"/>
                </a:cubicBezTo>
                <a:cubicBezTo>
                  <a:pt x="51000" y="75688"/>
                  <a:pt x="66500" y="75688"/>
                  <a:pt x="77500" y="85596"/>
                </a:cubicBezTo>
                <a:cubicBezTo>
                  <a:pt x="86250" y="75688"/>
                  <a:pt x="86250" y="75688"/>
                  <a:pt x="86250" y="75688"/>
                </a:cubicBezTo>
                <a:cubicBezTo>
                  <a:pt x="70750" y="61100"/>
                  <a:pt x="48750" y="61100"/>
                  <a:pt x="33250" y="75688"/>
                </a:cubicBezTo>
                <a:close/>
                <a:moveTo>
                  <a:pt x="15500" y="56146"/>
                </a:moveTo>
                <a:lnTo>
                  <a:pt x="15500" y="56146"/>
                </a:lnTo>
                <a:cubicBezTo>
                  <a:pt x="24500" y="66055"/>
                  <a:pt x="24500" y="66055"/>
                  <a:pt x="24500" y="66055"/>
                </a:cubicBezTo>
                <a:cubicBezTo>
                  <a:pt x="44250" y="46513"/>
                  <a:pt x="75250" y="46513"/>
                  <a:pt x="95250" y="66055"/>
                </a:cubicBezTo>
                <a:cubicBezTo>
                  <a:pt x="104250" y="56146"/>
                  <a:pt x="104250" y="56146"/>
                  <a:pt x="104250" y="56146"/>
                </a:cubicBezTo>
                <a:cubicBezTo>
                  <a:pt x="79750" y="29449"/>
                  <a:pt x="40000" y="29449"/>
                  <a:pt x="15500" y="56146"/>
                </a:cubicBezTo>
                <a:close/>
                <a:moveTo>
                  <a:pt x="0" y="36880"/>
                </a:moveTo>
                <a:lnTo>
                  <a:pt x="0" y="36880"/>
                </a:lnTo>
                <a:cubicBezTo>
                  <a:pt x="6500" y="46513"/>
                  <a:pt x="6500" y="46513"/>
                  <a:pt x="6500" y="46513"/>
                </a:cubicBezTo>
                <a:cubicBezTo>
                  <a:pt x="35500" y="14862"/>
                  <a:pt x="82000" y="14862"/>
                  <a:pt x="110750" y="46513"/>
                </a:cubicBezTo>
                <a:cubicBezTo>
                  <a:pt x="119750" y="36880"/>
                  <a:pt x="119750" y="36880"/>
                  <a:pt x="119750" y="36880"/>
                </a:cubicBezTo>
                <a:cubicBezTo>
                  <a:pt x="86250" y="0"/>
                  <a:pt x="33250" y="0"/>
                  <a:pt x="0" y="3688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6" name="Shape 5090">
            <a:extLst>
              <a:ext uri="{FF2B5EF4-FFF2-40B4-BE49-F238E27FC236}">
                <a16:creationId xmlns:a16="http://schemas.microsoft.com/office/drawing/2014/main" xmlns="" id="{206E334A-4251-46A2-A40F-35FB309C04D8}"/>
              </a:ext>
            </a:extLst>
          </p:cNvPr>
          <p:cNvSpPr/>
          <p:nvPr/>
        </p:nvSpPr>
        <p:spPr>
          <a:xfrm>
            <a:off x="10900277" y="5060806"/>
            <a:ext cx="130335" cy="14788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00" y="95730"/>
                </a:moveTo>
                <a:lnTo>
                  <a:pt x="115000" y="95730"/>
                </a:lnTo>
                <a:cubicBezTo>
                  <a:pt x="80000" y="59775"/>
                  <a:pt x="80000" y="59775"/>
                  <a:pt x="80000" y="59775"/>
                </a:cubicBezTo>
                <a:cubicBezTo>
                  <a:pt x="115000" y="23820"/>
                  <a:pt x="115000" y="23820"/>
                  <a:pt x="115000" y="23820"/>
                </a:cubicBezTo>
                <a:cubicBezTo>
                  <a:pt x="119500" y="19775"/>
                  <a:pt x="119500" y="11685"/>
                  <a:pt x="115000" y="7640"/>
                </a:cubicBezTo>
                <a:cubicBezTo>
                  <a:pt x="111000" y="0"/>
                  <a:pt x="102000" y="0"/>
                  <a:pt x="92500" y="7640"/>
                </a:cubicBezTo>
                <a:cubicBezTo>
                  <a:pt x="62000" y="39550"/>
                  <a:pt x="62000" y="39550"/>
                  <a:pt x="62000" y="39550"/>
                </a:cubicBezTo>
                <a:cubicBezTo>
                  <a:pt x="31000" y="7640"/>
                  <a:pt x="31000" y="7640"/>
                  <a:pt x="31000" y="7640"/>
                </a:cubicBezTo>
                <a:cubicBezTo>
                  <a:pt x="22000" y="0"/>
                  <a:pt x="13000" y="0"/>
                  <a:pt x="9000" y="7640"/>
                </a:cubicBezTo>
                <a:cubicBezTo>
                  <a:pt x="0" y="11685"/>
                  <a:pt x="0" y="19775"/>
                  <a:pt x="9000" y="23820"/>
                </a:cubicBezTo>
                <a:cubicBezTo>
                  <a:pt x="44000" y="59775"/>
                  <a:pt x="44000" y="59775"/>
                  <a:pt x="44000" y="59775"/>
                </a:cubicBezTo>
                <a:cubicBezTo>
                  <a:pt x="9000" y="95730"/>
                  <a:pt x="9000" y="95730"/>
                  <a:pt x="9000" y="95730"/>
                </a:cubicBezTo>
                <a:cubicBezTo>
                  <a:pt x="0" y="99325"/>
                  <a:pt x="0" y="111460"/>
                  <a:pt x="9000" y="115505"/>
                </a:cubicBezTo>
                <a:cubicBezTo>
                  <a:pt x="13000" y="119550"/>
                  <a:pt x="22000" y="119550"/>
                  <a:pt x="31000" y="115505"/>
                </a:cubicBezTo>
                <a:cubicBezTo>
                  <a:pt x="62000" y="79550"/>
                  <a:pt x="62000" y="79550"/>
                  <a:pt x="62000" y="79550"/>
                </a:cubicBezTo>
                <a:cubicBezTo>
                  <a:pt x="92500" y="115505"/>
                  <a:pt x="92500" y="115505"/>
                  <a:pt x="92500" y="115505"/>
                </a:cubicBezTo>
                <a:cubicBezTo>
                  <a:pt x="102000" y="119550"/>
                  <a:pt x="111000" y="119550"/>
                  <a:pt x="115000" y="115505"/>
                </a:cubicBezTo>
                <a:cubicBezTo>
                  <a:pt x="119500" y="111460"/>
                  <a:pt x="119500" y="99325"/>
                  <a:pt x="115000" y="9573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7" name="Shape 5091">
            <a:extLst>
              <a:ext uri="{FF2B5EF4-FFF2-40B4-BE49-F238E27FC236}">
                <a16:creationId xmlns:a16="http://schemas.microsoft.com/office/drawing/2014/main" xmlns="" id="{1B476589-1288-4952-B458-7360A8658F6A}"/>
              </a:ext>
            </a:extLst>
          </p:cNvPr>
          <p:cNvSpPr/>
          <p:nvPr/>
        </p:nvSpPr>
        <p:spPr>
          <a:xfrm>
            <a:off x="6007877" y="3914733"/>
            <a:ext cx="110881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219" y="117350"/>
                </a:moveTo>
                <a:lnTo>
                  <a:pt x="15219" y="117350"/>
                </a:lnTo>
                <a:cubicBezTo>
                  <a:pt x="9951" y="117350"/>
                  <a:pt x="62048" y="70463"/>
                  <a:pt x="62048" y="70463"/>
                </a:cubicBezTo>
                <a:cubicBezTo>
                  <a:pt x="56780" y="68079"/>
                  <a:pt x="4682" y="61192"/>
                  <a:pt x="4682" y="56158"/>
                </a:cubicBezTo>
                <a:cubicBezTo>
                  <a:pt x="0" y="51920"/>
                  <a:pt x="103609" y="0"/>
                  <a:pt x="108878" y="0"/>
                </a:cubicBezTo>
                <a:cubicBezTo>
                  <a:pt x="108878" y="2384"/>
                  <a:pt x="62048" y="46887"/>
                  <a:pt x="62048" y="49536"/>
                </a:cubicBezTo>
                <a:cubicBezTo>
                  <a:pt x="66731" y="51920"/>
                  <a:pt x="119414" y="58807"/>
                  <a:pt x="119414" y="63576"/>
                </a:cubicBezTo>
                <a:cubicBezTo>
                  <a:pt x="119414" y="65960"/>
                  <a:pt x="20487" y="119735"/>
                  <a:pt x="15219" y="11735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8" name="Shape 5092">
            <a:extLst>
              <a:ext uri="{FF2B5EF4-FFF2-40B4-BE49-F238E27FC236}">
                <a16:creationId xmlns:a16="http://schemas.microsoft.com/office/drawing/2014/main" xmlns="" id="{4683A407-B195-4D42-82D9-86DF3F2B3ED2}"/>
              </a:ext>
            </a:extLst>
          </p:cNvPr>
          <p:cNvSpPr/>
          <p:nvPr/>
        </p:nvSpPr>
        <p:spPr>
          <a:xfrm>
            <a:off x="5399001" y="3914733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37" y="14324"/>
                </a:moveTo>
                <a:lnTo>
                  <a:pt x="107837" y="14324"/>
                </a:lnTo>
                <a:cubicBezTo>
                  <a:pt x="100540" y="14324"/>
                  <a:pt x="100540" y="14324"/>
                  <a:pt x="100540" y="14324"/>
                </a:cubicBezTo>
                <a:cubicBezTo>
                  <a:pt x="100540" y="26486"/>
                  <a:pt x="100540" y="26486"/>
                  <a:pt x="100540" y="26486"/>
                </a:cubicBezTo>
                <a:cubicBezTo>
                  <a:pt x="79189" y="26486"/>
                  <a:pt x="79189" y="26486"/>
                  <a:pt x="79189" y="26486"/>
                </a:cubicBezTo>
                <a:cubicBezTo>
                  <a:pt x="79189" y="14324"/>
                  <a:pt x="79189" y="14324"/>
                  <a:pt x="79189" y="14324"/>
                </a:cubicBezTo>
                <a:cubicBezTo>
                  <a:pt x="40810" y="14324"/>
                  <a:pt x="40810" y="14324"/>
                  <a:pt x="40810" y="14324"/>
                </a:cubicBezTo>
                <a:cubicBezTo>
                  <a:pt x="40810" y="26486"/>
                  <a:pt x="40810" y="26486"/>
                  <a:pt x="40810" y="26486"/>
                </a:cubicBezTo>
                <a:cubicBezTo>
                  <a:pt x="19189" y="26486"/>
                  <a:pt x="19189" y="26486"/>
                  <a:pt x="19189" y="26486"/>
                </a:cubicBezTo>
                <a:cubicBezTo>
                  <a:pt x="19189" y="14324"/>
                  <a:pt x="19189" y="14324"/>
                  <a:pt x="19189" y="14324"/>
                </a:cubicBezTo>
                <a:cubicBezTo>
                  <a:pt x="12162" y="14324"/>
                  <a:pt x="12162" y="14324"/>
                  <a:pt x="12162" y="14324"/>
                </a:cubicBezTo>
                <a:cubicBezTo>
                  <a:pt x="4864" y="14324"/>
                  <a:pt x="0" y="19189"/>
                  <a:pt x="0" y="26486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4864" y="119729"/>
                  <a:pt x="12162" y="119729"/>
                </a:cubicBezTo>
                <a:cubicBezTo>
                  <a:pt x="107837" y="119729"/>
                  <a:pt x="107837" y="119729"/>
                  <a:pt x="107837" y="119729"/>
                </a:cubicBezTo>
                <a:cubicBezTo>
                  <a:pt x="114864" y="119729"/>
                  <a:pt x="119729" y="114864"/>
                  <a:pt x="119729" y="107837"/>
                </a:cubicBezTo>
                <a:cubicBezTo>
                  <a:pt x="119729" y="26486"/>
                  <a:pt x="119729" y="26486"/>
                  <a:pt x="119729" y="26486"/>
                </a:cubicBezTo>
                <a:cubicBezTo>
                  <a:pt x="119729" y="19189"/>
                  <a:pt x="114864" y="14324"/>
                  <a:pt x="107837" y="14324"/>
                </a:cubicBezTo>
                <a:close/>
                <a:moveTo>
                  <a:pt x="107837" y="107837"/>
                </a:moveTo>
                <a:lnTo>
                  <a:pt x="107837" y="107837"/>
                </a:lnTo>
                <a:cubicBezTo>
                  <a:pt x="12162" y="107837"/>
                  <a:pt x="12162" y="107837"/>
                  <a:pt x="12162" y="107837"/>
                </a:cubicBezTo>
                <a:cubicBezTo>
                  <a:pt x="12162" y="52972"/>
                  <a:pt x="12162" y="52972"/>
                  <a:pt x="12162" y="52972"/>
                </a:cubicBezTo>
                <a:cubicBezTo>
                  <a:pt x="107837" y="52972"/>
                  <a:pt x="107837" y="52972"/>
                  <a:pt x="107837" y="52972"/>
                </a:cubicBezTo>
                <a:lnTo>
                  <a:pt x="107837" y="107837"/>
                </a:lnTo>
                <a:close/>
                <a:moveTo>
                  <a:pt x="33513" y="0"/>
                </a:moveTo>
                <a:lnTo>
                  <a:pt x="33513" y="0"/>
                </a:lnTo>
                <a:cubicBezTo>
                  <a:pt x="24054" y="0"/>
                  <a:pt x="24054" y="0"/>
                  <a:pt x="24054" y="0"/>
                </a:cubicBezTo>
                <a:cubicBezTo>
                  <a:pt x="24054" y="24054"/>
                  <a:pt x="24054" y="24054"/>
                  <a:pt x="24054" y="24054"/>
                </a:cubicBezTo>
                <a:cubicBezTo>
                  <a:pt x="33513" y="24054"/>
                  <a:pt x="33513" y="24054"/>
                  <a:pt x="33513" y="24054"/>
                </a:cubicBezTo>
                <a:lnTo>
                  <a:pt x="33513" y="0"/>
                </a:lnTo>
                <a:close/>
                <a:moveTo>
                  <a:pt x="95675" y="0"/>
                </a:moveTo>
                <a:lnTo>
                  <a:pt x="95675" y="0"/>
                </a:lnTo>
                <a:cubicBezTo>
                  <a:pt x="86216" y="0"/>
                  <a:pt x="86216" y="0"/>
                  <a:pt x="86216" y="0"/>
                </a:cubicBezTo>
                <a:cubicBezTo>
                  <a:pt x="86216" y="24054"/>
                  <a:pt x="86216" y="24054"/>
                  <a:pt x="86216" y="24054"/>
                </a:cubicBezTo>
                <a:cubicBezTo>
                  <a:pt x="95675" y="24054"/>
                  <a:pt x="95675" y="24054"/>
                  <a:pt x="95675" y="24054"/>
                </a:cubicBezTo>
                <a:lnTo>
                  <a:pt x="95675" y="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grpSp>
        <p:nvGrpSpPr>
          <p:cNvPr id="39" name="Shape 5093">
            <a:extLst>
              <a:ext uri="{FF2B5EF4-FFF2-40B4-BE49-F238E27FC236}">
                <a16:creationId xmlns:a16="http://schemas.microsoft.com/office/drawing/2014/main" xmlns="" id="{7DA2F060-AE10-4BE3-A3CE-F83C116FC790}"/>
              </a:ext>
            </a:extLst>
          </p:cNvPr>
          <p:cNvGrpSpPr/>
          <p:nvPr/>
        </p:nvGrpSpPr>
        <p:grpSpPr>
          <a:xfrm>
            <a:off x="4887391" y="3901113"/>
            <a:ext cx="177021" cy="274357"/>
            <a:chOff x="8527946" y="7535335"/>
            <a:chExt cx="385131" cy="596900"/>
          </a:xfrm>
          <a:solidFill>
            <a:schemeClr val="tx1">
              <a:lumMod val="95000"/>
              <a:lumOff val="5000"/>
            </a:schemeClr>
          </a:solidFill>
        </p:grpSpPr>
        <p:sp>
          <p:nvSpPr>
            <p:cNvPr id="40" name="Shape 5094">
              <a:extLst>
                <a:ext uri="{FF2B5EF4-FFF2-40B4-BE49-F238E27FC236}">
                  <a16:creationId xmlns:a16="http://schemas.microsoft.com/office/drawing/2014/main" xmlns="" id="{DD11248B-C5C8-40C7-827C-744B23A9E1FC}"/>
                </a:ext>
              </a:extLst>
            </p:cNvPr>
            <p:cNvSpPr/>
            <p:nvPr/>
          </p:nvSpPr>
          <p:spPr>
            <a:xfrm>
              <a:off x="8527946" y="7755467"/>
              <a:ext cx="385131" cy="376767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6625" y="0"/>
                  </a:moveTo>
                  <a:lnTo>
                    <a:pt x="116625" y="0"/>
                  </a:lnTo>
                  <a:cubicBezTo>
                    <a:pt x="109875" y="0"/>
                    <a:pt x="109875" y="0"/>
                    <a:pt x="109875" y="0"/>
                  </a:cubicBezTo>
                  <a:cubicBezTo>
                    <a:pt x="106500" y="0"/>
                    <a:pt x="106500" y="0"/>
                    <a:pt x="106500" y="3461"/>
                  </a:cubicBezTo>
                  <a:cubicBezTo>
                    <a:pt x="106500" y="27692"/>
                    <a:pt x="106500" y="27692"/>
                    <a:pt x="106500" y="27692"/>
                  </a:cubicBezTo>
                  <a:cubicBezTo>
                    <a:pt x="106500" y="41153"/>
                    <a:pt x="96375" y="61538"/>
                    <a:pt x="60000" y="61538"/>
                  </a:cubicBezTo>
                  <a:cubicBezTo>
                    <a:pt x="23625" y="61538"/>
                    <a:pt x="13500" y="41153"/>
                    <a:pt x="13500" y="27692"/>
                  </a:cubicBezTo>
                  <a:cubicBezTo>
                    <a:pt x="13500" y="3461"/>
                    <a:pt x="13500" y="3461"/>
                    <a:pt x="13500" y="3461"/>
                  </a:cubicBezTo>
                  <a:cubicBezTo>
                    <a:pt x="13500" y="0"/>
                    <a:pt x="10500" y="0"/>
                    <a:pt x="10500" y="0"/>
                  </a:cubicBezTo>
                  <a:cubicBezTo>
                    <a:pt x="3375" y="0"/>
                    <a:pt x="3375" y="0"/>
                    <a:pt x="3375" y="0"/>
                  </a:cubicBezTo>
                  <a:cubicBezTo>
                    <a:pt x="3375" y="0"/>
                    <a:pt x="0" y="0"/>
                    <a:pt x="0" y="3461"/>
                  </a:cubicBezTo>
                  <a:cubicBezTo>
                    <a:pt x="0" y="27692"/>
                    <a:pt x="0" y="27692"/>
                    <a:pt x="0" y="27692"/>
                  </a:cubicBezTo>
                  <a:cubicBezTo>
                    <a:pt x="0" y="51538"/>
                    <a:pt x="16500" y="71923"/>
                    <a:pt x="50250" y="75384"/>
                  </a:cubicBezTo>
                  <a:cubicBezTo>
                    <a:pt x="50250" y="102307"/>
                    <a:pt x="50250" y="102307"/>
                    <a:pt x="50250" y="102307"/>
                  </a:cubicBezTo>
                  <a:cubicBezTo>
                    <a:pt x="27000" y="102307"/>
                    <a:pt x="27000" y="102307"/>
                    <a:pt x="27000" y="102307"/>
                  </a:cubicBezTo>
                  <a:cubicBezTo>
                    <a:pt x="23625" y="102307"/>
                    <a:pt x="23625" y="102307"/>
                    <a:pt x="23625" y="105769"/>
                  </a:cubicBezTo>
                  <a:cubicBezTo>
                    <a:pt x="23625" y="116153"/>
                    <a:pt x="23625" y="116153"/>
                    <a:pt x="23625" y="116153"/>
                  </a:cubicBezTo>
                  <a:cubicBezTo>
                    <a:pt x="23625" y="119615"/>
                    <a:pt x="23625" y="119615"/>
                    <a:pt x="27000" y="119615"/>
                  </a:cubicBezTo>
                  <a:cubicBezTo>
                    <a:pt x="93375" y="119615"/>
                    <a:pt x="93375" y="119615"/>
                    <a:pt x="93375" y="119615"/>
                  </a:cubicBezTo>
                  <a:cubicBezTo>
                    <a:pt x="96375" y="119615"/>
                    <a:pt x="96375" y="119615"/>
                    <a:pt x="96375" y="116153"/>
                  </a:cubicBezTo>
                  <a:cubicBezTo>
                    <a:pt x="96375" y="105769"/>
                    <a:pt x="96375" y="105769"/>
                    <a:pt x="96375" y="105769"/>
                  </a:cubicBezTo>
                  <a:cubicBezTo>
                    <a:pt x="96375" y="102307"/>
                    <a:pt x="96375" y="102307"/>
                    <a:pt x="93375" y="102307"/>
                  </a:cubicBezTo>
                  <a:cubicBezTo>
                    <a:pt x="70125" y="102307"/>
                    <a:pt x="70125" y="102307"/>
                    <a:pt x="70125" y="102307"/>
                  </a:cubicBezTo>
                  <a:cubicBezTo>
                    <a:pt x="70125" y="75384"/>
                    <a:pt x="70125" y="75384"/>
                    <a:pt x="70125" y="75384"/>
                  </a:cubicBezTo>
                  <a:cubicBezTo>
                    <a:pt x="103125" y="71923"/>
                    <a:pt x="119625" y="51538"/>
                    <a:pt x="119625" y="27692"/>
                  </a:cubicBezTo>
                  <a:cubicBezTo>
                    <a:pt x="119625" y="3461"/>
                    <a:pt x="119625" y="3461"/>
                    <a:pt x="119625" y="3461"/>
                  </a:cubicBezTo>
                  <a:cubicBezTo>
                    <a:pt x="119625" y="0"/>
                    <a:pt x="116625" y="0"/>
                    <a:pt x="116625" y="0"/>
                  </a:cubicBez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41" name="Shape 5095">
              <a:extLst>
                <a:ext uri="{FF2B5EF4-FFF2-40B4-BE49-F238E27FC236}">
                  <a16:creationId xmlns:a16="http://schemas.microsoft.com/office/drawing/2014/main" xmlns="" id="{10B9B848-29CB-4A3E-800D-A106BD7F22B9}"/>
                </a:ext>
              </a:extLst>
            </p:cNvPr>
            <p:cNvSpPr/>
            <p:nvPr/>
          </p:nvSpPr>
          <p:spPr>
            <a:xfrm>
              <a:off x="8633750" y="7755467"/>
              <a:ext cx="169288" cy="143933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59580" y="118974"/>
                  </a:moveTo>
                  <a:lnTo>
                    <a:pt x="59580" y="118974"/>
                  </a:lnTo>
                  <a:cubicBezTo>
                    <a:pt x="111608" y="118974"/>
                    <a:pt x="119160" y="92307"/>
                    <a:pt x="119160" y="73846"/>
                  </a:cubicBezTo>
                  <a:cubicBezTo>
                    <a:pt x="119160" y="0"/>
                    <a:pt x="119160" y="0"/>
                    <a:pt x="11916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73846"/>
                    <a:pt x="0" y="73846"/>
                    <a:pt x="0" y="73846"/>
                  </a:cubicBezTo>
                  <a:cubicBezTo>
                    <a:pt x="0" y="92307"/>
                    <a:pt x="7552" y="118974"/>
                    <a:pt x="59580" y="118974"/>
                  </a:cubicBez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42" name="Shape 5096">
              <a:extLst>
                <a:ext uri="{FF2B5EF4-FFF2-40B4-BE49-F238E27FC236}">
                  <a16:creationId xmlns:a16="http://schemas.microsoft.com/office/drawing/2014/main" xmlns="" id="{E3429441-ABB3-4F1E-A9A7-0A0BAB141DC7}"/>
                </a:ext>
              </a:extLst>
            </p:cNvPr>
            <p:cNvSpPr/>
            <p:nvPr/>
          </p:nvSpPr>
          <p:spPr>
            <a:xfrm>
              <a:off x="8633750" y="7535335"/>
              <a:ext cx="169288" cy="1778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19160" y="34966"/>
                  </a:moveTo>
                  <a:lnTo>
                    <a:pt x="119160" y="34966"/>
                  </a:lnTo>
                  <a:cubicBezTo>
                    <a:pt x="119160" y="20662"/>
                    <a:pt x="111608" y="0"/>
                    <a:pt x="59580" y="0"/>
                  </a:cubicBezTo>
                  <a:cubicBezTo>
                    <a:pt x="7552" y="0"/>
                    <a:pt x="0" y="20662"/>
                    <a:pt x="0" y="34966"/>
                  </a:cubicBezTo>
                  <a:cubicBezTo>
                    <a:pt x="0" y="119205"/>
                    <a:pt x="0" y="119205"/>
                    <a:pt x="0" y="119205"/>
                  </a:cubicBezTo>
                  <a:cubicBezTo>
                    <a:pt x="119160" y="119205"/>
                    <a:pt x="119160" y="119205"/>
                    <a:pt x="119160" y="119205"/>
                  </a:cubicBezTo>
                  <a:lnTo>
                    <a:pt x="119160" y="34966"/>
                  </a:lnTo>
                </a:path>
              </a:pathLst>
            </a:custGeom>
            <a:grpFill/>
            <a:ln>
              <a:noFill/>
            </a:ln>
          </p:spPr>
          <p:txBody>
            <a:bodyPr lIns="45700" tIns="22850" rIns="45700" bIns="22850" anchor="ctr" anchorCtr="0">
              <a:noAutofit/>
            </a:bodyPr>
            <a:lstStyle/>
            <a:p>
              <a:endParaRPr dirty="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43" name="Shape 5098">
            <a:extLst>
              <a:ext uri="{FF2B5EF4-FFF2-40B4-BE49-F238E27FC236}">
                <a16:creationId xmlns:a16="http://schemas.microsoft.com/office/drawing/2014/main" xmlns="" id="{98B35619-51A8-4D1C-891D-3CA95A883CB3}"/>
              </a:ext>
            </a:extLst>
          </p:cNvPr>
          <p:cNvSpPr/>
          <p:nvPr/>
        </p:nvSpPr>
        <p:spPr>
          <a:xfrm>
            <a:off x="4867938" y="1749063"/>
            <a:ext cx="215926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8644" y="10741"/>
                </a:moveTo>
                <a:lnTo>
                  <a:pt x="108644" y="10741"/>
                </a:lnTo>
                <a:cubicBezTo>
                  <a:pt x="97902" y="0"/>
                  <a:pt x="89616" y="0"/>
                  <a:pt x="89616" y="0"/>
                </a:cubicBezTo>
                <a:cubicBezTo>
                  <a:pt x="51867" y="40818"/>
                  <a:pt x="51867" y="40818"/>
                  <a:pt x="51867" y="40818"/>
                </a:cubicBezTo>
                <a:cubicBezTo>
                  <a:pt x="7979" y="84398"/>
                  <a:pt x="7979" y="84398"/>
                  <a:pt x="7979" y="84398"/>
                </a:cubicBezTo>
                <a:cubicBezTo>
                  <a:pt x="0" y="119693"/>
                  <a:pt x="0" y="119693"/>
                  <a:pt x="0" y="119693"/>
                </a:cubicBezTo>
                <a:cubicBezTo>
                  <a:pt x="35601" y="111406"/>
                  <a:pt x="35601" y="111406"/>
                  <a:pt x="35601" y="111406"/>
                </a:cubicBezTo>
                <a:cubicBezTo>
                  <a:pt x="81636" y="68132"/>
                  <a:pt x="81636" y="68132"/>
                  <a:pt x="81636" y="68132"/>
                </a:cubicBezTo>
                <a:cubicBezTo>
                  <a:pt x="119693" y="29769"/>
                  <a:pt x="119693" y="29769"/>
                  <a:pt x="119693" y="29769"/>
                </a:cubicBezTo>
                <a:cubicBezTo>
                  <a:pt x="119693" y="29769"/>
                  <a:pt x="119693" y="21790"/>
                  <a:pt x="108644" y="10741"/>
                </a:cubicBezTo>
                <a:close/>
                <a:moveTo>
                  <a:pt x="35601" y="108644"/>
                </a:moveTo>
                <a:lnTo>
                  <a:pt x="35601" y="108644"/>
                </a:lnTo>
                <a:cubicBezTo>
                  <a:pt x="21790" y="111406"/>
                  <a:pt x="21790" y="111406"/>
                  <a:pt x="21790" y="111406"/>
                </a:cubicBezTo>
                <a:cubicBezTo>
                  <a:pt x="21790" y="108644"/>
                  <a:pt x="19335" y="106189"/>
                  <a:pt x="16572" y="103427"/>
                </a:cubicBezTo>
                <a:cubicBezTo>
                  <a:pt x="13503" y="100664"/>
                  <a:pt x="10741" y="100664"/>
                  <a:pt x="10741" y="97902"/>
                </a:cubicBezTo>
                <a:cubicBezTo>
                  <a:pt x="13503" y="87161"/>
                  <a:pt x="13503" y="87161"/>
                  <a:pt x="13503" y="87161"/>
                </a:cubicBezTo>
                <a:cubicBezTo>
                  <a:pt x="16572" y="81636"/>
                  <a:pt x="16572" y="81636"/>
                  <a:pt x="16572" y="81636"/>
                </a:cubicBezTo>
                <a:cubicBezTo>
                  <a:pt x="16572" y="81636"/>
                  <a:pt x="21790" y="81636"/>
                  <a:pt x="30076" y="89616"/>
                </a:cubicBezTo>
                <a:cubicBezTo>
                  <a:pt x="38056" y="97902"/>
                  <a:pt x="38056" y="103427"/>
                  <a:pt x="38056" y="103427"/>
                </a:cubicBezTo>
                <a:lnTo>
                  <a:pt x="35601" y="10864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4" name="Shape 5099">
            <a:extLst>
              <a:ext uri="{FF2B5EF4-FFF2-40B4-BE49-F238E27FC236}">
                <a16:creationId xmlns:a16="http://schemas.microsoft.com/office/drawing/2014/main" xmlns="" id="{29C92E38-13BA-41EA-B8A8-018626F24091}"/>
              </a:ext>
            </a:extLst>
          </p:cNvPr>
          <p:cNvSpPr/>
          <p:nvPr/>
        </p:nvSpPr>
        <p:spPr>
          <a:xfrm>
            <a:off x="8667086" y="1733496"/>
            <a:ext cx="254834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4490" y="91015"/>
                </a:moveTo>
                <a:lnTo>
                  <a:pt x="94490" y="91015"/>
                </a:lnTo>
                <a:cubicBezTo>
                  <a:pt x="78351" y="83972"/>
                  <a:pt x="73926" y="79097"/>
                  <a:pt x="73926" y="67178"/>
                </a:cubicBezTo>
                <a:cubicBezTo>
                  <a:pt x="73926" y="62302"/>
                  <a:pt x="78351" y="64740"/>
                  <a:pt x="80694" y="52821"/>
                </a:cubicBezTo>
                <a:cubicBezTo>
                  <a:pt x="80694" y="47674"/>
                  <a:pt x="85379" y="52821"/>
                  <a:pt x="85379" y="40902"/>
                </a:cubicBezTo>
                <a:cubicBezTo>
                  <a:pt x="85379" y="35756"/>
                  <a:pt x="83036" y="35756"/>
                  <a:pt x="83036" y="35756"/>
                </a:cubicBezTo>
                <a:cubicBezTo>
                  <a:pt x="83036" y="35756"/>
                  <a:pt x="85379" y="28713"/>
                  <a:pt x="85379" y="23837"/>
                </a:cubicBezTo>
                <a:cubicBezTo>
                  <a:pt x="85379" y="16523"/>
                  <a:pt x="83036" y="0"/>
                  <a:pt x="59869" y="0"/>
                </a:cubicBezTo>
                <a:cubicBezTo>
                  <a:pt x="36702" y="0"/>
                  <a:pt x="34360" y="16523"/>
                  <a:pt x="34360" y="23837"/>
                </a:cubicBezTo>
                <a:cubicBezTo>
                  <a:pt x="34360" y="28713"/>
                  <a:pt x="36702" y="35756"/>
                  <a:pt x="36702" y="35756"/>
                </a:cubicBezTo>
                <a:cubicBezTo>
                  <a:pt x="36702" y="35756"/>
                  <a:pt x="34360" y="35756"/>
                  <a:pt x="34360" y="40902"/>
                </a:cubicBezTo>
                <a:cubicBezTo>
                  <a:pt x="34360" y="52821"/>
                  <a:pt x="39045" y="47674"/>
                  <a:pt x="39045" y="52821"/>
                </a:cubicBezTo>
                <a:cubicBezTo>
                  <a:pt x="41388" y="64740"/>
                  <a:pt x="46073" y="62302"/>
                  <a:pt x="46073" y="67178"/>
                </a:cubicBezTo>
                <a:cubicBezTo>
                  <a:pt x="46073" y="79097"/>
                  <a:pt x="41388" y="83972"/>
                  <a:pt x="25249" y="91015"/>
                </a:cubicBezTo>
                <a:cubicBezTo>
                  <a:pt x="9110" y="95891"/>
                  <a:pt x="0" y="102934"/>
                  <a:pt x="0" y="107810"/>
                </a:cubicBezTo>
                <a:cubicBezTo>
                  <a:pt x="0" y="110248"/>
                  <a:pt x="0" y="119729"/>
                  <a:pt x="0" y="119729"/>
                </a:cubicBezTo>
                <a:cubicBezTo>
                  <a:pt x="59869" y="119729"/>
                  <a:pt x="59869" y="119729"/>
                  <a:pt x="59869" y="119729"/>
                </a:cubicBezTo>
                <a:cubicBezTo>
                  <a:pt x="119739" y="119729"/>
                  <a:pt x="119739" y="119729"/>
                  <a:pt x="119739" y="119729"/>
                </a:cubicBezTo>
                <a:cubicBezTo>
                  <a:pt x="119739" y="119729"/>
                  <a:pt x="119739" y="110248"/>
                  <a:pt x="119739" y="107810"/>
                </a:cubicBezTo>
                <a:cubicBezTo>
                  <a:pt x="119739" y="102934"/>
                  <a:pt x="110629" y="95891"/>
                  <a:pt x="94490" y="91015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5" name="Shape 5100">
            <a:extLst>
              <a:ext uri="{FF2B5EF4-FFF2-40B4-BE49-F238E27FC236}">
                <a16:creationId xmlns:a16="http://schemas.microsoft.com/office/drawing/2014/main" xmlns="" id="{2E5004B9-5A92-4FB7-A009-512D3EE4B25D}"/>
              </a:ext>
            </a:extLst>
          </p:cNvPr>
          <p:cNvSpPr/>
          <p:nvPr/>
        </p:nvSpPr>
        <p:spPr>
          <a:xfrm>
            <a:off x="9203985" y="1739333"/>
            <a:ext cx="272340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59" y="119724"/>
                </a:moveTo>
                <a:lnTo>
                  <a:pt x="119759" y="119724"/>
                </a:lnTo>
                <a:cubicBezTo>
                  <a:pt x="119759" y="119724"/>
                  <a:pt x="119759" y="92965"/>
                  <a:pt x="117349" y="90482"/>
                </a:cubicBezTo>
                <a:cubicBezTo>
                  <a:pt x="115421" y="88000"/>
                  <a:pt x="111325" y="83310"/>
                  <a:pt x="102409" y="80827"/>
                </a:cubicBezTo>
                <a:cubicBezTo>
                  <a:pt x="93975" y="75862"/>
                  <a:pt x="89638" y="70896"/>
                  <a:pt x="89638" y="63724"/>
                </a:cubicBezTo>
                <a:cubicBezTo>
                  <a:pt x="89638" y="58758"/>
                  <a:pt x="93975" y="61241"/>
                  <a:pt x="93975" y="54068"/>
                </a:cubicBezTo>
                <a:cubicBezTo>
                  <a:pt x="93975" y="49103"/>
                  <a:pt x="98313" y="54068"/>
                  <a:pt x="98313" y="43862"/>
                </a:cubicBezTo>
                <a:cubicBezTo>
                  <a:pt x="98313" y="41655"/>
                  <a:pt x="96144" y="41655"/>
                  <a:pt x="96144" y="41655"/>
                </a:cubicBezTo>
                <a:cubicBezTo>
                  <a:pt x="96144" y="41655"/>
                  <a:pt x="98313" y="36689"/>
                  <a:pt x="98313" y="31724"/>
                </a:cubicBezTo>
                <a:cubicBezTo>
                  <a:pt x="98313" y="27034"/>
                  <a:pt x="96144" y="17103"/>
                  <a:pt x="83373" y="17103"/>
                </a:cubicBezTo>
                <a:cubicBezTo>
                  <a:pt x="70602" y="17103"/>
                  <a:pt x="68433" y="27034"/>
                  <a:pt x="68433" y="31724"/>
                </a:cubicBezTo>
                <a:cubicBezTo>
                  <a:pt x="68433" y="36689"/>
                  <a:pt x="70602" y="41655"/>
                  <a:pt x="70602" y="41655"/>
                </a:cubicBezTo>
                <a:cubicBezTo>
                  <a:pt x="70602" y="41655"/>
                  <a:pt x="68433" y="41655"/>
                  <a:pt x="68433" y="43862"/>
                </a:cubicBezTo>
                <a:cubicBezTo>
                  <a:pt x="68433" y="54068"/>
                  <a:pt x="70602" y="49103"/>
                  <a:pt x="72771" y="54068"/>
                </a:cubicBezTo>
                <a:cubicBezTo>
                  <a:pt x="72771" y="61241"/>
                  <a:pt x="74939" y="58758"/>
                  <a:pt x="74939" y="63724"/>
                </a:cubicBezTo>
                <a:cubicBezTo>
                  <a:pt x="74939" y="68689"/>
                  <a:pt x="74939" y="73379"/>
                  <a:pt x="70602" y="75862"/>
                </a:cubicBezTo>
                <a:cubicBezTo>
                  <a:pt x="89638" y="88000"/>
                  <a:pt x="91807" y="88000"/>
                  <a:pt x="91807" y="100413"/>
                </a:cubicBezTo>
                <a:cubicBezTo>
                  <a:pt x="91807" y="119724"/>
                  <a:pt x="91807" y="119724"/>
                  <a:pt x="91807" y="119724"/>
                </a:cubicBezTo>
                <a:lnTo>
                  <a:pt x="119759" y="119724"/>
                </a:lnTo>
                <a:close/>
                <a:moveTo>
                  <a:pt x="62168" y="83310"/>
                </a:moveTo>
                <a:lnTo>
                  <a:pt x="62168" y="83310"/>
                </a:lnTo>
                <a:cubicBezTo>
                  <a:pt x="49156" y="78344"/>
                  <a:pt x="45060" y="73379"/>
                  <a:pt x="45060" y="63724"/>
                </a:cubicBezTo>
                <a:cubicBezTo>
                  <a:pt x="45060" y="56275"/>
                  <a:pt x="49156" y="58758"/>
                  <a:pt x="51325" y="46344"/>
                </a:cubicBezTo>
                <a:cubicBezTo>
                  <a:pt x="51325" y="43862"/>
                  <a:pt x="55662" y="46344"/>
                  <a:pt x="55662" y="36689"/>
                </a:cubicBezTo>
                <a:cubicBezTo>
                  <a:pt x="55662" y="31724"/>
                  <a:pt x="53493" y="31724"/>
                  <a:pt x="53493" y="31724"/>
                </a:cubicBezTo>
                <a:cubicBezTo>
                  <a:pt x="53493" y="31724"/>
                  <a:pt x="53493" y="24551"/>
                  <a:pt x="55662" y="19586"/>
                </a:cubicBezTo>
                <a:cubicBezTo>
                  <a:pt x="55662" y="14620"/>
                  <a:pt x="51325" y="0"/>
                  <a:pt x="36385" y="0"/>
                </a:cubicBezTo>
                <a:cubicBezTo>
                  <a:pt x="19277" y="0"/>
                  <a:pt x="17108" y="14620"/>
                  <a:pt x="17108" y="19586"/>
                </a:cubicBezTo>
                <a:cubicBezTo>
                  <a:pt x="17108" y="24551"/>
                  <a:pt x="17108" y="31724"/>
                  <a:pt x="17108" y="31724"/>
                </a:cubicBezTo>
                <a:cubicBezTo>
                  <a:pt x="17108" y="31724"/>
                  <a:pt x="17108" y="31724"/>
                  <a:pt x="17108" y="36689"/>
                </a:cubicBezTo>
                <a:cubicBezTo>
                  <a:pt x="17108" y="46344"/>
                  <a:pt x="19277" y="43862"/>
                  <a:pt x="21445" y="46344"/>
                </a:cubicBezTo>
                <a:cubicBezTo>
                  <a:pt x="21445" y="58758"/>
                  <a:pt x="25783" y="56275"/>
                  <a:pt x="25783" y="63724"/>
                </a:cubicBezTo>
                <a:cubicBezTo>
                  <a:pt x="25783" y="73379"/>
                  <a:pt x="21445" y="78344"/>
                  <a:pt x="10843" y="83310"/>
                </a:cubicBezTo>
                <a:cubicBezTo>
                  <a:pt x="6506" y="85517"/>
                  <a:pt x="0" y="88000"/>
                  <a:pt x="0" y="95448"/>
                </a:cubicBezTo>
                <a:cubicBezTo>
                  <a:pt x="0" y="119724"/>
                  <a:pt x="0" y="119724"/>
                  <a:pt x="0" y="119724"/>
                </a:cubicBezTo>
                <a:cubicBezTo>
                  <a:pt x="83373" y="119724"/>
                  <a:pt x="83373" y="119724"/>
                  <a:pt x="83373" y="119724"/>
                </a:cubicBezTo>
                <a:cubicBezTo>
                  <a:pt x="83373" y="119724"/>
                  <a:pt x="83373" y="105103"/>
                  <a:pt x="83373" y="100413"/>
                </a:cubicBezTo>
                <a:cubicBezTo>
                  <a:pt x="83373" y="95448"/>
                  <a:pt x="72771" y="90482"/>
                  <a:pt x="62168" y="8331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6" name="Shape 5101">
            <a:extLst>
              <a:ext uri="{FF2B5EF4-FFF2-40B4-BE49-F238E27FC236}">
                <a16:creationId xmlns:a16="http://schemas.microsoft.com/office/drawing/2014/main" xmlns="" id="{A599673E-BCD2-4D77-B20B-FD74461004F6}"/>
              </a:ext>
            </a:extLst>
          </p:cNvPr>
          <p:cNvSpPr/>
          <p:nvPr/>
        </p:nvSpPr>
        <p:spPr>
          <a:xfrm>
            <a:off x="7034990" y="1762684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0" y="119643"/>
                </a:moveTo>
                <a:lnTo>
                  <a:pt x="119730" y="119643"/>
                </a:lnTo>
                <a:cubicBezTo>
                  <a:pt x="119730" y="119643"/>
                  <a:pt x="107595" y="34896"/>
                  <a:pt x="48000" y="34896"/>
                </a:cubicBezTo>
                <a:cubicBezTo>
                  <a:pt x="48000" y="0"/>
                  <a:pt x="48000" y="0"/>
                  <a:pt x="48000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8000" y="116439"/>
                  <a:pt x="48000" y="116439"/>
                  <a:pt x="48000" y="116439"/>
                </a:cubicBezTo>
                <a:cubicBezTo>
                  <a:pt x="48000" y="78694"/>
                  <a:pt x="48000" y="78694"/>
                  <a:pt x="48000" y="78694"/>
                </a:cubicBezTo>
                <a:cubicBezTo>
                  <a:pt x="79011" y="78694"/>
                  <a:pt x="102741" y="81899"/>
                  <a:pt x="119730" y="119643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7" name="Shape 5102">
            <a:extLst>
              <a:ext uri="{FF2B5EF4-FFF2-40B4-BE49-F238E27FC236}">
                <a16:creationId xmlns:a16="http://schemas.microsoft.com/office/drawing/2014/main" xmlns="" id="{FFAAE0E2-C536-4E2E-A27F-364D7D5FC0FF}"/>
              </a:ext>
            </a:extLst>
          </p:cNvPr>
          <p:cNvSpPr/>
          <p:nvPr/>
        </p:nvSpPr>
        <p:spPr>
          <a:xfrm>
            <a:off x="8126296" y="1762684"/>
            <a:ext cx="245107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1891" y="78694"/>
                </a:moveTo>
                <a:lnTo>
                  <a:pt x="71891" y="78694"/>
                </a:lnTo>
                <a:cubicBezTo>
                  <a:pt x="71891" y="116439"/>
                  <a:pt x="71891" y="116439"/>
                  <a:pt x="71891" y="116439"/>
                </a:cubicBezTo>
                <a:cubicBezTo>
                  <a:pt x="119729" y="56617"/>
                  <a:pt x="119729" y="56617"/>
                  <a:pt x="119729" y="56617"/>
                </a:cubicBezTo>
                <a:cubicBezTo>
                  <a:pt x="71891" y="0"/>
                  <a:pt x="71891" y="0"/>
                  <a:pt x="71891" y="0"/>
                </a:cubicBezTo>
                <a:cubicBezTo>
                  <a:pt x="71891" y="34896"/>
                  <a:pt x="71891" y="34896"/>
                  <a:pt x="71891" y="34896"/>
                </a:cubicBezTo>
                <a:cubicBezTo>
                  <a:pt x="12162" y="34896"/>
                  <a:pt x="0" y="119643"/>
                  <a:pt x="0" y="119643"/>
                </a:cubicBezTo>
                <a:cubicBezTo>
                  <a:pt x="16756" y="81899"/>
                  <a:pt x="40810" y="78694"/>
                  <a:pt x="71891" y="78694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8" name="Shape 5103">
            <a:extLst>
              <a:ext uri="{FF2B5EF4-FFF2-40B4-BE49-F238E27FC236}">
                <a16:creationId xmlns:a16="http://schemas.microsoft.com/office/drawing/2014/main" xmlns="" id="{6548E223-76BE-4E56-852F-98D05B014F63}"/>
              </a:ext>
            </a:extLst>
          </p:cNvPr>
          <p:cNvSpPr/>
          <p:nvPr/>
        </p:nvSpPr>
        <p:spPr>
          <a:xfrm>
            <a:off x="1576510" y="1733496"/>
            <a:ext cx="245107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459" y="69616"/>
                </a:moveTo>
                <a:lnTo>
                  <a:pt x="69459" y="69616"/>
                </a:lnTo>
                <a:cubicBezTo>
                  <a:pt x="60000" y="79097"/>
                  <a:pt x="47837" y="88577"/>
                  <a:pt x="43243" y="83972"/>
                </a:cubicBezTo>
                <a:cubicBezTo>
                  <a:pt x="35945" y="76659"/>
                  <a:pt x="31081" y="71783"/>
                  <a:pt x="16756" y="83972"/>
                </a:cubicBezTo>
                <a:cubicBezTo>
                  <a:pt x="0" y="95891"/>
                  <a:pt x="11891" y="105372"/>
                  <a:pt x="19189" y="110248"/>
                </a:cubicBezTo>
                <a:cubicBezTo>
                  <a:pt x="26216" y="119729"/>
                  <a:pt x="55135" y="112686"/>
                  <a:pt x="83783" y="83972"/>
                </a:cubicBezTo>
                <a:cubicBezTo>
                  <a:pt x="112432" y="55259"/>
                  <a:pt x="119729" y="26275"/>
                  <a:pt x="112432" y="16523"/>
                </a:cubicBezTo>
                <a:cubicBezTo>
                  <a:pt x="105405" y="9480"/>
                  <a:pt x="98108" y="0"/>
                  <a:pt x="86216" y="14356"/>
                </a:cubicBezTo>
                <a:cubicBezTo>
                  <a:pt x="74324" y="28713"/>
                  <a:pt x="79189" y="33318"/>
                  <a:pt x="86216" y="40902"/>
                </a:cubicBezTo>
                <a:cubicBezTo>
                  <a:pt x="91081" y="45237"/>
                  <a:pt x="81621" y="57426"/>
                  <a:pt x="69459" y="69616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9" name="Shape 5104">
            <a:extLst>
              <a:ext uri="{FF2B5EF4-FFF2-40B4-BE49-F238E27FC236}">
                <a16:creationId xmlns:a16="http://schemas.microsoft.com/office/drawing/2014/main" xmlns="" id="{A2309B35-0374-45F4-AC0A-02A738301488}"/>
              </a:ext>
            </a:extLst>
          </p:cNvPr>
          <p:cNvSpPr/>
          <p:nvPr/>
        </p:nvSpPr>
        <p:spPr>
          <a:xfrm>
            <a:off x="3757177" y="1776304"/>
            <a:ext cx="254834" cy="15760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685" y="11368"/>
                </a:moveTo>
                <a:lnTo>
                  <a:pt x="4685" y="11368"/>
                </a:lnTo>
                <a:cubicBezTo>
                  <a:pt x="9110" y="14736"/>
                  <a:pt x="52841" y="52631"/>
                  <a:pt x="52841" y="52631"/>
                </a:cubicBezTo>
                <a:cubicBezTo>
                  <a:pt x="55184" y="56000"/>
                  <a:pt x="57527" y="56000"/>
                  <a:pt x="60130" y="56000"/>
                </a:cubicBezTo>
                <a:cubicBezTo>
                  <a:pt x="62212" y="56000"/>
                  <a:pt x="64555" y="56000"/>
                  <a:pt x="64555" y="52631"/>
                </a:cubicBezTo>
                <a:cubicBezTo>
                  <a:pt x="66637" y="52631"/>
                  <a:pt x="110629" y="14736"/>
                  <a:pt x="112971" y="11368"/>
                </a:cubicBezTo>
                <a:cubicBezTo>
                  <a:pt x="117657" y="7578"/>
                  <a:pt x="119739" y="0"/>
                  <a:pt x="115314" y="0"/>
                </a:cubicBezTo>
                <a:cubicBezTo>
                  <a:pt x="4685" y="0"/>
                  <a:pt x="4685" y="0"/>
                  <a:pt x="4685" y="0"/>
                </a:cubicBezTo>
                <a:cubicBezTo>
                  <a:pt x="0" y="0"/>
                  <a:pt x="2342" y="7578"/>
                  <a:pt x="4685" y="11368"/>
                </a:cubicBezTo>
                <a:close/>
                <a:moveTo>
                  <a:pt x="115314" y="33684"/>
                </a:moveTo>
                <a:lnTo>
                  <a:pt x="115314" y="33684"/>
                </a:lnTo>
                <a:cubicBezTo>
                  <a:pt x="112971" y="33684"/>
                  <a:pt x="66637" y="71157"/>
                  <a:pt x="64555" y="74947"/>
                </a:cubicBezTo>
                <a:cubicBezTo>
                  <a:pt x="64555" y="74947"/>
                  <a:pt x="62212" y="74947"/>
                  <a:pt x="60130" y="74947"/>
                </a:cubicBezTo>
                <a:cubicBezTo>
                  <a:pt x="57527" y="74947"/>
                  <a:pt x="55184" y="74947"/>
                  <a:pt x="52841" y="74947"/>
                </a:cubicBezTo>
                <a:cubicBezTo>
                  <a:pt x="50498" y="71157"/>
                  <a:pt x="7028" y="33684"/>
                  <a:pt x="4685" y="33684"/>
                </a:cubicBezTo>
                <a:cubicBezTo>
                  <a:pt x="2342" y="30315"/>
                  <a:pt x="2342" y="33684"/>
                  <a:pt x="2342" y="33684"/>
                </a:cubicBezTo>
                <a:cubicBezTo>
                  <a:pt x="2342" y="37052"/>
                  <a:pt x="2342" y="112000"/>
                  <a:pt x="2342" y="112000"/>
                </a:cubicBezTo>
                <a:cubicBezTo>
                  <a:pt x="2342" y="115789"/>
                  <a:pt x="4685" y="119578"/>
                  <a:pt x="9110" y="119578"/>
                </a:cubicBezTo>
                <a:cubicBezTo>
                  <a:pt x="110629" y="119578"/>
                  <a:pt x="110629" y="119578"/>
                  <a:pt x="110629" y="119578"/>
                </a:cubicBezTo>
                <a:cubicBezTo>
                  <a:pt x="115314" y="119578"/>
                  <a:pt x="117657" y="115789"/>
                  <a:pt x="117657" y="112000"/>
                </a:cubicBezTo>
                <a:cubicBezTo>
                  <a:pt x="117657" y="112000"/>
                  <a:pt x="117657" y="37052"/>
                  <a:pt x="117657" y="33684"/>
                </a:cubicBezTo>
                <a:cubicBezTo>
                  <a:pt x="117657" y="33684"/>
                  <a:pt x="117657" y="30315"/>
                  <a:pt x="115314" y="336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0" name="Shape 5105">
            <a:extLst>
              <a:ext uri="{FF2B5EF4-FFF2-40B4-BE49-F238E27FC236}">
                <a16:creationId xmlns:a16="http://schemas.microsoft.com/office/drawing/2014/main" xmlns="" id="{62EA3EC9-F284-44BB-AA25-4E5CA8494A61}"/>
              </a:ext>
            </a:extLst>
          </p:cNvPr>
          <p:cNvSpPr/>
          <p:nvPr/>
        </p:nvSpPr>
        <p:spPr>
          <a:xfrm>
            <a:off x="5930066" y="1719876"/>
            <a:ext cx="26456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3319" y="119759"/>
                </a:moveTo>
                <a:lnTo>
                  <a:pt x="33319" y="119759"/>
                </a:lnTo>
                <a:cubicBezTo>
                  <a:pt x="26555" y="119759"/>
                  <a:pt x="17787" y="115180"/>
                  <a:pt x="13277" y="110843"/>
                </a:cubicBezTo>
                <a:cubicBezTo>
                  <a:pt x="2254" y="100240"/>
                  <a:pt x="0" y="81204"/>
                  <a:pt x="13277" y="68433"/>
                </a:cubicBezTo>
                <a:cubicBezTo>
                  <a:pt x="22296" y="59759"/>
                  <a:pt x="57620" y="25542"/>
                  <a:pt x="75407" y="8433"/>
                </a:cubicBezTo>
                <a:cubicBezTo>
                  <a:pt x="82171" y="2168"/>
                  <a:pt x="90939" y="0"/>
                  <a:pt x="97703" y="2168"/>
                </a:cubicBezTo>
                <a:cubicBezTo>
                  <a:pt x="104217" y="4337"/>
                  <a:pt x="110981" y="10602"/>
                  <a:pt x="113235" y="17108"/>
                </a:cubicBezTo>
                <a:cubicBezTo>
                  <a:pt x="115490" y="23373"/>
                  <a:pt x="113235" y="32048"/>
                  <a:pt x="106471" y="38313"/>
                </a:cubicBezTo>
                <a:cubicBezTo>
                  <a:pt x="48851" y="93975"/>
                  <a:pt x="48851" y="93975"/>
                  <a:pt x="48851" y="93975"/>
                </a:cubicBezTo>
                <a:cubicBezTo>
                  <a:pt x="44342" y="98072"/>
                  <a:pt x="39832" y="100240"/>
                  <a:pt x="37578" y="100240"/>
                </a:cubicBezTo>
                <a:cubicBezTo>
                  <a:pt x="33319" y="100240"/>
                  <a:pt x="28810" y="100240"/>
                  <a:pt x="26555" y="96144"/>
                </a:cubicBezTo>
                <a:cubicBezTo>
                  <a:pt x="22296" y="91807"/>
                  <a:pt x="22296" y="85301"/>
                  <a:pt x="28810" y="76867"/>
                </a:cubicBezTo>
                <a:cubicBezTo>
                  <a:pt x="71148" y="36144"/>
                  <a:pt x="71148" y="36144"/>
                  <a:pt x="71148" y="36144"/>
                </a:cubicBezTo>
                <a:cubicBezTo>
                  <a:pt x="73402" y="36144"/>
                  <a:pt x="75407" y="36144"/>
                  <a:pt x="77411" y="36144"/>
                </a:cubicBezTo>
                <a:cubicBezTo>
                  <a:pt x="77411" y="38313"/>
                  <a:pt x="77411" y="40481"/>
                  <a:pt x="77411" y="42891"/>
                </a:cubicBezTo>
                <a:cubicBezTo>
                  <a:pt x="35574" y="83132"/>
                  <a:pt x="35574" y="83132"/>
                  <a:pt x="35574" y="83132"/>
                </a:cubicBezTo>
                <a:cubicBezTo>
                  <a:pt x="31064" y="85301"/>
                  <a:pt x="31064" y="89638"/>
                  <a:pt x="33319" y="91807"/>
                </a:cubicBezTo>
                <a:lnTo>
                  <a:pt x="35574" y="91807"/>
                </a:lnTo>
                <a:cubicBezTo>
                  <a:pt x="37578" y="91807"/>
                  <a:pt x="39832" y="89638"/>
                  <a:pt x="42087" y="89638"/>
                </a:cubicBezTo>
                <a:cubicBezTo>
                  <a:pt x="99958" y="32048"/>
                  <a:pt x="99958" y="32048"/>
                  <a:pt x="99958" y="32048"/>
                </a:cubicBezTo>
                <a:cubicBezTo>
                  <a:pt x="104217" y="27710"/>
                  <a:pt x="106471" y="23373"/>
                  <a:pt x="104217" y="19277"/>
                </a:cubicBezTo>
                <a:cubicBezTo>
                  <a:pt x="104217" y="14939"/>
                  <a:pt x="99958" y="10602"/>
                  <a:pt x="95448" y="10602"/>
                </a:cubicBezTo>
                <a:cubicBezTo>
                  <a:pt x="90939" y="8433"/>
                  <a:pt x="86680" y="10602"/>
                  <a:pt x="82171" y="14939"/>
                </a:cubicBezTo>
                <a:cubicBezTo>
                  <a:pt x="64133" y="32048"/>
                  <a:pt x="28810" y="66265"/>
                  <a:pt x="20041" y="72530"/>
                </a:cubicBezTo>
                <a:cubicBezTo>
                  <a:pt x="9018" y="85301"/>
                  <a:pt x="11022" y="98072"/>
                  <a:pt x="20041" y="104578"/>
                </a:cubicBezTo>
                <a:cubicBezTo>
                  <a:pt x="26555" y="110843"/>
                  <a:pt x="39832" y="115180"/>
                  <a:pt x="50855" y="102409"/>
                </a:cubicBezTo>
                <a:cubicBezTo>
                  <a:pt x="113235" y="44819"/>
                  <a:pt x="113235" y="44819"/>
                  <a:pt x="113235" y="44819"/>
                </a:cubicBezTo>
                <a:cubicBezTo>
                  <a:pt x="115490" y="42891"/>
                  <a:pt x="117494" y="42891"/>
                  <a:pt x="119749" y="44819"/>
                </a:cubicBezTo>
                <a:lnTo>
                  <a:pt x="119749" y="48915"/>
                </a:lnTo>
                <a:cubicBezTo>
                  <a:pt x="57620" y="108915"/>
                  <a:pt x="57620" y="108915"/>
                  <a:pt x="57620" y="108915"/>
                </a:cubicBezTo>
                <a:cubicBezTo>
                  <a:pt x="50855" y="115180"/>
                  <a:pt x="42087" y="119759"/>
                  <a:pt x="33319" y="119759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1" name="Shape 5106">
            <a:extLst>
              <a:ext uri="{FF2B5EF4-FFF2-40B4-BE49-F238E27FC236}">
                <a16:creationId xmlns:a16="http://schemas.microsoft.com/office/drawing/2014/main" xmlns="" id="{BB04B704-9F3C-438A-9359-CF0576AE552D}"/>
              </a:ext>
            </a:extLst>
          </p:cNvPr>
          <p:cNvSpPr/>
          <p:nvPr/>
        </p:nvSpPr>
        <p:spPr>
          <a:xfrm>
            <a:off x="7566052" y="1762684"/>
            <a:ext cx="274286" cy="1848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2736" y="24925"/>
                </a:moveTo>
                <a:lnTo>
                  <a:pt x="42736" y="24925"/>
                </a:lnTo>
                <a:cubicBezTo>
                  <a:pt x="42736" y="0"/>
                  <a:pt x="42736" y="0"/>
                  <a:pt x="42736" y="0"/>
                </a:cubicBezTo>
                <a:cubicBezTo>
                  <a:pt x="0" y="56617"/>
                  <a:pt x="0" y="56617"/>
                  <a:pt x="0" y="56617"/>
                </a:cubicBezTo>
                <a:cubicBezTo>
                  <a:pt x="42736" y="116439"/>
                  <a:pt x="42736" y="116439"/>
                  <a:pt x="42736" y="116439"/>
                </a:cubicBezTo>
                <a:cubicBezTo>
                  <a:pt x="42736" y="91513"/>
                  <a:pt x="42736" y="91513"/>
                  <a:pt x="42736" y="91513"/>
                </a:cubicBezTo>
                <a:cubicBezTo>
                  <a:pt x="17142" y="56617"/>
                  <a:pt x="17142" y="56617"/>
                  <a:pt x="17142" y="56617"/>
                </a:cubicBezTo>
                <a:lnTo>
                  <a:pt x="42736" y="24925"/>
                </a:lnTo>
                <a:close/>
                <a:moveTo>
                  <a:pt x="72676" y="34896"/>
                </a:moveTo>
                <a:lnTo>
                  <a:pt x="72676" y="34896"/>
                </a:lnTo>
                <a:cubicBezTo>
                  <a:pt x="72676" y="0"/>
                  <a:pt x="72676" y="0"/>
                  <a:pt x="72676" y="0"/>
                </a:cubicBezTo>
                <a:cubicBezTo>
                  <a:pt x="29939" y="56617"/>
                  <a:pt x="29939" y="56617"/>
                  <a:pt x="29939" y="56617"/>
                </a:cubicBezTo>
                <a:cubicBezTo>
                  <a:pt x="72676" y="116439"/>
                  <a:pt x="72676" y="116439"/>
                  <a:pt x="72676" y="116439"/>
                </a:cubicBezTo>
                <a:cubicBezTo>
                  <a:pt x="72676" y="78694"/>
                  <a:pt x="72676" y="78694"/>
                  <a:pt x="72676" y="78694"/>
                </a:cubicBezTo>
                <a:cubicBezTo>
                  <a:pt x="91991" y="78694"/>
                  <a:pt x="105030" y="81899"/>
                  <a:pt x="119758" y="119643"/>
                </a:cubicBezTo>
                <a:cubicBezTo>
                  <a:pt x="119758" y="119643"/>
                  <a:pt x="117826" y="34896"/>
                  <a:pt x="72676" y="3489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2" name="Shape 5107">
            <a:extLst>
              <a:ext uri="{FF2B5EF4-FFF2-40B4-BE49-F238E27FC236}">
                <a16:creationId xmlns:a16="http://schemas.microsoft.com/office/drawing/2014/main" xmlns="" id="{0F70E9EF-2EE3-47EA-B9E2-44230EC460ED}"/>
              </a:ext>
            </a:extLst>
          </p:cNvPr>
          <p:cNvSpPr/>
          <p:nvPr/>
        </p:nvSpPr>
        <p:spPr>
          <a:xfrm>
            <a:off x="3202771" y="1733496"/>
            <a:ext cx="274285" cy="24322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1187" y="0"/>
                </a:moveTo>
                <a:lnTo>
                  <a:pt x="51187" y="0"/>
                </a:lnTo>
                <a:cubicBezTo>
                  <a:pt x="44909" y="0"/>
                  <a:pt x="44909" y="0"/>
                  <a:pt x="44909" y="0"/>
                </a:cubicBezTo>
                <a:lnTo>
                  <a:pt x="42736" y="2167"/>
                </a:lnTo>
                <a:cubicBezTo>
                  <a:pt x="42736" y="28713"/>
                  <a:pt x="42736" y="28713"/>
                  <a:pt x="42736" y="28713"/>
                </a:cubicBezTo>
                <a:cubicBezTo>
                  <a:pt x="21247" y="28713"/>
                  <a:pt x="21247" y="28713"/>
                  <a:pt x="21247" y="28713"/>
                </a:cubicBezTo>
                <a:lnTo>
                  <a:pt x="19315" y="28713"/>
                </a:lnTo>
                <a:cubicBezTo>
                  <a:pt x="17142" y="28713"/>
                  <a:pt x="17142" y="28713"/>
                  <a:pt x="14969" y="30880"/>
                </a:cubicBezTo>
                <a:cubicBezTo>
                  <a:pt x="0" y="40902"/>
                  <a:pt x="0" y="40902"/>
                  <a:pt x="0" y="40902"/>
                </a:cubicBezTo>
                <a:cubicBezTo>
                  <a:pt x="0" y="43069"/>
                  <a:pt x="0" y="43069"/>
                  <a:pt x="0" y="43069"/>
                </a:cubicBezTo>
                <a:cubicBezTo>
                  <a:pt x="0" y="45237"/>
                  <a:pt x="0" y="45237"/>
                  <a:pt x="0" y="45237"/>
                </a:cubicBezTo>
                <a:cubicBezTo>
                  <a:pt x="14969" y="57426"/>
                  <a:pt x="14969" y="57426"/>
                  <a:pt x="14969" y="57426"/>
                </a:cubicBezTo>
                <a:cubicBezTo>
                  <a:pt x="17142" y="57426"/>
                  <a:pt x="17142" y="57426"/>
                  <a:pt x="19315" y="57426"/>
                </a:cubicBezTo>
                <a:cubicBezTo>
                  <a:pt x="19315" y="59864"/>
                  <a:pt x="21247" y="59864"/>
                  <a:pt x="21247" y="59864"/>
                </a:cubicBezTo>
                <a:cubicBezTo>
                  <a:pt x="42736" y="59864"/>
                  <a:pt x="42736" y="59864"/>
                  <a:pt x="42736" y="59864"/>
                </a:cubicBezTo>
                <a:cubicBezTo>
                  <a:pt x="42736" y="117291"/>
                  <a:pt x="42736" y="117291"/>
                  <a:pt x="42736" y="117291"/>
                </a:cubicBezTo>
                <a:cubicBezTo>
                  <a:pt x="42736" y="119729"/>
                  <a:pt x="44909" y="119729"/>
                  <a:pt x="44909" y="119729"/>
                </a:cubicBezTo>
                <a:cubicBezTo>
                  <a:pt x="51187" y="119729"/>
                  <a:pt x="51187" y="119729"/>
                  <a:pt x="51187" y="119729"/>
                </a:cubicBezTo>
                <a:cubicBezTo>
                  <a:pt x="51187" y="119729"/>
                  <a:pt x="53360" y="119729"/>
                  <a:pt x="53360" y="117291"/>
                </a:cubicBezTo>
                <a:cubicBezTo>
                  <a:pt x="53360" y="2167"/>
                  <a:pt x="53360" y="2167"/>
                  <a:pt x="53360" y="2167"/>
                </a:cubicBezTo>
                <a:lnTo>
                  <a:pt x="51187" y="0"/>
                </a:lnTo>
                <a:close/>
                <a:moveTo>
                  <a:pt x="117585" y="28713"/>
                </a:moveTo>
                <a:lnTo>
                  <a:pt x="117585" y="28713"/>
                </a:lnTo>
                <a:cubicBezTo>
                  <a:pt x="104788" y="16523"/>
                  <a:pt x="104788" y="16523"/>
                  <a:pt x="104788" y="16523"/>
                </a:cubicBezTo>
                <a:cubicBezTo>
                  <a:pt x="102615" y="16523"/>
                  <a:pt x="102615" y="16523"/>
                  <a:pt x="100442" y="14356"/>
                </a:cubicBezTo>
                <a:lnTo>
                  <a:pt x="98269" y="14356"/>
                </a:lnTo>
                <a:cubicBezTo>
                  <a:pt x="57706" y="14356"/>
                  <a:pt x="57706" y="14356"/>
                  <a:pt x="57706" y="14356"/>
                </a:cubicBezTo>
                <a:cubicBezTo>
                  <a:pt x="61810" y="45237"/>
                  <a:pt x="61810" y="45237"/>
                  <a:pt x="61810" y="45237"/>
                </a:cubicBezTo>
                <a:cubicBezTo>
                  <a:pt x="98269" y="45237"/>
                  <a:pt x="98269" y="45237"/>
                  <a:pt x="98269" y="45237"/>
                </a:cubicBezTo>
                <a:lnTo>
                  <a:pt x="100442" y="45237"/>
                </a:lnTo>
                <a:cubicBezTo>
                  <a:pt x="102615" y="45237"/>
                  <a:pt x="102615" y="43069"/>
                  <a:pt x="104788" y="43069"/>
                </a:cubicBezTo>
                <a:cubicBezTo>
                  <a:pt x="117585" y="33318"/>
                  <a:pt x="117585" y="33318"/>
                  <a:pt x="117585" y="33318"/>
                </a:cubicBezTo>
                <a:cubicBezTo>
                  <a:pt x="119758" y="30880"/>
                  <a:pt x="119758" y="30880"/>
                  <a:pt x="119758" y="30880"/>
                </a:cubicBezTo>
                <a:cubicBezTo>
                  <a:pt x="119758" y="28713"/>
                  <a:pt x="119758" y="28713"/>
                  <a:pt x="117585" y="2871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3" name="Shape 5108">
            <a:extLst>
              <a:ext uri="{FF2B5EF4-FFF2-40B4-BE49-F238E27FC236}">
                <a16:creationId xmlns:a16="http://schemas.microsoft.com/office/drawing/2014/main" xmlns="" id="{25B7E7B7-37C7-4880-94EB-54911E5629CB}"/>
              </a:ext>
            </a:extLst>
          </p:cNvPr>
          <p:cNvSpPr/>
          <p:nvPr/>
        </p:nvSpPr>
        <p:spPr>
          <a:xfrm>
            <a:off x="2710613" y="1719876"/>
            <a:ext cx="167295" cy="2821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475" y="84747"/>
                </a:moveTo>
                <a:lnTo>
                  <a:pt x="112475" y="84747"/>
                </a:lnTo>
                <a:cubicBezTo>
                  <a:pt x="87920" y="39221"/>
                  <a:pt x="87920" y="39221"/>
                  <a:pt x="87920" y="39221"/>
                </a:cubicBezTo>
                <a:cubicBezTo>
                  <a:pt x="80792" y="28949"/>
                  <a:pt x="56237" y="20544"/>
                  <a:pt x="35247" y="24747"/>
                </a:cubicBezTo>
                <a:cubicBezTo>
                  <a:pt x="17821" y="2101"/>
                  <a:pt x="17821" y="2101"/>
                  <a:pt x="17821" y="2101"/>
                </a:cubicBezTo>
                <a:cubicBezTo>
                  <a:pt x="14257" y="0"/>
                  <a:pt x="11089" y="0"/>
                  <a:pt x="7524" y="0"/>
                </a:cubicBezTo>
                <a:cubicBezTo>
                  <a:pt x="3960" y="2101"/>
                  <a:pt x="3960" y="4202"/>
                  <a:pt x="3960" y="6303"/>
                </a:cubicBezTo>
                <a:cubicBezTo>
                  <a:pt x="24950" y="28949"/>
                  <a:pt x="24950" y="28949"/>
                  <a:pt x="24950" y="28949"/>
                </a:cubicBezTo>
                <a:cubicBezTo>
                  <a:pt x="11089" y="32918"/>
                  <a:pt x="0" y="45291"/>
                  <a:pt x="7524" y="55797"/>
                </a:cubicBezTo>
                <a:cubicBezTo>
                  <a:pt x="28514" y="101322"/>
                  <a:pt x="28514" y="101322"/>
                  <a:pt x="28514" y="101322"/>
                </a:cubicBezTo>
                <a:cubicBezTo>
                  <a:pt x="32079" y="113696"/>
                  <a:pt x="56237" y="119766"/>
                  <a:pt x="80792" y="116031"/>
                </a:cubicBezTo>
                <a:cubicBezTo>
                  <a:pt x="105742" y="109494"/>
                  <a:pt x="119603" y="95019"/>
                  <a:pt x="112475" y="84747"/>
                </a:cubicBezTo>
                <a:close/>
                <a:moveTo>
                  <a:pt x="49504" y="51828"/>
                </a:moveTo>
                <a:lnTo>
                  <a:pt x="49504" y="51828"/>
                </a:lnTo>
                <a:cubicBezTo>
                  <a:pt x="42376" y="53929"/>
                  <a:pt x="35247" y="51828"/>
                  <a:pt x="32079" y="47392"/>
                </a:cubicBezTo>
                <a:cubicBezTo>
                  <a:pt x="28514" y="43424"/>
                  <a:pt x="32079" y="37120"/>
                  <a:pt x="38811" y="37120"/>
                </a:cubicBezTo>
                <a:cubicBezTo>
                  <a:pt x="49504" y="35019"/>
                  <a:pt x="56237" y="37120"/>
                  <a:pt x="56237" y="41556"/>
                </a:cubicBezTo>
                <a:cubicBezTo>
                  <a:pt x="59801" y="45291"/>
                  <a:pt x="56237" y="51828"/>
                  <a:pt x="49504" y="5182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4" name="Shape 5109">
            <a:extLst>
              <a:ext uri="{FF2B5EF4-FFF2-40B4-BE49-F238E27FC236}">
                <a16:creationId xmlns:a16="http://schemas.microsoft.com/office/drawing/2014/main" xmlns="" id="{11CDE56C-4CE5-422B-9E82-0FB601D09CDE}"/>
              </a:ext>
            </a:extLst>
          </p:cNvPr>
          <p:cNvSpPr/>
          <p:nvPr/>
        </p:nvSpPr>
        <p:spPr>
          <a:xfrm>
            <a:off x="10853591" y="3432177"/>
            <a:ext cx="20620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7326" y="90511"/>
                </a:moveTo>
                <a:lnTo>
                  <a:pt x="17326" y="90511"/>
                </a:lnTo>
                <a:cubicBezTo>
                  <a:pt x="79572" y="90511"/>
                  <a:pt x="79572" y="90511"/>
                  <a:pt x="79572" y="90511"/>
                </a:cubicBezTo>
                <a:cubicBezTo>
                  <a:pt x="79572" y="119590"/>
                  <a:pt x="79572" y="119590"/>
                  <a:pt x="79572" y="119590"/>
                </a:cubicBezTo>
                <a:cubicBezTo>
                  <a:pt x="119679" y="76177"/>
                  <a:pt x="119679" y="76177"/>
                  <a:pt x="119679" y="76177"/>
                </a:cubicBezTo>
                <a:cubicBezTo>
                  <a:pt x="79572" y="29078"/>
                  <a:pt x="79572" y="29078"/>
                  <a:pt x="79572" y="29078"/>
                </a:cubicBezTo>
                <a:cubicBezTo>
                  <a:pt x="79572" y="61433"/>
                  <a:pt x="79572" y="61433"/>
                  <a:pt x="79572" y="61433"/>
                </a:cubicBezTo>
                <a:cubicBezTo>
                  <a:pt x="22780" y="61433"/>
                  <a:pt x="22780" y="61433"/>
                  <a:pt x="22780" y="61433"/>
                </a:cubicBezTo>
                <a:cubicBezTo>
                  <a:pt x="22780" y="0"/>
                  <a:pt x="22780" y="0"/>
                  <a:pt x="2278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68805"/>
                  <a:pt x="0" y="68805"/>
                  <a:pt x="0" y="68805"/>
                </a:cubicBezTo>
                <a:cubicBezTo>
                  <a:pt x="0" y="79863"/>
                  <a:pt x="8663" y="90511"/>
                  <a:pt x="17326" y="9051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Shape 5110">
            <a:extLst>
              <a:ext uri="{FF2B5EF4-FFF2-40B4-BE49-F238E27FC236}">
                <a16:creationId xmlns:a16="http://schemas.microsoft.com/office/drawing/2014/main" xmlns="" id="{FA672D13-5A98-4C32-AA80-15FA5B9676D8}"/>
              </a:ext>
            </a:extLst>
          </p:cNvPr>
          <p:cNvSpPr/>
          <p:nvPr/>
        </p:nvSpPr>
        <p:spPr>
          <a:xfrm>
            <a:off x="9231221" y="2834817"/>
            <a:ext cx="213981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3384" y="93594"/>
                </a:moveTo>
                <a:lnTo>
                  <a:pt x="43384" y="93594"/>
                </a:lnTo>
                <a:cubicBezTo>
                  <a:pt x="38153" y="101222"/>
                  <a:pt x="38153" y="101222"/>
                  <a:pt x="38153" y="101222"/>
                </a:cubicBezTo>
                <a:cubicBezTo>
                  <a:pt x="32615" y="106797"/>
                  <a:pt x="24307" y="106797"/>
                  <a:pt x="18769" y="101222"/>
                </a:cubicBezTo>
                <a:cubicBezTo>
                  <a:pt x="16307" y="98581"/>
                  <a:pt x="13538" y="93594"/>
                  <a:pt x="13538" y="91246"/>
                </a:cubicBezTo>
                <a:cubicBezTo>
                  <a:pt x="13538" y="88312"/>
                  <a:pt x="16307" y="85672"/>
                  <a:pt x="18769" y="83031"/>
                </a:cubicBezTo>
                <a:cubicBezTo>
                  <a:pt x="40923" y="59853"/>
                  <a:pt x="40923" y="59853"/>
                  <a:pt x="40923" y="59853"/>
                </a:cubicBezTo>
                <a:cubicBezTo>
                  <a:pt x="46153" y="57212"/>
                  <a:pt x="54461" y="49290"/>
                  <a:pt x="60000" y="54572"/>
                </a:cubicBezTo>
                <a:cubicBezTo>
                  <a:pt x="62769" y="59853"/>
                  <a:pt x="68000" y="59853"/>
                  <a:pt x="70769" y="54572"/>
                </a:cubicBezTo>
                <a:cubicBezTo>
                  <a:pt x="73538" y="51931"/>
                  <a:pt x="73538" y="49290"/>
                  <a:pt x="70769" y="46943"/>
                </a:cubicBezTo>
                <a:cubicBezTo>
                  <a:pt x="60000" y="36381"/>
                  <a:pt x="43384" y="36381"/>
                  <a:pt x="29846" y="49290"/>
                </a:cubicBezTo>
                <a:cubicBezTo>
                  <a:pt x="8000" y="72762"/>
                  <a:pt x="8000" y="72762"/>
                  <a:pt x="8000" y="72762"/>
                </a:cubicBezTo>
                <a:cubicBezTo>
                  <a:pt x="2461" y="78044"/>
                  <a:pt x="0" y="83031"/>
                  <a:pt x="0" y="91246"/>
                </a:cubicBezTo>
                <a:cubicBezTo>
                  <a:pt x="0" y="98581"/>
                  <a:pt x="2461" y="106797"/>
                  <a:pt x="8000" y="111784"/>
                </a:cubicBezTo>
                <a:cubicBezTo>
                  <a:pt x="13538" y="117066"/>
                  <a:pt x="21538" y="119706"/>
                  <a:pt x="27076" y="119706"/>
                </a:cubicBezTo>
                <a:cubicBezTo>
                  <a:pt x="35076" y="119706"/>
                  <a:pt x="43384" y="117066"/>
                  <a:pt x="48923" y="111784"/>
                </a:cubicBezTo>
                <a:cubicBezTo>
                  <a:pt x="54461" y="104156"/>
                  <a:pt x="54461" y="104156"/>
                  <a:pt x="54461" y="104156"/>
                </a:cubicBezTo>
                <a:cubicBezTo>
                  <a:pt x="57230" y="101222"/>
                  <a:pt x="57230" y="96234"/>
                  <a:pt x="54461" y="93594"/>
                </a:cubicBezTo>
                <a:cubicBezTo>
                  <a:pt x="51692" y="91246"/>
                  <a:pt x="46153" y="91246"/>
                  <a:pt x="43384" y="93594"/>
                </a:cubicBezTo>
                <a:close/>
                <a:moveTo>
                  <a:pt x="111692" y="10562"/>
                </a:moveTo>
                <a:lnTo>
                  <a:pt x="111692" y="10562"/>
                </a:lnTo>
                <a:cubicBezTo>
                  <a:pt x="100615" y="0"/>
                  <a:pt x="84307" y="0"/>
                  <a:pt x="73538" y="10562"/>
                </a:cubicBezTo>
                <a:cubicBezTo>
                  <a:pt x="65230" y="15550"/>
                  <a:pt x="65230" y="15550"/>
                  <a:pt x="65230" y="15550"/>
                </a:cubicBezTo>
                <a:cubicBezTo>
                  <a:pt x="62769" y="20831"/>
                  <a:pt x="62769" y="23471"/>
                  <a:pt x="65230" y="26112"/>
                </a:cubicBezTo>
                <a:cubicBezTo>
                  <a:pt x="68000" y="28753"/>
                  <a:pt x="73538" y="28753"/>
                  <a:pt x="76307" y="26112"/>
                </a:cubicBezTo>
                <a:cubicBezTo>
                  <a:pt x="84307" y="20831"/>
                  <a:pt x="84307" y="20831"/>
                  <a:pt x="84307" y="20831"/>
                </a:cubicBezTo>
                <a:cubicBezTo>
                  <a:pt x="89846" y="15550"/>
                  <a:pt x="97846" y="15550"/>
                  <a:pt x="100615" y="20831"/>
                </a:cubicBezTo>
                <a:cubicBezTo>
                  <a:pt x="103384" y="23471"/>
                  <a:pt x="106153" y="26112"/>
                  <a:pt x="106153" y="31393"/>
                </a:cubicBezTo>
                <a:cubicBezTo>
                  <a:pt x="106153" y="33740"/>
                  <a:pt x="103384" y="36381"/>
                  <a:pt x="100615" y="39022"/>
                </a:cubicBezTo>
                <a:cubicBezTo>
                  <a:pt x="79076" y="62493"/>
                  <a:pt x="79076" y="62493"/>
                  <a:pt x="79076" y="62493"/>
                </a:cubicBezTo>
                <a:cubicBezTo>
                  <a:pt x="65230" y="72762"/>
                  <a:pt x="62769" y="67481"/>
                  <a:pt x="60000" y="64841"/>
                </a:cubicBezTo>
                <a:cubicBezTo>
                  <a:pt x="57230" y="62493"/>
                  <a:pt x="51692" y="62493"/>
                  <a:pt x="48923" y="64841"/>
                </a:cubicBezTo>
                <a:cubicBezTo>
                  <a:pt x="46153" y="67481"/>
                  <a:pt x="46153" y="72762"/>
                  <a:pt x="48923" y="75403"/>
                </a:cubicBezTo>
                <a:cubicBezTo>
                  <a:pt x="54461" y="80684"/>
                  <a:pt x="60000" y="83031"/>
                  <a:pt x="65230" y="83031"/>
                </a:cubicBezTo>
                <a:cubicBezTo>
                  <a:pt x="73538" y="83031"/>
                  <a:pt x="81538" y="80684"/>
                  <a:pt x="87076" y="72762"/>
                </a:cubicBezTo>
                <a:cubicBezTo>
                  <a:pt x="111692" y="49290"/>
                  <a:pt x="111692" y="49290"/>
                  <a:pt x="111692" y="49290"/>
                </a:cubicBezTo>
                <a:cubicBezTo>
                  <a:pt x="116923" y="44303"/>
                  <a:pt x="119692" y="36381"/>
                  <a:pt x="119692" y="31393"/>
                </a:cubicBezTo>
                <a:cubicBezTo>
                  <a:pt x="119692" y="23471"/>
                  <a:pt x="116923" y="15550"/>
                  <a:pt x="111692" y="1056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Shape 5111">
            <a:extLst>
              <a:ext uri="{FF2B5EF4-FFF2-40B4-BE49-F238E27FC236}">
                <a16:creationId xmlns:a16="http://schemas.microsoft.com/office/drawing/2014/main" xmlns="" id="{D86EA854-2D0F-4A0C-BC78-ECC9971276FE}"/>
              </a:ext>
            </a:extLst>
          </p:cNvPr>
          <p:cNvSpPr/>
          <p:nvPr/>
        </p:nvSpPr>
        <p:spPr>
          <a:xfrm>
            <a:off x="4323257" y="2854274"/>
            <a:ext cx="21203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5895"/>
                  <a:pt x="0" y="15260"/>
                </a:cubicBezTo>
                <a:cubicBezTo>
                  <a:pt x="0" y="76647"/>
                  <a:pt x="0" y="76647"/>
                  <a:pt x="0" y="76647"/>
                </a:cubicBezTo>
                <a:cubicBezTo>
                  <a:pt x="0" y="85664"/>
                  <a:pt x="5230" y="91907"/>
                  <a:pt x="13538" y="91907"/>
                </a:cubicBezTo>
                <a:cubicBezTo>
                  <a:pt x="43692" y="91907"/>
                  <a:pt x="43692" y="91907"/>
                  <a:pt x="43692" y="91907"/>
                </a:cubicBezTo>
                <a:cubicBezTo>
                  <a:pt x="76307" y="119653"/>
                  <a:pt x="76307" y="119653"/>
                  <a:pt x="76307" y="119653"/>
                </a:cubicBezTo>
                <a:cubicBezTo>
                  <a:pt x="76307" y="91907"/>
                  <a:pt x="76307" y="91907"/>
                  <a:pt x="76307" y="91907"/>
                </a:cubicBezTo>
                <a:cubicBezTo>
                  <a:pt x="106153" y="91907"/>
                  <a:pt x="106153" y="91907"/>
                  <a:pt x="106153" y="91907"/>
                </a:cubicBezTo>
                <a:cubicBezTo>
                  <a:pt x="114461" y="91907"/>
                  <a:pt x="119692" y="85664"/>
                  <a:pt x="119692" y="76647"/>
                </a:cubicBezTo>
                <a:cubicBezTo>
                  <a:pt x="119692" y="15260"/>
                  <a:pt x="119692" y="15260"/>
                  <a:pt x="119692" y="15260"/>
                </a:cubicBezTo>
                <a:cubicBezTo>
                  <a:pt x="119692" y="5895"/>
                  <a:pt x="114461" y="0"/>
                  <a:pt x="106153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Shape 5112">
            <a:extLst>
              <a:ext uri="{FF2B5EF4-FFF2-40B4-BE49-F238E27FC236}">
                <a16:creationId xmlns:a16="http://schemas.microsoft.com/office/drawing/2014/main" xmlns="" id="{7F2F8ED1-4186-4C82-9ACF-C67E9F843304}"/>
              </a:ext>
            </a:extLst>
          </p:cNvPr>
          <p:cNvSpPr/>
          <p:nvPr/>
        </p:nvSpPr>
        <p:spPr>
          <a:xfrm>
            <a:off x="9217603" y="2284157"/>
            <a:ext cx="245107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0"/>
                </a:moveTo>
                <a:lnTo>
                  <a:pt x="76756" y="44137"/>
                </a:lnTo>
                <a:lnTo>
                  <a:pt x="119729" y="44137"/>
                </a:lnTo>
                <a:lnTo>
                  <a:pt x="83783" y="70896"/>
                </a:lnTo>
                <a:lnTo>
                  <a:pt x="95675" y="119724"/>
                </a:lnTo>
                <a:lnTo>
                  <a:pt x="60000" y="90206"/>
                </a:lnTo>
                <a:lnTo>
                  <a:pt x="23783" y="119724"/>
                </a:lnTo>
                <a:lnTo>
                  <a:pt x="35945" y="70896"/>
                </a:lnTo>
                <a:lnTo>
                  <a:pt x="0" y="44137"/>
                </a:lnTo>
                <a:lnTo>
                  <a:pt x="43243" y="44137"/>
                </a:lnTo>
                <a:lnTo>
                  <a:pt x="60000" y="0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Shape 5113">
            <a:extLst>
              <a:ext uri="{FF2B5EF4-FFF2-40B4-BE49-F238E27FC236}">
                <a16:creationId xmlns:a16="http://schemas.microsoft.com/office/drawing/2014/main" xmlns="" id="{90F9CA98-2DC4-4062-A49E-08964F3D67AC}"/>
              </a:ext>
            </a:extLst>
          </p:cNvPr>
          <p:cNvSpPr/>
          <p:nvPr/>
        </p:nvSpPr>
        <p:spPr>
          <a:xfrm>
            <a:off x="2130916" y="3379640"/>
            <a:ext cx="231491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640" y="58417"/>
                </a:moveTo>
                <a:lnTo>
                  <a:pt x="109640" y="58417"/>
                </a:lnTo>
                <a:cubicBezTo>
                  <a:pt x="109640" y="50935"/>
                  <a:pt x="114820" y="45755"/>
                  <a:pt x="119712" y="40575"/>
                </a:cubicBezTo>
                <a:cubicBezTo>
                  <a:pt x="119712" y="37985"/>
                  <a:pt x="117410" y="33093"/>
                  <a:pt x="117410" y="30503"/>
                </a:cubicBezTo>
                <a:cubicBezTo>
                  <a:pt x="107050" y="33093"/>
                  <a:pt x="101870" y="27913"/>
                  <a:pt x="96978" y="22733"/>
                </a:cubicBezTo>
                <a:cubicBezTo>
                  <a:pt x="91798" y="17841"/>
                  <a:pt x="89208" y="12661"/>
                  <a:pt x="91798" y="4892"/>
                </a:cubicBezTo>
                <a:cubicBezTo>
                  <a:pt x="89208" y="2589"/>
                  <a:pt x="84316" y="0"/>
                  <a:pt x="79136" y="0"/>
                </a:cubicBezTo>
                <a:cubicBezTo>
                  <a:pt x="76546" y="4892"/>
                  <a:pt x="69064" y="10071"/>
                  <a:pt x="61294" y="10071"/>
                </a:cubicBezTo>
                <a:cubicBezTo>
                  <a:pt x="53812" y="10071"/>
                  <a:pt x="46043" y="4892"/>
                  <a:pt x="43453" y="0"/>
                </a:cubicBezTo>
                <a:cubicBezTo>
                  <a:pt x="38273" y="0"/>
                  <a:pt x="33381" y="2589"/>
                  <a:pt x="30791" y="4892"/>
                </a:cubicBezTo>
                <a:cubicBezTo>
                  <a:pt x="33381" y="12661"/>
                  <a:pt x="30791" y="17841"/>
                  <a:pt x="25611" y="22733"/>
                </a:cubicBezTo>
                <a:cubicBezTo>
                  <a:pt x="20719" y="27913"/>
                  <a:pt x="12661" y="33093"/>
                  <a:pt x="5179" y="30503"/>
                </a:cubicBezTo>
                <a:cubicBezTo>
                  <a:pt x="5179" y="33093"/>
                  <a:pt x="2589" y="37985"/>
                  <a:pt x="0" y="40575"/>
                </a:cubicBezTo>
                <a:cubicBezTo>
                  <a:pt x="7769" y="45755"/>
                  <a:pt x="12661" y="50935"/>
                  <a:pt x="12661" y="58417"/>
                </a:cubicBezTo>
                <a:cubicBezTo>
                  <a:pt x="12661" y="66187"/>
                  <a:pt x="7769" y="73669"/>
                  <a:pt x="0" y="79136"/>
                </a:cubicBezTo>
                <a:cubicBezTo>
                  <a:pt x="2589" y="81438"/>
                  <a:pt x="5179" y="86618"/>
                  <a:pt x="5179" y="89208"/>
                </a:cubicBezTo>
                <a:cubicBezTo>
                  <a:pt x="12661" y="89208"/>
                  <a:pt x="20719" y="89208"/>
                  <a:pt x="25611" y="94388"/>
                </a:cubicBezTo>
                <a:cubicBezTo>
                  <a:pt x="30791" y="99280"/>
                  <a:pt x="33381" y="107050"/>
                  <a:pt x="30791" y="114532"/>
                </a:cubicBezTo>
                <a:cubicBezTo>
                  <a:pt x="33381" y="117122"/>
                  <a:pt x="38273" y="117122"/>
                  <a:pt x="43453" y="119712"/>
                </a:cubicBezTo>
                <a:cubicBezTo>
                  <a:pt x="46043" y="111942"/>
                  <a:pt x="53812" y="107050"/>
                  <a:pt x="61294" y="107050"/>
                </a:cubicBezTo>
                <a:cubicBezTo>
                  <a:pt x="69064" y="107050"/>
                  <a:pt x="76546" y="111942"/>
                  <a:pt x="79136" y="119712"/>
                </a:cubicBezTo>
                <a:cubicBezTo>
                  <a:pt x="84316" y="117122"/>
                  <a:pt x="89208" y="117122"/>
                  <a:pt x="91798" y="114532"/>
                </a:cubicBezTo>
                <a:cubicBezTo>
                  <a:pt x="89208" y="107050"/>
                  <a:pt x="91798" y="99280"/>
                  <a:pt x="96978" y="94388"/>
                </a:cubicBezTo>
                <a:cubicBezTo>
                  <a:pt x="101870" y="89208"/>
                  <a:pt x="107050" y="86618"/>
                  <a:pt x="117410" y="89208"/>
                </a:cubicBezTo>
                <a:cubicBezTo>
                  <a:pt x="117410" y="84028"/>
                  <a:pt x="119712" y="81438"/>
                  <a:pt x="119712" y="76258"/>
                </a:cubicBezTo>
                <a:cubicBezTo>
                  <a:pt x="114820" y="73669"/>
                  <a:pt x="109640" y="66187"/>
                  <a:pt x="109640" y="58417"/>
                </a:cubicBezTo>
                <a:close/>
                <a:moveTo>
                  <a:pt x="61294" y="84028"/>
                </a:moveTo>
                <a:lnTo>
                  <a:pt x="61294" y="84028"/>
                </a:lnTo>
                <a:cubicBezTo>
                  <a:pt x="46043" y="84028"/>
                  <a:pt x="35971" y="73669"/>
                  <a:pt x="35971" y="58417"/>
                </a:cubicBezTo>
                <a:cubicBezTo>
                  <a:pt x="35971" y="45755"/>
                  <a:pt x="46043" y="33093"/>
                  <a:pt x="61294" y="33093"/>
                </a:cubicBezTo>
                <a:cubicBezTo>
                  <a:pt x="76546" y="33093"/>
                  <a:pt x="86618" y="45755"/>
                  <a:pt x="86618" y="58417"/>
                </a:cubicBezTo>
                <a:cubicBezTo>
                  <a:pt x="86618" y="73669"/>
                  <a:pt x="76546" y="84028"/>
                  <a:pt x="61294" y="8402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9" name="Shape 5114">
            <a:extLst>
              <a:ext uri="{FF2B5EF4-FFF2-40B4-BE49-F238E27FC236}">
                <a16:creationId xmlns:a16="http://schemas.microsoft.com/office/drawing/2014/main" xmlns="" id="{571D5E9B-75C3-485F-BBB8-72BCC1AD7393}"/>
              </a:ext>
            </a:extLst>
          </p:cNvPr>
          <p:cNvSpPr/>
          <p:nvPr/>
        </p:nvSpPr>
        <p:spPr>
          <a:xfrm>
            <a:off x="7575780" y="2819251"/>
            <a:ext cx="254833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974" y="14025"/>
                </a:moveTo>
                <a:lnTo>
                  <a:pt x="105974" y="14025"/>
                </a:lnTo>
                <a:cubicBezTo>
                  <a:pt x="94285" y="4935"/>
                  <a:pt x="80519" y="0"/>
                  <a:pt x="75844" y="4935"/>
                </a:cubicBezTo>
                <a:cubicBezTo>
                  <a:pt x="59740" y="20779"/>
                  <a:pt x="59740" y="20779"/>
                  <a:pt x="59740" y="20779"/>
                </a:cubicBezTo>
                <a:cubicBezTo>
                  <a:pt x="57402" y="23116"/>
                  <a:pt x="55324" y="32467"/>
                  <a:pt x="55324" y="41558"/>
                </a:cubicBezTo>
                <a:cubicBezTo>
                  <a:pt x="2077" y="94285"/>
                  <a:pt x="2077" y="94285"/>
                  <a:pt x="2077" y="94285"/>
                </a:cubicBezTo>
                <a:cubicBezTo>
                  <a:pt x="0" y="96623"/>
                  <a:pt x="2077" y="105974"/>
                  <a:pt x="9090" y="110649"/>
                </a:cubicBezTo>
                <a:cubicBezTo>
                  <a:pt x="16103" y="117662"/>
                  <a:pt x="23116" y="119740"/>
                  <a:pt x="25454" y="117662"/>
                </a:cubicBezTo>
                <a:cubicBezTo>
                  <a:pt x="78181" y="64415"/>
                  <a:pt x="78181" y="64415"/>
                  <a:pt x="78181" y="64415"/>
                </a:cubicBezTo>
                <a:cubicBezTo>
                  <a:pt x="87272" y="64415"/>
                  <a:pt x="96623" y="62337"/>
                  <a:pt x="98961" y="59999"/>
                </a:cubicBezTo>
                <a:cubicBezTo>
                  <a:pt x="115064" y="43896"/>
                  <a:pt x="115064" y="43896"/>
                  <a:pt x="115064" y="43896"/>
                </a:cubicBezTo>
                <a:cubicBezTo>
                  <a:pt x="119740" y="39220"/>
                  <a:pt x="117402" y="25454"/>
                  <a:pt x="105974" y="14025"/>
                </a:cubicBezTo>
                <a:close/>
                <a:moveTo>
                  <a:pt x="48311" y="66753"/>
                </a:moveTo>
                <a:lnTo>
                  <a:pt x="48311" y="66753"/>
                </a:lnTo>
                <a:cubicBezTo>
                  <a:pt x="45974" y="64415"/>
                  <a:pt x="45974" y="59999"/>
                  <a:pt x="50649" y="57662"/>
                </a:cubicBezTo>
                <a:cubicBezTo>
                  <a:pt x="52987" y="52987"/>
                  <a:pt x="57402" y="52987"/>
                  <a:pt x="59740" y="55324"/>
                </a:cubicBezTo>
                <a:cubicBezTo>
                  <a:pt x="62077" y="57662"/>
                  <a:pt x="62077" y="62337"/>
                  <a:pt x="57402" y="64415"/>
                </a:cubicBezTo>
                <a:cubicBezTo>
                  <a:pt x="55324" y="69090"/>
                  <a:pt x="50649" y="69090"/>
                  <a:pt x="48311" y="66753"/>
                </a:cubicBezTo>
                <a:close/>
                <a:moveTo>
                  <a:pt x="91948" y="30129"/>
                </a:moveTo>
                <a:lnTo>
                  <a:pt x="91948" y="30129"/>
                </a:lnTo>
                <a:cubicBezTo>
                  <a:pt x="82857" y="20779"/>
                  <a:pt x="80519" y="9350"/>
                  <a:pt x="80519" y="9350"/>
                </a:cubicBezTo>
                <a:cubicBezTo>
                  <a:pt x="82857" y="7012"/>
                  <a:pt x="91948" y="11428"/>
                  <a:pt x="101298" y="18701"/>
                </a:cubicBezTo>
                <a:cubicBezTo>
                  <a:pt x="110389" y="27792"/>
                  <a:pt x="112727" y="36883"/>
                  <a:pt x="110389" y="39220"/>
                </a:cubicBezTo>
                <a:cubicBezTo>
                  <a:pt x="110389" y="39220"/>
                  <a:pt x="98961" y="36883"/>
                  <a:pt x="91948" y="3012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Shape 5115">
            <a:extLst>
              <a:ext uri="{FF2B5EF4-FFF2-40B4-BE49-F238E27FC236}">
                <a16:creationId xmlns:a16="http://schemas.microsoft.com/office/drawing/2014/main" xmlns="" id="{5B8E508C-0BC3-4F1B-941F-B04F15DA1F70}"/>
              </a:ext>
            </a:extLst>
          </p:cNvPr>
          <p:cNvSpPr/>
          <p:nvPr/>
        </p:nvSpPr>
        <p:spPr>
          <a:xfrm>
            <a:off x="1580400" y="3317375"/>
            <a:ext cx="250941" cy="29186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966" y="41876"/>
                </a:moveTo>
                <a:lnTo>
                  <a:pt x="114966" y="41876"/>
                </a:lnTo>
                <a:cubicBezTo>
                  <a:pt x="39999" y="67767"/>
                  <a:pt x="70463" y="0"/>
                  <a:pt x="11655" y="36022"/>
                </a:cubicBezTo>
                <a:cubicBezTo>
                  <a:pt x="0" y="40075"/>
                  <a:pt x="0" y="40075"/>
                  <a:pt x="0" y="40075"/>
                </a:cubicBezTo>
                <a:cubicBezTo>
                  <a:pt x="23311" y="119774"/>
                  <a:pt x="23311" y="119774"/>
                  <a:pt x="23311" y="119774"/>
                </a:cubicBezTo>
                <a:cubicBezTo>
                  <a:pt x="37350" y="119774"/>
                  <a:pt x="37350" y="119774"/>
                  <a:pt x="37350" y="119774"/>
                </a:cubicBezTo>
                <a:cubicBezTo>
                  <a:pt x="25695" y="79924"/>
                  <a:pt x="25695" y="79924"/>
                  <a:pt x="25695" y="79924"/>
                </a:cubicBezTo>
                <a:cubicBezTo>
                  <a:pt x="77615" y="43902"/>
                  <a:pt x="56423" y="119774"/>
                  <a:pt x="117350" y="43902"/>
                </a:cubicBezTo>
                <a:cubicBezTo>
                  <a:pt x="119735" y="43902"/>
                  <a:pt x="117350" y="41876"/>
                  <a:pt x="114966" y="41876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Shape 5116">
            <a:extLst>
              <a:ext uri="{FF2B5EF4-FFF2-40B4-BE49-F238E27FC236}">
                <a16:creationId xmlns:a16="http://schemas.microsoft.com/office/drawing/2014/main" xmlns="" id="{22252C20-CAB2-474A-8EAC-BBAB85B3F4B8}"/>
              </a:ext>
            </a:extLst>
          </p:cNvPr>
          <p:cNvSpPr/>
          <p:nvPr/>
        </p:nvSpPr>
        <p:spPr>
          <a:xfrm>
            <a:off x="8676814" y="2825088"/>
            <a:ext cx="235380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112" y="48311"/>
                </a:moveTo>
                <a:lnTo>
                  <a:pt x="92112" y="48311"/>
                </a:lnTo>
                <a:cubicBezTo>
                  <a:pt x="77183" y="16363"/>
                  <a:pt x="67042" y="4675"/>
                  <a:pt x="42253" y="4675"/>
                </a:cubicBezTo>
                <a:cubicBezTo>
                  <a:pt x="32112" y="4675"/>
                  <a:pt x="34647" y="0"/>
                  <a:pt x="27323" y="2597"/>
                </a:cubicBezTo>
                <a:cubicBezTo>
                  <a:pt x="19718" y="4675"/>
                  <a:pt x="27323" y="7012"/>
                  <a:pt x="19718" y="14025"/>
                </a:cubicBezTo>
                <a:cubicBezTo>
                  <a:pt x="0" y="27792"/>
                  <a:pt x="2253" y="43896"/>
                  <a:pt x="9859" y="76103"/>
                </a:cubicBezTo>
                <a:cubicBezTo>
                  <a:pt x="14929" y="89870"/>
                  <a:pt x="2253" y="91948"/>
                  <a:pt x="7323" y="105974"/>
                </a:cubicBezTo>
                <a:cubicBezTo>
                  <a:pt x="9859" y="115324"/>
                  <a:pt x="39718" y="119740"/>
                  <a:pt x="69859" y="108311"/>
                </a:cubicBezTo>
                <a:cubicBezTo>
                  <a:pt x="99718" y="99220"/>
                  <a:pt x="119718" y="78181"/>
                  <a:pt x="114647" y="69090"/>
                </a:cubicBezTo>
                <a:cubicBezTo>
                  <a:pt x="109577" y="55324"/>
                  <a:pt x="99718" y="62077"/>
                  <a:pt x="92112" y="48311"/>
                </a:cubicBezTo>
                <a:close/>
                <a:moveTo>
                  <a:pt x="67042" y="101558"/>
                </a:moveTo>
                <a:lnTo>
                  <a:pt x="67042" y="101558"/>
                </a:lnTo>
                <a:cubicBezTo>
                  <a:pt x="39718" y="110649"/>
                  <a:pt x="17183" y="103636"/>
                  <a:pt x="14929" y="101558"/>
                </a:cubicBezTo>
                <a:cubicBezTo>
                  <a:pt x="14929" y="99220"/>
                  <a:pt x="24788" y="82857"/>
                  <a:pt x="54647" y="73766"/>
                </a:cubicBezTo>
                <a:cubicBezTo>
                  <a:pt x="87323" y="62077"/>
                  <a:pt x="104788" y="66753"/>
                  <a:pt x="104788" y="71428"/>
                </a:cubicBezTo>
                <a:cubicBezTo>
                  <a:pt x="107042" y="73766"/>
                  <a:pt x="94647" y="91948"/>
                  <a:pt x="67042" y="101558"/>
                </a:cubicBezTo>
                <a:close/>
                <a:moveTo>
                  <a:pt x="57183" y="78181"/>
                </a:moveTo>
                <a:lnTo>
                  <a:pt x="57183" y="78181"/>
                </a:lnTo>
                <a:cubicBezTo>
                  <a:pt x="42253" y="82857"/>
                  <a:pt x="34647" y="87532"/>
                  <a:pt x="27323" y="94285"/>
                </a:cubicBezTo>
                <a:cubicBezTo>
                  <a:pt x="32112" y="96883"/>
                  <a:pt x="39718" y="99220"/>
                  <a:pt x="47042" y="94285"/>
                </a:cubicBezTo>
                <a:cubicBezTo>
                  <a:pt x="59718" y="91948"/>
                  <a:pt x="64788" y="82857"/>
                  <a:pt x="62253" y="76103"/>
                </a:cubicBezTo>
                <a:lnTo>
                  <a:pt x="62253" y="76103"/>
                </a:lnTo>
                <a:cubicBezTo>
                  <a:pt x="62253" y="76103"/>
                  <a:pt x="59718" y="78181"/>
                  <a:pt x="57183" y="7818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2" name="Shape 5117">
            <a:extLst>
              <a:ext uri="{FF2B5EF4-FFF2-40B4-BE49-F238E27FC236}">
                <a16:creationId xmlns:a16="http://schemas.microsoft.com/office/drawing/2014/main" xmlns="" id="{912EA51B-6340-429E-B2D8-C7510A8B8518}"/>
              </a:ext>
            </a:extLst>
          </p:cNvPr>
          <p:cNvSpPr/>
          <p:nvPr/>
        </p:nvSpPr>
        <p:spPr>
          <a:xfrm>
            <a:off x="8116570" y="2828980"/>
            <a:ext cx="264560" cy="23544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513" y="34647"/>
                </a:moveTo>
                <a:lnTo>
                  <a:pt x="6513" y="34647"/>
                </a:lnTo>
                <a:cubicBezTo>
                  <a:pt x="112985" y="34647"/>
                  <a:pt x="112985" y="34647"/>
                  <a:pt x="112985" y="34647"/>
                </a:cubicBezTo>
                <a:cubicBezTo>
                  <a:pt x="115240" y="34647"/>
                  <a:pt x="115240" y="32394"/>
                  <a:pt x="112985" y="29859"/>
                </a:cubicBezTo>
                <a:cubicBezTo>
                  <a:pt x="112985" y="29859"/>
                  <a:pt x="93194" y="22253"/>
                  <a:pt x="88684" y="22253"/>
                </a:cubicBezTo>
                <a:cubicBezTo>
                  <a:pt x="84175" y="22253"/>
                  <a:pt x="84175" y="22253"/>
                  <a:pt x="84175" y="22253"/>
                </a:cubicBezTo>
                <a:cubicBezTo>
                  <a:pt x="84175" y="0"/>
                  <a:pt x="84175" y="0"/>
                  <a:pt x="84175" y="0"/>
                </a:cubicBezTo>
                <a:cubicBezTo>
                  <a:pt x="35323" y="0"/>
                  <a:pt x="35323" y="0"/>
                  <a:pt x="35323" y="0"/>
                </a:cubicBezTo>
                <a:cubicBezTo>
                  <a:pt x="35323" y="22253"/>
                  <a:pt x="35323" y="22253"/>
                  <a:pt x="35323" y="22253"/>
                </a:cubicBezTo>
                <a:cubicBezTo>
                  <a:pt x="31064" y="22253"/>
                  <a:pt x="31064" y="22253"/>
                  <a:pt x="31064" y="22253"/>
                </a:cubicBezTo>
                <a:cubicBezTo>
                  <a:pt x="26555" y="22253"/>
                  <a:pt x="6513" y="29859"/>
                  <a:pt x="6513" y="29859"/>
                </a:cubicBezTo>
                <a:cubicBezTo>
                  <a:pt x="4258" y="32394"/>
                  <a:pt x="4258" y="34647"/>
                  <a:pt x="6513" y="34647"/>
                </a:cubicBezTo>
                <a:close/>
                <a:moveTo>
                  <a:pt x="112985" y="44788"/>
                </a:moveTo>
                <a:lnTo>
                  <a:pt x="112985" y="44788"/>
                </a:lnTo>
                <a:cubicBezTo>
                  <a:pt x="6513" y="44788"/>
                  <a:pt x="6513" y="44788"/>
                  <a:pt x="6513" y="44788"/>
                </a:cubicBezTo>
                <a:cubicBezTo>
                  <a:pt x="2004" y="44788"/>
                  <a:pt x="0" y="47323"/>
                  <a:pt x="0" y="52112"/>
                </a:cubicBezTo>
                <a:cubicBezTo>
                  <a:pt x="0" y="77183"/>
                  <a:pt x="0" y="77183"/>
                  <a:pt x="0" y="77183"/>
                </a:cubicBezTo>
                <a:cubicBezTo>
                  <a:pt x="0" y="79718"/>
                  <a:pt x="2004" y="84507"/>
                  <a:pt x="6513" y="84507"/>
                </a:cubicBezTo>
                <a:cubicBezTo>
                  <a:pt x="17787" y="84507"/>
                  <a:pt x="17787" y="84507"/>
                  <a:pt x="17787" y="84507"/>
                </a:cubicBezTo>
                <a:cubicBezTo>
                  <a:pt x="13277" y="119718"/>
                  <a:pt x="13277" y="119718"/>
                  <a:pt x="13277" y="119718"/>
                </a:cubicBezTo>
                <a:cubicBezTo>
                  <a:pt x="106471" y="119718"/>
                  <a:pt x="106471" y="119718"/>
                  <a:pt x="106471" y="119718"/>
                </a:cubicBezTo>
                <a:cubicBezTo>
                  <a:pt x="101962" y="84507"/>
                  <a:pt x="101962" y="84507"/>
                  <a:pt x="101962" y="84507"/>
                </a:cubicBezTo>
                <a:cubicBezTo>
                  <a:pt x="112985" y="84507"/>
                  <a:pt x="112985" y="84507"/>
                  <a:pt x="112985" y="84507"/>
                </a:cubicBezTo>
                <a:cubicBezTo>
                  <a:pt x="117494" y="84507"/>
                  <a:pt x="119749" y="79718"/>
                  <a:pt x="119749" y="77183"/>
                </a:cubicBezTo>
                <a:cubicBezTo>
                  <a:pt x="119749" y="52112"/>
                  <a:pt x="119749" y="52112"/>
                  <a:pt x="119749" y="52112"/>
                </a:cubicBezTo>
                <a:cubicBezTo>
                  <a:pt x="119749" y="47323"/>
                  <a:pt x="117494" y="44788"/>
                  <a:pt x="112985" y="44788"/>
                </a:cubicBezTo>
                <a:close/>
                <a:moveTo>
                  <a:pt x="24300" y="104788"/>
                </a:moveTo>
                <a:lnTo>
                  <a:pt x="24300" y="104788"/>
                </a:lnTo>
                <a:cubicBezTo>
                  <a:pt x="33068" y="59718"/>
                  <a:pt x="33068" y="59718"/>
                  <a:pt x="33068" y="59718"/>
                </a:cubicBezTo>
                <a:cubicBezTo>
                  <a:pt x="86430" y="59718"/>
                  <a:pt x="86430" y="59718"/>
                  <a:pt x="86430" y="59718"/>
                </a:cubicBezTo>
                <a:cubicBezTo>
                  <a:pt x="95448" y="104788"/>
                  <a:pt x="95448" y="104788"/>
                  <a:pt x="95448" y="104788"/>
                </a:cubicBezTo>
                <a:lnTo>
                  <a:pt x="24300" y="10478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3" name="Shape 5118">
            <a:extLst>
              <a:ext uri="{FF2B5EF4-FFF2-40B4-BE49-F238E27FC236}">
                <a16:creationId xmlns:a16="http://schemas.microsoft.com/office/drawing/2014/main" xmlns="" id="{3CB14BFC-9C8A-471D-9801-A4BE8BD84567}"/>
              </a:ext>
            </a:extLst>
          </p:cNvPr>
          <p:cNvSpPr/>
          <p:nvPr/>
        </p:nvSpPr>
        <p:spPr>
          <a:xfrm>
            <a:off x="3747452" y="2825089"/>
            <a:ext cx="274285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285" y="74157"/>
                </a:moveTo>
                <a:lnTo>
                  <a:pt x="34285" y="74157"/>
                </a:lnTo>
                <a:cubicBezTo>
                  <a:pt x="34285" y="33707"/>
                  <a:pt x="34285" y="33707"/>
                  <a:pt x="34285" y="33707"/>
                </a:cubicBezTo>
                <a:cubicBezTo>
                  <a:pt x="12796" y="33707"/>
                  <a:pt x="12796" y="33707"/>
                  <a:pt x="12796" y="33707"/>
                </a:cubicBezTo>
                <a:cubicBezTo>
                  <a:pt x="4346" y="33707"/>
                  <a:pt x="0" y="40719"/>
                  <a:pt x="0" y="48000"/>
                </a:cubicBezTo>
                <a:cubicBezTo>
                  <a:pt x="0" y="86022"/>
                  <a:pt x="0" y="86022"/>
                  <a:pt x="0" y="86022"/>
                </a:cubicBezTo>
                <a:cubicBezTo>
                  <a:pt x="0" y="95460"/>
                  <a:pt x="4346" y="100584"/>
                  <a:pt x="12796" y="100584"/>
                </a:cubicBezTo>
                <a:cubicBezTo>
                  <a:pt x="17142" y="100584"/>
                  <a:pt x="17142" y="100584"/>
                  <a:pt x="17142" y="100584"/>
                </a:cubicBezTo>
                <a:cubicBezTo>
                  <a:pt x="17142" y="119730"/>
                  <a:pt x="17142" y="119730"/>
                  <a:pt x="17142" y="119730"/>
                </a:cubicBezTo>
                <a:cubicBezTo>
                  <a:pt x="36458" y="100584"/>
                  <a:pt x="36458" y="100584"/>
                  <a:pt x="36458" y="100584"/>
                </a:cubicBezTo>
                <a:cubicBezTo>
                  <a:pt x="66156" y="100584"/>
                  <a:pt x="66156" y="100584"/>
                  <a:pt x="66156" y="100584"/>
                </a:cubicBezTo>
                <a:cubicBezTo>
                  <a:pt x="72917" y="100584"/>
                  <a:pt x="77022" y="95460"/>
                  <a:pt x="77022" y="86022"/>
                </a:cubicBezTo>
                <a:cubicBezTo>
                  <a:pt x="77022" y="74157"/>
                  <a:pt x="77022" y="74157"/>
                  <a:pt x="77022" y="74157"/>
                </a:cubicBezTo>
                <a:lnTo>
                  <a:pt x="77022" y="74157"/>
                </a:lnTo>
                <a:lnTo>
                  <a:pt x="34285" y="74157"/>
                </a:lnTo>
                <a:close/>
                <a:moveTo>
                  <a:pt x="106961" y="0"/>
                </a:moveTo>
                <a:lnTo>
                  <a:pt x="106961" y="0"/>
                </a:lnTo>
                <a:cubicBezTo>
                  <a:pt x="53360" y="0"/>
                  <a:pt x="53360" y="0"/>
                  <a:pt x="53360" y="0"/>
                </a:cubicBezTo>
                <a:cubicBezTo>
                  <a:pt x="47082" y="0"/>
                  <a:pt x="42736" y="7280"/>
                  <a:pt x="42736" y="14561"/>
                </a:cubicBezTo>
                <a:cubicBezTo>
                  <a:pt x="42736" y="66876"/>
                  <a:pt x="42736" y="66876"/>
                  <a:pt x="42736" y="66876"/>
                </a:cubicBezTo>
                <a:cubicBezTo>
                  <a:pt x="83541" y="66876"/>
                  <a:pt x="83541" y="66876"/>
                  <a:pt x="83541" y="66876"/>
                </a:cubicBezTo>
                <a:cubicBezTo>
                  <a:pt x="102615" y="86022"/>
                  <a:pt x="102615" y="86022"/>
                  <a:pt x="102615" y="86022"/>
                </a:cubicBezTo>
                <a:cubicBezTo>
                  <a:pt x="102615" y="66876"/>
                  <a:pt x="102615" y="66876"/>
                  <a:pt x="102615" y="66876"/>
                </a:cubicBezTo>
                <a:cubicBezTo>
                  <a:pt x="106961" y="66876"/>
                  <a:pt x="106961" y="66876"/>
                  <a:pt x="106961" y="66876"/>
                </a:cubicBezTo>
                <a:cubicBezTo>
                  <a:pt x="113480" y="66876"/>
                  <a:pt x="119758" y="62292"/>
                  <a:pt x="119758" y="52584"/>
                </a:cubicBezTo>
                <a:cubicBezTo>
                  <a:pt x="119758" y="14561"/>
                  <a:pt x="119758" y="14561"/>
                  <a:pt x="119758" y="14561"/>
                </a:cubicBezTo>
                <a:cubicBezTo>
                  <a:pt x="119758" y="7280"/>
                  <a:pt x="113480" y="0"/>
                  <a:pt x="106961" y="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4" name="Shape 5119">
            <a:extLst>
              <a:ext uri="{FF2B5EF4-FFF2-40B4-BE49-F238E27FC236}">
                <a16:creationId xmlns:a16="http://schemas.microsoft.com/office/drawing/2014/main" xmlns="" id="{490734B0-E78C-4D82-8247-CB3B224CD4DB}"/>
              </a:ext>
            </a:extLst>
          </p:cNvPr>
          <p:cNvSpPr/>
          <p:nvPr/>
        </p:nvSpPr>
        <p:spPr>
          <a:xfrm>
            <a:off x="4873773" y="2858166"/>
            <a:ext cx="245107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0"/>
                </a:moveTo>
                <a:lnTo>
                  <a:pt x="18918" y="0"/>
                </a:lnTo>
                <a:cubicBezTo>
                  <a:pt x="7027" y="0"/>
                  <a:pt x="0" y="12765"/>
                  <a:pt x="0" y="25531"/>
                </a:cubicBezTo>
                <a:cubicBezTo>
                  <a:pt x="0" y="41945"/>
                  <a:pt x="7027" y="54711"/>
                  <a:pt x="18918" y="54711"/>
                </a:cubicBezTo>
                <a:cubicBezTo>
                  <a:pt x="38378" y="54711"/>
                  <a:pt x="26486" y="106139"/>
                  <a:pt x="0" y="106139"/>
                </a:cubicBezTo>
                <a:cubicBezTo>
                  <a:pt x="0" y="119635"/>
                  <a:pt x="0" y="119635"/>
                  <a:pt x="0" y="119635"/>
                </a:cubicBezTo>
                <a:cubicBezTo>
                  <a:pt x="45405" y="119635"/>
                  <a:pt x="64594" y="0"/>
                  <a:pt x="18918" y="0"/>
                </a:cubicBezTo>
                <a:close/>
                <a:moveTo>
                  <a:pt x="74324" y="0"/>
                </a:moveTo>
                <a:lnTo>
                  <a:pt x="74324" y="0"/>
                </a:lnTo>
                <a:cubicBezTo>
                  <a:pt x="64594" y="0"/>
                  <a:pt x="55135" y="12765"/>
                  <a:pt x="55135" y="25531"/>
                </a:cubicBezTo>
                <a:cubicBezTo>
                  <a:pt x="55135" y="41945"/>
                  <a:pt x="64594" y="54711"/>
                  <a:pt x="74324" y="54711"/>
                </a:cubicBezTo>
                <a:cubicBezTo>
                  <a:pt x="95675" y="54711"/>
                  <a:pt x="81351" y="106139"/>
                  <a:pt x="55135" y="106139"/>
                </a:cubicBezTo>
                <a:cubicBezTo>
                  <a:pt x="55135" y="119635"/>
                  <a:pt x="55135" y="119635"/>
                  <a:pt x="55135" y="119635"/>
                </a:cubicBezTo>
                <a:cubicBezTo>
                  <a:pt x="102972" y="119635"/>
                  <a:pt x="119729" y="0"/>
                  <a:pt x="74324" y="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5" name="Shape 5120">
            <a:extLst>
              <a:ext uri="{FF2B5EF4-FFF2-40B4-BE49-F238E27FC236}">
                <a16:creationId xmlns:a16="http://schemas.microsoft.com/office/drawing/2014/main" xmlns="" id="{EE315876-834E-4166-ADFD-0F2B8E66C823}"/>
              </a:ext>
            </a:extLst>
          </p:cNvPr>
          <p:cNvSpPr/>
          <p:nvPr/>
        </p:nvSpPr>
        <p:spPr>
          <a:xfrm>
            <a:off x="6503925" y="2838709"/>
            <a:ext cx="215927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89" y="0"/>
                </a:moveTo>
                <a:lnTo>
                  <a:pt x="106189" y="0"/>
                </a:lnTo>
                <a:cubicBezTo>
                  <a:pt x="43580" y="0"/>
                  <a:pt x="43580" y="0"/>
                  <a:pt x="43580" y="0"/>
                </a:cubicBezTo>
                <a:cubicBezTo>
                  <a:pt x="35294" y="0"/>
                  <a:pt x="30076" y="5400"/>
                  <a:pt x="30076" y="13200"/>
                </a:cubicBezTo>
                <a:cubicBezTo>
                  <a:pt x="30076" y="74400"/>
                  <a:pt x="30076" y="74400"/>
                  <a:pt x="30076" y="74400"/>
                </a:cubicBezTo>
                <a:cubicBezTo>
                  <a:pt x="30076" y="82200"/>
                  <a:pt x="35294" y="87600"/>
                  <a:pt x="43580" y="87600"/>
                </a:cubicBezTo>
                <a:cubicBezTo>
                  <a:pt x="106189" y="87600"/>
                  <a:pt x="106189" y="87600"/>
                  <a:pt x="106189" y="87600"/>
                </a:cubicBezTo>
                <a:cubicBezTo>
                  <a:pt x="114168" y="87600"/>
                  <a:pt x="119693" y="82200"/>
                  <a:pt x="119693" y="74400"/>
                </a:cubicBezTo>
                <a:cubicBezTo>
                  <a:pt x="119693" y="13200"/>
                  <a:pt x="119693" y="13200"/>
                  <a:pt x="119693" y="13200"/>
                </a:cubicBezTo>
                <a:cubicBezTo>
                  <a:pt x="119693" y="5400"/>
                  <a:pt x="114168" y="0"/>
                  <a:pt x="106189" y="0"/>
                </a:cubicBezTo>
                <a:close/>
                <a:moveTo>
                  <a:pt x="106189" y="74400"/>
                </a:moveTo>
                <a:lnTo>
                  <a:pt x="106189" y="74400"/>
                </a:lnTo>
                <a:cubicBezTo>
                  <a:pt x="43580" y="74400"/>
                  <a:pt x="43580" y="74400"/>
                  <a:pt x="43580" y="74400"/>
                </a:cubicBezTo>
                <a:cubicBezTo>
                  <a:pt x="43580" y="13200"/>
                  <a:pt x="43580" y="13200"/>
                  <a:pt x="43580" y="13200"/>
                </a:cubicBezTo>
                <a:cubicBezTo>
                  <a:pt x="106189" y="13200"/>
                  <a:pt x="106189" y="13200"/>
                  <a:pt x="106189" y="13200"/>
                </a:cubicBezTo>
                <a:lnTo>
                  <a:pt x="106189" y="74400"/>
                </a:lnTo>
                <a:close/>
                <a:moveTo>
                  <a:pt x="13810" y="58500"/>
                </a:moveTo>
                <a:lnTo>
                  <a:pt x="13810" y="58500"/>
                </a:lnTo>
                <a:cubicBezTo>
                  <a:pt x="0" y="58500"/>
                  <a:pt x="0" y="58500"/>
                  <a:pt x="0" y="585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600"/>
                  <a:pt x="5524" y="119700"/>
                  <a:pt x="13810" y="119700"/>
                </a:cubicBezTo>
                <a:cubicBezTo>
                  <a:pt x="60153" y="119700"/>
                  <a:pt x="60153" y="119700"/>
                  <a:pt x="60153" y="119700"/>
                </a:cubicBezTo>
                <a:cubicBezTo>
                  <a:pt x="60153" y="103800"/>
                  <a:pt x="60153" y="103800"/>
                  <a:pt x="60153" y="103800"/>
                </a:cubicBezTo>
                <a:cubicBezTo>
                  <a:pt x="13810" y="103800"/>
                  <a:pt x="13810" y="103800"/>
                  <a:pt x="13810" y="103800"/>
                </a:cubicBezTo>
                <a:lnTo>
                  <a:pt x="13810" y="585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6" name="Shape 5121">
            <a:extLst>
              <a:ext uri="{FF2B5EF4-FFF2-40B4-BE49-F238E27FC236}">
                <a16:creationId xmlns:a16="http://schemas.microsoft.com/office/drawing/2014/main" xmlns="" id="{AC4AE81C-17AA-422B-ACF0-DDFA293F4EF0}"/>
              </a:ext>
            </a:extLst>
          </p:cNvPr>
          <p:cNvSpPr/>
          <p:nvPr/>
        </p:nvSpPr>
        <p:spPr>
          <a:xfrm>
            <a:off x="10293347" y="3432177"/>
            <a:ext cx="235380" cy="15955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543" y="21706"/>
                </a:moveTo>
                <a:lnTo>
                  <a:pt x="104543" y="21706"/>
                </a:lnTo>
                <a:cubicBezTo>
                  <a:pt x="30070" y="21706"/>
                  <a:pt x="30070" y="21706"/>
                  <a:pt x="30070" y="21706"/>
                </a:cubicBezTo>
                <a:cubicBezTo>
                  <a:pt x="30070" y="0"/>
                  <a:pt x="30070" y="0"/>
                  <a:pt x="30070" y="0"/>
                </a:cubicBezTo>
                <a:cubicBezTo>
                  <a:pt x="0" y="36450"/>
                  <a:pt x="0" y="36450"/>
                  <a:pt x="0" y="36450"/>
                </a:cubicBezTo>
                <a:cubicBezTo>
                  <a:pt x="30070" y="72491"/>
                  <a:pt x="30070" y="72491"/>
                  <a:pt x="30070" y="72491"/>
                </a:cubicBezTo>
                <a:cubicBezTo>
                  <a:pt x="30070" y="50784"/>
                  <a:pt x="30070" y="50784"/>
                  <a:pt x="30070" y="50784"/>
                </a:cubicBezTo>
                <a:cubicBezTo>
                  <a:pt x="99484" y="50784"/>
                  <a:pt x="99484" y="50784"/>
                  <a:pt x="99484" y="50784"/>
                </a:cubicBezTo>
                <a:cubicBezTo>
                  <a:pt x="99484" y="90511"/>
                  <a:pt x="99484" y="90511"/>
                  <a:pt x="99484" y="90511"/>
                </a:cubicBezTo>
                <a:cubicBezTo>
                  <a:pt x="7587" y="90511"/>
                  <a:pt x="7587" y="90511"/>
                  <a:pt x="7587" y="90511"/>
                </a:cubicBezTo>
                <a:cubicBezTo>
                  <a:pt x="7587" y="119590"/>
                  <a:pt x="7587" y="119590"/>
                  <a:pt x="7587" y="119590"/>
                </a:cubicBezTo>
                <a:cubicBezTo>
                  <a:pt x="104543" y="119590"/>
                  <a:pt x="104543" y="119590"/>
                  <a:pt x="104543" y="119590"/>
                </a:cubicBezTo>
                <a:cubicBezTo>
                  <a:pt x="112131" y="119590"/>
                  <a:pt x="119718" y="112218"/>
                  <a:pt x="119718" y="101569"/>
                </a:cubicBezTo>
                <a:cubicBezTo>
                  <a:pt x="119718" y="39726"/>
                  <a:pt x="119718" y="39726"/>
                  <a:pt x="119718" y="39726"/>
                </a:cubicBezTo>
                <a:cubicBezTo>
                  <a:pt x="119718" y="29078"/>
                  <a:pt x="112131" y="21706"/>
                  <a:pt x="104543" y="21706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Shape 5122">
            <a:extLst>
              <a:ext uri="{FF2B5EF4-FFF2-40B4-BE49-F238E27FC236}">
                <a16:creationId xmlns:a16="http://schemas.microsoft.com/office/drawing/2014/main" xmlns="" id="{85451553-14EC-4304-9733-3539A0BAA314}"/>
              </a:ext>
            </a:extLst>
          </p:cNvPr>
          <p:cNvSpPr/>
          <p:nvPr/>
        </p:nvSpPr>
        <p:spPr>
          <a:xfrm>
            <a:off x="5939791" y="2834817"/>
            <a:ext cx="254834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396" y="62493"/>
                </a:moveTo>
                <a:lnTo>
                  <a:pt x="117396" y="62493"/>
                </a:lnTo>
                <a:cubicBezTo>
                  <a:pt x="64295" y="4987"/>
                  <a:pt x="64295" y="4987"/>
                  <a:pt x="64295" y="4987"/>
                </a:cubicBezTo>
                <a:cubicBezTo>
                  <a:pt x="61952" y="0"/>
                  <a:pt x="57527" y="0"/>
                  <a:pt x="55184" y="4987"/>
                </a:cubicBezTo>
                <a:cubicBezTo>
                  <a:pt x="2342" y="62493"/>
                  <a:pt x="2342" y="62493"/>
                  <a:pt x="2342" y="62493"/>
                </a:cubicBezTo>
                <a:cubicBezTo>
                  <a:pt x="0" y="64841"/>
                  <a:pt x="2342" y="67481"/>
                  <a:pt x="4685" y="67481"/>
                </a:cubicBezTo>
                <a:cubicBezTo>
                  <a:pt x="16138" y="67481"/>
                  <a:pt x="16138" y="67481"/>
                  <a:pt x="16138" y="67481"/>
                </a:cubicBezTo>
                <a:cubicBezTo>
                  <a:pt x="16138" y="114425"/>
                  <a:pt x="16138" y="114425"/>
                  <a:pt x="16138" y="114425"/>
                </a:cubicBezTo>
                <a:cubicBezTo>
                  <a:pt x="16138" y="117066"/>
                  <a:pt x="16138" y="119706"/>
                  <a:pt x="20563" y="119706"/>
                </a:cubicBezTo>
                <a:cubicBezTo>
                  <a:pt x="46073" y="119706"/>
                  <a:pt x="46073" y="119706"/>
                  <a:pt x="46073" y="119706"/>
                </a:cubicBezTo>
                <a:cubicBezTo>
                  <a:pt x="46073" y="72762"/>
                  <a:pt x="46073" y="72762"/>
                  <a:pt x="46073" y="72762"/>
                </a:cubicBezTo>
                <a:cubicBezTo>
                  <a:pt x="73665" y="72762"/>
                  <a:pt x="73665" y="72762"/>
                  <a:pt x="73665" y="72762"/>
                </a:cubicBezTo>
                <a:cubicBezTo>
                  <a:pt x="73665" y="119706"/>
                  <a:pt x="73665" y="119706"/>
                  <a:pt x="73665" y="119706"/>
                </a:cubicBezTo>
                <a:cubicBezTo>
                  <a:pt x="99175" y="119706"/>
                  <a:pt x="99175" y="119706"/>
                  <a:pt x="99175" y="119706"/>
                </a:cubicBezTo>
                <a:cubicBezTo>
                  <a:pt x="103600" y="119706"/>
                  <a:pt x="103600" y="117066"/>
                  <a:pt x="103600" y="114425"/>
                </a:cubicBezTo>
                <a:cubicBezTo>
                  <a:pt x="103600" y="67481"/>
                  <a:pt x="103600" y="67481"/>
                  <a:pt x="103600" y="67481"/>
                </a:cubicBezTo>
                <a:cubicBezTo>
                  <a:pt x="115314" y="67481"/>
                  <a:pt x="115314" y="67481"/>
                  <a:pt x="115314" y="67481"/>
                </a:cubicBezTo>
                <a:cubicBezTo>
                  <a:pt x="117396" y="67481"/>
                  <a:pt x="119739" y="64841"/>
                  <a:pt x="117396" y="62493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8" name="Shape 5123">
            <a:extLst>
              <a:ext uri="{FF2B5EF4-FFF2-40B4-BE49-F238E27FC236}">
                <a16:creationId xmlns:a16="http://schemas.microsoft.com/office/drawing/2014/main" xmlns="" id="{1F0730D8-898C-4DDB-B530-EA84776D601D}"/>
              </a:ext>
            </a:extLst>
          </p:cNvPr>
          <p:cNvSpPr/>
          <p:nvPr/>
        </p:nvSpPr>
        <p:spPr>
          <a:xfrm>
            <a:off x="2111463" y="2293885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400"/>
                  <a:pt x="0" y="13200"/>
                </a:cubicBezTo>
                <a:cubicBezTo>
                  <a:pt x="0" y="103800"/>
                  <a:pt x="0" y="103800"/>
                  <a:pt x="0" y="103800"/>
                </a:cubicBezTo>
                <a:cubicBezTo>
                  <a:pt x="0" y="111900"/>
                  <a:pt x="4104" y="119700"/>
                  <a:pt x="12796" y="119700"/>
                </a:cubicBezTo>
                <a:cubicBezTo>
                  <a:pt x="106961" y="119700"/>
                  <a:pt x="106961" y="119700"/>
                  <a:pt x="106961" y="119700"/>
                </a:cubicBezTo>
                <a:cubicBezTo>
                  <a:pt x="113480" y="119700"/>
                  <a:pt x="119758" y="111900"/>
                  <a:pt x="119758" y="103800"/>
                </a:cubicBezTo>
                <a:cubicBezTo>
                  <a:pt x="119758" y="13200"/>
                  <a:pt x="119758" y="13200"/>
                  <a:pt x="119758" y="13200"/>
                </a:cubicBezTo>
                <a:cubicBezTo>
                  <a:pt x="119758" y="5400"/>
                  <a:pt x="113480" y="0"/>
                  <a:pt x="106961" y="0"/>
                </a:cubicBezTo>
                <a:close/>
                <a:moveTo>
                  <a:pt x="106961" y="103800"/>
                </a:moveTo>
                <a:lnTo>
                  <a:pt x="106961" y="103800"/>
                </a:lnTo>
                <a:cubicBezTo>
                  <a:pt x="12796" y="103800"/>
                  <a:pt x="12796" y="103800"/>
                  <a:pt x="12796" y="103800"/>
                </a:cubicBezTo>
                <a:cubicBezTo>
                  <a:pt x="12796" y="13200"/>
                  <a:pt x="12796" y="13200"/>
                  <a:pt x="12796" y="13200"/>
                </a:cubicBezTo>
                <a:cubicBezTo>
                  <a:pt x="106961" y="13200"/>
                  <a:pt x="106961" y="13200"/>
                  <a:pt x="106961" y="13200"/>
                </a:cubicBezTo>
                <a:lnTo>
                  <a:pt x="106961" y="103800"/>
                </a:lnTo>
                <a:close/>
                <a:moveTo>
                  <a:pt x="53601" y="74700"/>
                </a:moveTo>
                <a:lnTo>
                  <a:pt x="53601" y="74700"/>
                </a:lnTo>
                <a:cubicBezTo>
                  <a:pt x="23420" y="74700"/>
                  <a:pt x="23420" y="74700"/>
                  <a:pt x="23420" y="74700"/>
                </a:cubicBezTo>
                <a:cubicBezTo>
                  <a:pt x="23420" y="87900"/>
                  <a:pt x="23420" y="87900"/>
                  <a:pt x="23420" y="87900"/>
                </a:cubicBezTo>
                <a:cubicBezTo>
                  <a:pt x="53601" y="87900"/>
                  <a:pt x="53601" y="87900"/>
                  <a:pt x="53601" y="87900"/>
                </a:cubicBezTo>
                <a:lnTo>
                  <a:pt x="53601" y="74700"/>
                </a:lnTo>
                <a:close/>
                <a:moveTo>
                  <a:pt x="53601" y="53400"/>
                </a:moveTo>
                <a:lnTo>
                  <a:pt x="53601" y="53400"/>
                </a:lnTo>
                <a:cubicBezTo>
                  <a:pt x="23420" y="53400"/>
                  <a:pt x="23420" y="53400"/>
                  <a:pt x="23420" y="53400"/>
                </a:cubicBezTo>
                <a:cubicBezTo>
                  <a:pt x="23420" y="66600"/>
                  <a:pt x="23420" y="66600"/>
                  <a:pt x="23420" y="66600"/>
                </a:cubicBezTo>
                <a:cubicBezTo>
                  <a:pt x="53601" y="66600"/>
                  <a:pt x="53601" y="66600"/>
                  <a:pt x="53601" y="66600"/>
                </a:cubicBezTo>
                <a:lnTo>
                  <a:pt x="53601" y="53400"/>
                </a:lnTo>
                <a:close/>
                <a:moveTo>
                  <a:pt x="53601" y="29400"/>
                </a:moveTo>
                <a:lnTo>
                  <a:pt x="53601" y="29400"/>
                </a:lnTo>
                <a:cubicBezTo>
                  <a:pt x="23420" y="29400"/>
                  <a:pt x="23420" y="29400"/>
                  <a:pt x="23420" y="29400"/>
                </a:cubicBezTo>
                <a:cubicBezTo>
                  <a:pt x="23420" y="42900"/>
                  <a:pt x="23420" y="42900"/>
                  <a:pt x="23420" y="42900"/>
                </a:cubicBezTo>
                <a:cubicBezTo>
                  <a:pt x="53601" y="42900"/>
                  <a:pt x="53601" y="42900"/>
                  <a:pt x="53601" y="42900"/>
                </a:cubicBezTo>
                <a:lnTo>
                  <a:pt x="53601" y="29400"/>
                </a:lnTo>
                <a:close/>
                <a:moveTo>
                  <a:pt x="93923" y="77100"/>
                </a:moveTo>
                <a:lnTo>
                  <a:pt x="93923" y="77100"/>
                </a:lnTo>
                <a:cubicBezTo>
                  <a:pt x="93923" y="77100"/>
                  <a:pt x="85472" y="74700"/>
                  <a:pt x="85472" y="69300"/>
                </a:cubicBezTo>
                <a:cubicBezTo>
                  <a:pt x="85472" y="61200"/>
                  <a:pt x="91991" y="58800"/>
                  <a:pt x="91991" y="45300"/>
                </a:cubicBezTo>
                <a:cubicBezTo>
                  <a:pt x="91991" y="37500"/>
                  <a:pt x="89818" y="29400"/>
                  <a:pt x="81126" y="29400"/>
                </a:cubicBezTo>
                <a:cubicBezTo>
                  <a:pt x="72676" y="29400"/>
                  <a:pt x="70503" y="37500"/>
                  <a:pt x="70503" y="45300"/>
                </a:cubicBezTo>
                <a:cubicBezTo>
                  <a:pt x="70503" y="58800"/>
                  <a:pt x="77022" y="61200"/>
                  <a:pt x="77022" y="69300"/>
                </a:cubicBezTo>
                <a:cubicBezTo>
                  <a:pt x="77022" y="74700"/>
                  <a:pt x="66398" y="77100"/>
                  <a:pt x="66398" y="77100"/>
                </a:cubicBezTo>
                <a:lnTo>
                  <a:pt x="66398" y="87900"/>
                </a:lnTo>
                <a:cubicBezTo>
                  <a:pt x="96096" y="87900"/>
                  <a:pt x="96096" y="87900"/>
                  <a:pt x="96096" y="87900"/>
                </a:cubicBezTo>
                <a:cubicBezTo>
                  <a:pt x="96096" y="87900"/>
                  <a:pt x="96096" y="77100"/>
                  <a:pt x="93923" y="771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Shape 5124">
            <a:extLst>
              <a:ext uri="{FF2B5EF4-FFF2-40B4-BE49-F238E27FC236}">
                <a16:creationId xmlns:a16="http://schemas.microsoft.com/office/drawing/2014/main" xmlns="" id="{81D33FF7-183A-45B1-AFA9-8E5EC239042A}"/>
              </a:ext>
            </a:extLst>
          </p:cNvPr>
          <p:cNvSpPr/>
          <p:nvPr/>
        </p:nvSpPr>
        <p:spPr>
          <a:xfrm>
            <a:off x="2169822" y="1723768"/>
            <a:ext cx="155623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0918" y="0"/>
                </a:moveTo>
                <a:lnTo>
                  <a:pt x="100918" y="0"/>
                </a:lnTo>
                <a:cubicBezTo>
                  <a:pt x="18657" y="0"/>
                  <a:pt x="18657" y="0"/>
                  <a:pt x="18657" y="0"/>
                </a:cubicBezTo>
                <a:cubicBezTo>
                  <a:pt x="7208" y="0"/>
                  <a:pt x="0" y="4417"/>
                  <a:pt x="0" y="10797"/>
                </a:cubicBezTo>
                <a:cubicBezTo>
                  <a:pt x="0" y="106503"/>
                  <a:pt x="0" y="106503"/>
                  <a:pt x="0" y="106503"/>
                </a:cubicBezTo>
                <a:cubicBezTo>
                  <a:pt x="0" y="112883"/>
                  <a:pt x="7208" y="119754"/>
                  <a:pt x="18657" y="119754"/>
                </a:cubicBezTo>
                <a:cubicBezTo>
                  <a:pt x="100918" y="119754"/>
                  <a:pt x="100918" y="119754"/>
                  <a:pt x="100918" y="119754"/>
                </a:cubicBezTo>
                <a:cubicBezTo>
                  <a:pt x="112367" y="119754"/>
                  <a:pt x="119575" y="112883"/>
                  <a:pt x="119575" y="106503"/>
                </a:cubicBezTo>
                <a:cubicBezTo>
                  <a:pt x="119575" y="10797"/>
                  <a:pt x="119575" y="10797"/>
                  <a:pt x="119575" y="10797"/>
                </a:cubicBezTo>
                <a:cubicBezTo>
                  <a:pt x="119575" y="4417"/>
                  <a:pt x="112367" y="0"/>
                  <a:pt x="100918" y="0"/>
                </a:cubicBezTo>
                <a:close/>
                <a:moveTo>
                  <a:pt x="59787" y="112883"/>
                </a:moveTo>
                <a:lnTo>
                  <a:pt x="59787" y="112883"/>
                </a:lnTo>
                <a:cubicBezTo>
                  <a:pt x="52155" y="112883"/>
                  <a:pt x="44946" y="110674"/>
                  <a:pt x="44946" y="108711"/>
                </a:cubicBezTo>
                <a:cubicBezTo>
                  <a:pt x="44946" y="104294"/>
                  <a:pt x="52155" y="102085"/>
                  <a:pt x="59787" y="102085"/>
                </a:cubicBezTo>
                <a:cubicBezTo>
                  <a:pt x="67420" y="102085"/>
                  <a:pt x="74628" y="104294"/>
                  <a:pt x="74628" y="108711"/>
                </a:cubicBezTo>
                <a:cubicBezTo>
                  <a:pt x="74628" y="110674"/>
                  <a:pt x="67420" y="112883"/>
                  <a:pt x="59787" y="112883"/>
                </a:cubicBezTo>
                <a:close/>
                <a:moveTo>
                  <a:pt x="104734" y="95705"/>
                </a:moveTo>
                <a:lnTo>
                  <a:pt x="104734" y="95705"/>
                </a:lnTo>
                <a:cubicBezTo>
                  <a:pt x="14840" y="95705"/>
                  <a:pt x="14840" y="95705"/>
                  <a:pt x="14840" y="95705"/>
                </a:cubicBezTo>
                <a:cubicBezTo>
                  <a:pt x="14840" y="15214"/>
                  <a:pt x="14840" y="15214"/>
                  <a:pt x="14840" y="15214"/>
                </a:cubicBezTo>
                <a:cubicBezTo>
                  <a:pt x="104734" y="15214"/>
                  <a:pt x="104734" y="15214"/>
                  <a:pt x="104734" y="15214"/>
                </a:cubicBezTo>
                <a:lnTo>
                  <a:pt x="104734" y="9570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Shape 5125">
            <a:extLst>
              <a:ext uri="{FF2B5EF4-FFF2-40B4-BE49-F238E27FC236}">
                <a16:creationId xmlns:a16="http://schemas.microsoft.com/office/drawing/2014/main" xmlns="" id="{9B9CBA7D-6FA7-4FE4-B6EC-5054F92633BF}"/>
              </a:ext>
            </a:extLst>
          </p:cNvPr>
          <p:cNvSpPr/>
          <p:nvPr/>
        </p:nvSpPr>
        <p:spPr>
          <a:xfrm>
            <a:off x="9727270" y="3397152"/>
            <a:ext cx="274285" cy="2315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9818" y="35598"/>
                </a:moveTo>
                <a:lnTo>
                  <a:pt x="89818" y="35598"/>
                </a:lnTo>
                <a:cubicBezTo>
                  <a:pt x="93923" y="35598"/>
                  <a:pt x="93923" y="35598"/>
                  <a:pt x="93923" y="35598"/>
                </a:cubicBezTo>
                <a:cubicBezTo>
                  <a:pt x="93923" y="51100"/>
                  <a:pt x="93923" y="51100"/>
                  <a:pt x="93923" y="51100"/>
                </a:cubicBezTo>
                <a:cubicBezTo>
                  <a:pt x="119758" y="25550"/>
                  <a:pt x="119758" y="25550"/>
                  <a:pt x="119758" y="25550"/>
                </a:cubicBezTo>
                <a:cubicBezTo>
                  <a:pt x="93923" y="0"/>
                  <a:pt x="93923" y="0"/>
                  <a:pt x="93923" y="0"/>
                </a:cubicBezTo>
                <a:cubicBezTo>
                  <a:pt x="93923" y="15215"/>
                  <a:pt x="93923" y="15215"/>
                  <a:pt x="93923" y="15215"/>
                </a:cubicBezTo>
                <a:cubicBezTo>
                  <a:pt x="89818" y="15215"/>
                  <a:pt x="89818" y="15215"/>
                  <a:pt x="89818" y="15215"/>
                </a:cubicBezTo>
                <a:cubicBezTo>
                  <a:pt x="68329" y="15215"/>
                  <a:pt x="55533" y="35598"/>
                  <a:pt x="44909" y="53684"/>
                </a:cubicBezTo>
                <a:cubicBezTo>
                  <a:pt x="34044" y="68899"/>
                  <a:pt x="25593" y="81531"/>
                  <a:pt x="12796" y="81531"/>
                </a:cubicBezTo>
                <a:cubicBezTo>
                  <a:pt x="0" y="81531"/>
                  <a:pt x="0" y="81531"/>
                  <a:pt x="0" y="81531"/>
                </a:cubicBezTo>
                <a:cubicBezTo>
                  <a:pt x="0" y="101913"/>
                  <a:pt x="0" y="101913"/>
                  <a:pt x="0" y="101913"/>
                </a:cubicBezTo>
                <a:cubicBezTo>
                  <a:pt x="12796" y="101913"/>
                  <a:pt x="12796" y="101913"/>
                  <a:pt x="12796" y="101913"/>
                </a:cubicBezTo>
                <a:cubicBezTo>
                  <a:pt x="34044" y="101913"/>
                  <a:pt x="46841" y="81531"/>
                  <a:pt x="57706" y="63732"/>
                </a:cubicBezTo>
                <a:cubicBezTo>
                  <a:pt x="68329" y="48516"/>
                  <a:pt x="77022" y="35598"/>
                  <a:pt x="89818" y="35598"/>
                </a:cubicBezTo>
                <a:close/>
                <a:moveTo>
                  <a:pt x="31871" y="48516"/>
                </a:moveTo>
                <a:lnTo>
                  <a:pt x="31871" y="48516"/>
                </a:lnTo>
                <a:cubicBezTo>
                  <a:pt x="31871" y="45933"/>
                  <a:pt x="34044" y="45933"/>
                  <a:pt x="34044" y="43636"/>
                </a:cubicBezTo>
                <a:cubicBezTo>
                  <a:pt x="36217" y="41052"/>
                  <a:pt x="40321" y="35598"/>
                  <a:pt x="42736" y="33301"/>
                </a:cubicBezTo>
                <a:cubicBezTo>
                  <a:pt x="34044" y="22966"/>
                  <a:pt x="25593" y="18086"/>
                  <a:pt x="12796" y="18086"/>
                </a:cubicBezTo>
                <a:cubicBezTo>
                  <a:pt x="0" y="18086"/>
                  <a:pt x="0" y="18086"/>
                  <a:pt x="0" y="18086"/>
                </a:cubicBezTo>
                <a:cubicBezTo>
                  <a:pt x="0" y="38468"/>
                  <a:pt x="0" y="38468"/>
                  <a:pt x="0" y="38468"/>
                </a:cubicBezTo>
                <a:cubicBezTo>
                  <a:pt x="12796" y="38468"/>
                  <a:pt x="12796" y="38468"/>
                  <a:pt x="12796" y="38468"/>
                </a:cubicBezTo>
                <a:cubicBezTo>
                  <a:pt x="19074" y="38468"/>
                  <a:pt x="25593" y="41052"/>
                  <a:pt x="31871" y="48516"/>
                </a:cubicBezTo>
                <a:close/>
                <a:moveTo>
                  <a:pt x="93923" y="84114"/>
                </a:moveTo>
                <a:lnTo>
                  <a:pt x="93923" y="84114"/>
                </a:lnTo>
                <a:cubicBezTo>
                  <a:pt x="89818" y="84114"/>
                  <a:pt x="89818" y="84114"/>
                  <a:pt x="89818" y="84114"/>
                </a:cubicBezTo>
                <a:cubicBezTo>
                  <a:pt x="81126" y="84114"/>
                  <a:pt x="74849" y="78947"/>
                  <a:pt x="68329" y="71483"/>
                </a:cubicBezTo>
                <a:cubicBezTo>
                  <a:pt x="68329" y="71483"/>
                  <a:pt x="68329" y="71483"/>
                  <a:pt x="68329" y="74066"/>
                </a:cubicBezTo>
                <a:cubicBezTo>
                  <a:pt x="64225" y="76363"/>
                  <a:pt x="62052" y="81531"/>
                  <a:pt x="59879" y="86698"/>
                </a:cubicBezTo>
                <a:cubicBezTo>
                  <a:pt x="66156" y="96746"/>
                  <a:pt x="77022" y="101913"/>
                  <a:pt x="89818" y="101913"/>
                </a:cubicBezTo>
                <a:cubicBezTo>
                  <a:pt x="93923" y="101913"/>
                  <a:pt x="93923" y="101913"/>
                  <a:pt x="93923" y="101913"/>
                </a:cubicBezTo>
                <a:cubicBezTo>
                  <a:pt x="93923" y="119712"/>
                  <a:pt x="93923" y="119712"/>
                  <a:pt x="93923" y="119712"/>
                </a:cubicBezTo>
                <a:cubicBezTo>
                  <a:pt x="119758" y="94162"/>
                  <a:pt x="119758" y="94162"/>
                  <a:pt x="119758" y="94162"/>
                </a:cubicBezTo>
                <a:cubicBezTo>
                  <a:pt x="93923" y="68899"/>
                  <a:pt x="93923" y="68899"/>
                  <a:pt x="93923" y="68899"/>
                </a:cubicBezTo>
                <a:lnTo>
                  <a:pt x="93923" y="8411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Shape 5126">
            <a:extLst>
              <a:ext uri="{FF2B5EF4-FFF2-40B4-BE49-F238E27FC236}">
                <a16:creationId xmlns:a16="http://schemas.microsoft.com/office/drawing/2014/main" xmlns="" id="{0E8A005C-8716-4D63-B10D-79A1F0DDF755}"/>
              </a:ext>
            </a:extLst>
          </p:cNvPr>
          <p:cNvSpPr/>
          <p:nvPr/>
        </p:nvSpPr>
        <p:spPr>
          <a:xfrm>
            <a:off x="7050551" y="2838709"/>
            <a:ext cx="217872" cy="2218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86" y="100800"/>
                </a:moveTo>
                <a:lnTo>
                  <a:pt x="114586" y="100800"/>
                </a:lnTo>
                <a:cubicBezTo>
                  <a:pt x="87819" y="71700"/>
                  <a:pt x="87819" y="71700"/>
                  <a:pt x="87819" y="71700"/>
                </a:cubicBezTo>
                <a:cubicBezTo>
                  <a:pt x="90526" y="63600"/>
                  <a:pt x="93233" y="55800"/>
                  <a:pt x="93233" y="47700"/>
                </a:cubicBezTo>
                <a:cubicBezTo>
                  <a:pt x="93233" y="21300"/>
                  <a:pt x="71879" y="0"/>
                  <a:pt x="45413" y="0"/>
                </a:cubicBezTo>
                <a:cubicBezTo>
                  <a:pt x="21052" y="0"/>
                  <a:pt x="0" y="21300"/>
                  <a:pt x="0" y="45300"/>
                </a:cubicBezTo>
                <a:cubicBezTo>
                  <a:pt x="0" y="71700"/>
                  <a:pt x="21052" y="93000"/>
                  <a:pt x="48120" y="93000"/>
                </a:cubicBezTo>
                <a:cubicBezTo>
                  <a:pt x="55939" y="93000"/>
                  <a:pt x="64060" y="90600"/>
                  <a:pt x="69172" y="87600"/>
                </a:cubicBezTo>
                <a:cubicBezTo>
                  <a:pt x="98646" y="117000"/>
                  <a:pt x="98646" y="117000"/>
                  <a:pt x="98646" y="117000"/>
                </a:cubicBezTo>
                <a:cubicBezTo>
                  <a:pt x="101052" y="119700"/>
                  <a:pt x="106466" y="119700"/>
                  <a:pt x="109172" y="117000"/>
                </a:cubicBezTo>
                <a:cubicBezTo>
                  <a:pt x="116992" y="109200"/>
                  <a:pt x="116992" y="109200"/>
                  <a:pt x="116992" y="109200"/>
                </a:cubicBezTo>
                <a:cubicBezTo>
                  <a:pt x="119699" y="106500"/>
                  <a:pt x="116992" y="103800"/>
                  <a:pt x="114586" y="100800"/>
                </a:cubicBezTo>
                <a:close/>
                <a:moveTo>
                  <a:pt x="13233" y="45300"/>
                </a:moveTo>
                <a:lnTo>
                  <a:pt x="13233" y="45300"/>
                </a:lnTo>
                <a:cubicBezTo>
                  <a:pt x="13233" y="29400"/>
                  <a:pt x="29473" y="13200"/>
                  <a:pt x="45413" y="13200"/>
                </a:cubicBezTo>
                <a:cubicBezTo>
                  <a:pt x="64060" y="13200"/>
                  <a:pt x="80000" y="29400"/>
                  <a:pt x="80000" y="47700"/>
                </a:cubicBezTo>
                <a:cubicBezTo>
                  <a:pt x="80000" y="66300"/>
                  <a:pt x="64060" y="79800"/>
                  <a:pt x="48120" y="79800"/>
                </a:cubicBezTo>
                <a:cubicBezTo>
                  <a:pt x="29473" y="79800"/>
                  <a:pt x="13233" y="63600"/>
                  <a:pt x="13233" y="453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2" name="Shape 5127">
            <a:extLst>
              <a:ext uri="{FF2B5EF4-FFF2-40B4-BE49-F238E27FC236}">
                <a16:creationId xmlns:a16="http://schemas.microsoft.com/office/drawing/2014/main" xmlns="" id="{FB1A06AF-ECA1-492D-AC92-4107B6CC95FA}"/>
              </a:ext>
            </a:extLst>
          </p:cNvPr>
          <p:cNvSpPr/>
          <p:nvPr/>
        </p:nvSpPr>
        <p:spPr>
          <a:xfrm>
            <a:off x="8663196" y="4451773"/>
            <a:ext cx="262614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74" y="0"/>
                </a:moveTo>
                <a:lnTo>
                  <a:pt x="59874" y="0"/>
                </a:lnTo>
                <a:cubicBezTo>
                  <a:pt x="26555" y="0"/>
                  <a:pt x="0" y="26555"/>
                  <a:pt x="0" y="59874"/>
                </a:cubicBezTo>
                <a:cubicBezTo>
                  <a:pt x="0" y="93194"/>
                  <a:pt x="26555" y="119749"/>
                  <a:pt x="59874" y="119749"/>
                </a:cubicBezTo>
                <a:cubicBezTo>
                  <a:pt x="93194" y="119749"/>
                  <a:pt x="119749" y="93194"/>
                  <a:pt x="119749" y="59874"/>
                </a:cubicBezTo>
                <a:cubicBezTo>
                  <a:pt x="119749" y="26555"/>
                  <a:pt x="93194" y="0"/>
                  <a:pt x="59874" y="0"/>
                </a:cubicBezTo>
                <a:close/>
                <a:moveTo>
                  <a:pt x="110981" y="59874"/>
                </a:moveTo>
                <a:lnTo>
                  <a:pt x="110981" y="59874"/>
                </a:lnTo>
                <a:cubicBezTo>
                  <a:pt x="110981" y="73152"/>
                  <a:pt x="106471" y="82171"/>
                  <a:pt x="99958" y="90939"/>
                </a:cubicBezTo>
                <a:cubicBezTo>
                  <a:pt x="97703" y="90939"/>
                  <a:pt x="95448" y="86430"/>
                  <a:pt x="97703" y="82171"/>
                </a:cubicBezTo>
                <a:cubicBezTo>
                  <a:pt x="99958" y="77661"/>
                  <a:pt x="99958" y="68893"/>
                  <a:pt x="99958" y="64384"/>
                </a:cubicBezTo>
                <a:cubicBezTo>
                  <a:pt x="99958" y="59874"/>
                  <a:pt x="97703" y="51106"/>
                  <a:pt x="93194" y="51106"/>
                </a:cubicBezTo>
                <a:cubicBezTo>
                  <a:pt x="86680" y="51106"/>
                  <a:pt x="84425" y="51106"/>
                  <a:pt x="79916" y="44592"/>
                </a:cubicBezTo>
                <a:cubicBezTo>
                  <a:pt x="75407" y="31064"/>
                  <a:pt x="93194" y="28810"/>
                  <a:pt x="86680" y="22045"/>
                </a:cubicBezTo>
                <a:cubicBezTo>
                  <a:pt x="84425" y="20041"/>
                  <a:pt x="75407" y="28810"/>
                  <a:pt x="73402" y="15532"/>
                </a:cubicBezTo>
                <a:lnTo>
                  <a:pt x="75407" y="13277"/>
                </a:lnTo>
                <a:cubicBezTo>
                  <a:pt x="95448" y="20041"/>
                  <a:pt x="110981" y="37578"/>
                  <a:pt x="110981" y="59874"/>
                </a:cubicBezTo>
                <a:close/>
                <a:moveTo>
                  <a:pt x="53110" y="11022"/>
                </a:moveTo>
                <a:lnTo>
                  <a:pt x="53110" y="11022"/>
                </a:lnTo>
                <a:cubicBezTo>
                  <a:pt x="51106" y="13277"/>
                  <a:pt x="48601" y="13277"/>
                  <a:pt x="46597" y="15532"/>
                </a:cubicBezTo>
                <a:cubicBezTo>
                  <a:pt x="42087" y="20041"/>
                  <a:pt x="39832" y="17787"/>
                  <a:pt x="37578" y="22045"/>
                </a:cubicBezTo>
                <a:cubicBezTo>
                  <a:pt x="35323" y="26555"/>
                  <a:pt x="28810" y="31064"/>
                  <a:pt x="28810" y="33319"/>
                </a:cubicBezTo>
                <a:cubicBezTo>
                  <a:pt x="28810" y="35574"/>
                  <a:pt x="33319" y="39832"/>
                  <a:pt x="33319" y="39832"/>
                </a:cubicBezTo>
                <a:cubicBezTo>
                  <a:pt x="35323" y="37578"/>
                  <a:pt x="39832" y="37578"/>
                  <a:pt x="44342" y="39832"/>
                </a:cubicBezTo>
                <a:cubicBezTo>
                  <a:pt x="46597" y="39832"/>
                  <a:pt x="68893" y="42338"/>
                  <a:pt x="62129" y="59874"/>
                </a:cubicBezTo>
                <a:cubicBezTo>
                  <a:pt x="59874" y="66638"/>
                  <a:pt x="48601" y="64384"/>
                  <a:pt x="46597" y="73152"/>
                </a:cubicBezTo>
                <a:cubicBezTo>
                  <a:pt x="46597" y="75407"/>
                  <a:pt x="46597" y="82171"/>
                  <a:pt x="44342" y="84425"/>
                </a:cubicBezTo>
                <a:cubicBezTo>
                  <a:pt x="44342" y="86430"/>
                  <a:pt x="46597" y="97703"/>
                  <a:pt x="44342" y="97703"/>
                </a:cubicBezTo>
                <a:cubicBezTo>
                  <a:pt x="42087" y="97703"/>
                  <a:pt x="33319" y="86430"/>
                  <a:pt x="33319" y="86430"/>
                </a:cubicBezTo>
                <a:cubicBezTo>
                  <a:pt x="33319" y="84425"/>
                  <a:pt x="31064" y="77661"/>
                  <a:pt x="31064" y="71148"/>
                </a:cubicBezTo>
                <a:cubicBezTo>
                  <a:pt x="31064" y="66638"/>
                  <a:pt x="22045" y="66638"/>
                  <a:pt x="22045" y="59874"/>
                </a:cubicBezTo>
                <a:cubicBezTo>
                  <a:pt x="22045" y="53361"/>
                  <a:pt x="26555" y="48851"/>
                  <a:pt x="26555" y="46597"/>
                </a:cubicBezTo>
                <a:cubicBezTo>
                  <a:pt x="24300" y="42338"/>
                  <a:pt x="15532" y="42338"/>
                  <a:pt x="13277" y="42338"/>
                </a:cubicBezTo>
                <a:cubicBezTo>
                  <a:pt x="20041" y="24300"/>
                  <a:pt x="35323" y="13277"/>
                  <a:pt x="53110" y="11022"/>
                </a:cubicBezTo>
                <a:close/>
                <a:moveTo>
                  <a:pt x="44342" y="108726"/>
                </a:moveTo>
                <a:lnTo>
                  <a:pt x="44342" y="108726"/>
                </a:lnTo>
                <a:cubicBezTo>
                  <a:pt x="46597" y="106471"/>
                  <a:pt x="46597" y="104217"/>
                  <a:pt x="51106" y="104217"/>
                </a:cubicBezTo>
                <a:cubicBezTo>
                  <a:pt x="53110" y="104217"/>
                  <a:pt x="55365" y="104217"/>
                  <a:pt x="59874" y="101962"/>
                </a:cubicBezTo>
                <a:cubicBezTo>
                  <a:pt x="62129" y="101962"/>
                  <a:pt x="68893" y="99707"/>
                  <a:pt x="73402" y="97703"/>
                </a:cubicBezTo>
                <a:cubicBezTo>
                  <a:pt x="77661" y="97703"/>
                  <a:pt x="86680" y="99707"/>
                  <a:pt x="88684" y="101962"/>
                </a:cubicBezTo>
                <a:cubicBezTo>
                  <a:pt x="79916" y="108726"/>
                  <a:pt x="71148" y="110981"/>
                  <a:pt x="59874" y="110981"/>
                </a:cubicBezTo>
                <a:cubicBezTo>
                  <a:pt x="55365" y="110981"/>
                  <a:pt x="48601" y="110981"/>
                  <a:pt x="44342" y="10872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3" name="Shape 5128">
            <a:extLst>
              <a:ext uri="{FF2B5EF4-FFF2-40B4-BE49-F238E27FC236}">
                <a16:creationId xmlns:a16="http://schemas.microsoft.com/office/drawing/2014/main" xmlns="" id="{5196CC29-1808-4B1B-8405-5CCFABF544C8}"/>
              </a:ext>
            </a:extLst>
          </p:cNvPr>
          <p:cNvSpPr/>
          <p:nvPr/>
        </p:nvSpPr>
        <p:spPr>
          <a:xfrm>
            <a:off x="9203985" y="4500417"/>
            <a:ext cx="272340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325" y="0"/>
                </a:moveTo>
                <a:lnTo>
                  <a:pt x="111325" y="0"/>
                </a:lnTo>
                <a:cubicBezTo>
                  <a:pt x="8674" y="0"/>
                  <a:pt x="8674" y="0"/>
                  <a:pt x="8674" y="0"/>
                </a:cubicBezTo>
                <a:cubicBezTo>
                  <a:pt x="4337" y="0"/>
                  <a:pt x="0" y="7128"/>
                  <a:pt x="0" y="14257"/>
                </a:cubicBezTo>
                <a:cubicBezTo>
                  <a:pt x="0" y="105346"/>
                  <a:pt x="0" y="105346"/>
                  <a:pt x="0" y="105346"/>
                </a:cubicBezTo>
                <a:cubicBezTo>
                  <a:pt x="0" y="112475"/>
                  <a:pt x="4337" y="119603"/>
                  <a:pt x="8674" y="119603"/>
                </a:cubicBezTo>
                <a:cubicBezTo>
                  <a:pt x="111325" y="119603"/>
                  <a:pt x="111325" y="119603"/>
                  <a:pt x="111325" y="119603"/>
                </a:cubicBezTo>
                <a:cubicBezTo>
                  <a:pt x="115421" y="119603"/>
                  <a:pt x="119759" y="112475"/>
                  <a:pt x="119759" y="105346"/>
                </a:cubicBezTo>
                <a:cubicBezTo>
                  <a:pt x="119759" y="14257"/>
                  <a:pt x="119759" y="14257"/>
                  <a:pt x="119759" y="14257"/>
                </a:cubicBezTo>
                <a:cubicBezTo>
                  <a:pt x="119759" y="7128"/>
                  <a:pt x="115421" y="0"/>
                  <a:pt x="111325" y="0"/>
                </a:cubicBezTo>
                <a:close/>
                <a:moveTo>
                  <a:pt x="66265" y="21386"/>
                </a:moveTo>
                <a:lnTo>
                  <a:pt x="66265" y="21386"/>
                </a:lnTo>
                <a:cubicBezTo>
                  <a:pt x="76867" y="21386"/>
                  <a:pt x="76867" y="21386"/>
                  <a:pt x="76867" y="21386"/>
                </a:cubicBezTo>
                <a:cubicBezTo>
                  <a:pt x="76867" y="42376"/>
                  <a:pt x="76867" y="42376"/>
                  <a:pt x="76867" y="42376"/>
                </a:cubicBezTo>
                <a:cubicBezTo>
                  <a:pt x="66265" y="42376"/>
                  <a:pt x="66265" y="42376"/>
                  <a:pt x="66265" y="42376"/>
                </a:cubicBezTo>
                <a:lnTo>
                  <a:pt x="66265" y="21386"/>
                </a:lnTo>
                <a:close/>
                <a:moveTo>
                  <a:pt x="83373" y="49504"/>
                </a:moveTo>
                <a:lnTo>
                  <a:pt x="83373" y="49504"/>
                </a:lnTo>
                <a:cubicBezTo>
                  <a:pt x="83373" y="70495"/>
                  <a:pt x="83373" y="70495"/>
                  <a:pt x="83373" y="70495"/>
                </a:cubicBezTo>
                <a:cubicBezTo>
                  <a:pt x="72771" y="70495"/>
                  <a:pt x="72771" y="70495"/>
                  <a:pt x="72771" y="70495"/>
                </a:cubicBezTo>
                <a:cubicBezTo>
                  <a:pt x="72771" y="49504"/>
                  <a:pt x="72771" y="49504"/>
                  <a:pt x="72771" y="49504"/>
                </a:cubicBezTo>
                <a:lnTo>
                  <a:pt x="83373" y="49504"/>
                </a:lnTo>
                <a:close/>
                <a:moveTo>
                  <a:pt x="46987" y="21386"/>
                </a:moveTo>
                <a:lnTo>
                  <a:pt x="46987" y="21386"/>
                </a:lnTo>
                <a:cubicBezTo>
                  <a:pt x="60000" y="21386"/>
                  <a:pt x="60000" y="21386"/>
                  <a:pt x="60000" y="21386"/>
                </a:cubicBezTo>
                <a:cubicBezTo>
                  <a:pt x="60000" y="42376"/>
                  <a:pt x="60000" y="42376"/>
                  <a:pt x="60000" y="42376"/>
                </a:cubicBezTo>
                <a:cubicBezTo>
                  <a:pt x="46987" y="42376"/>
                  <a:pt x="46987" y="42376"/>
                  <a:pt x="46987" y="42376"/>
                </a:cubicBezTo>
                <a:lnTo>
                  <a:pt x="46987" y="21386"/>
                </a:lnTo>
                <a:close/>
                <a:moveTo>
                  <a:pt x="66265" y="49504"/>
                </a:moveTo>
                <a:lnTo>
                  <a:pt x="66265" y="49504"/>
                </a:lnTo>
                <a:cubicBezTo>
                  <a:pt x="66265" y="70495"/>
                  <a:pt x="66265" y="70495"/>
                  <a:pt x="66265" y="70495"/>
                </a:cubicBezTo>
                <a:cubicBezTo>
                  <a:pt x="53493" y="70495"/>
                  <a:pt x="53493" y="70495"/>
                  <a:pt x="53493" y="70495"/>
                </a:cubicBezTo>
                <a:cubicBezTo>
                  <a:pt x="53493" y="49504"/>
                  <a:pt x="53493" y="49504"/>
                  <a:pt x="53493" y="49504"/>
                </a:cubicBezTo>
                <a:lnTo>
                  <a:pt x="66265" y="49504"/>
                </a:lnTo>
                <a:close/>
                <a:moveTo>
                  <a:pt x="29879" y="21386"/>
                </a:moveTo>
                <a:lnTo>
                  <a:pt x="29879" y="21386"/>
                </a:lnTo>
                <a:cubicBezTo>
                  <a:pt x="42891" y="21386"/>
                  <a:pt x="42891" y="21386"/>
                  <a:pt x="42891" y="21386"/>
                </a:cubicBezTo>
                <a:cubicBezTo>
                  <a:pt x="42891" y="42376"/>
                  <a:pt x="42891" y="42376"/>
                  <a:pt x="42891" y="42376"/>
                </a:cubicBezTo>
                <a:cubicBezTo>
                  <a:pt x="29879" y="42376"/>
                  <a:pt x="29879" y="42376"/>
                  <a:pt x="29879" y="42376"/>
                </a:cubicBezTo>
                <a:lnTo>
                  <a:pt x="29879" y="21386"/>
                </a:lnTo>
                <a:close/>
                <a:moveTo>
                  <a:pt x="46987" y="49504"/>
                </a:moveTo>
                <a:lnTo>
                  <a:pt x="46987" y="49504"/>
                </a:lnTo>
                <a:cubicBezTo>
                  <a:pt x="46987" y="70495"/>
                  <a:pt x="46987" y="70495"/>
                  <a:pt x="46987" y="70495"/>
                </a:cubicBezTo>
                <a:cubicBezTo>
                  <a:pt x="36385" y="70495"/>
                  <a:pt x="36385" y="70495"/>
                  <a:pt x="36385" y="70495"/>
                </a:cubicBezTo>
                <a:cubicBezTo>
                  <a:pt x="36385" y="49504"/>
                  <a:pt x="36385" y="49504"/>
                  <a:pt x="36385" y="49504"/>
                </a:cubicBezTo>
                <a:lnTo>
                  <a:pt x="46987" y="49504"/>
                </a:lnTo>
                <a:close/>
                <a:moveTo>
                  <a:pt x="13012" y="21386"/>
                </a:moveTo>
                <a:lnTo>
                  <a:pt x="13012" y="21386"/>
                </a:lnTo>
                <a:cubicBezTo>
                  <a:pt x="23614" y="21386"/>
                  <a:pt x="23614" y="21386"/>
                  <a:pt x="23614" y="21386"/>
                </a:cubicBezTo>
                <a:cubicBezTo>
                  <a:pt x="23614" y="42376"/>
                  <a:pt x="23614" y="42376"/>
                  <a:pt x="23614" y="42376"/>
                </a:cubicBezTo>
                <a:cubicBezTo>
                  <a:pt x="13012" y="42376"/>
                  <a:pt x="13012" y="42376"/>
                  <a:pt x="13012" y="42376"/>
                </a:cubicBezTo>
                <a:lnTo>
                  <a:pt x="13012" y="21386"/>
                </a:lnTo>
                <a:close/>
                <a:moveTo>
                  <a:pt x="29879" y="49504"/>
                </a:moveTo>
                <a:lnTo>
                  <a:pt x="29879" y="49504"/>
                </a:lnTo>
                <a:cubicBezTo>
                  <a:pt x="29879" y="70495"/>
                  <a:pt x="29879" y="70495"/>
                  <a:pt x="29879" y="70495"/>
                </a:cubicBezTo>
                <a:cubicBezTo>
                  <a:pt x="17108" y="70495"/>
                  <a:pt x="17108" y="70495"/>
                  <a:pt x="17108" y="70495"/>
                </a:cubicBezTo>
                <a:cubicBezTo>
                  <a:pt x="17108" y="49504"/>
                  <a:pt x="17108" y="49504"/>
                  <a:pt x="17108" y="49504"/>
                </a:cubicBezTo>
                <a:lnTo>
                  <a:pt x="29879" y="49504"/>
                </a:lnTo>
                <a:close/>
                <a:moveTo>
                  <a:pt x="23614" y="98613"/>
                </a:moveTo>
                <a:lnTo>
                  <a:pt x="23614" y="98613"/>
                </a:lnTo>
                <a:cubicBezTo>
                  <a:pt x="13012" y="98613"/>
                  <a:pt x="13012" y="98613"/>
                  <a:pt x="13012" y="98613"/>
                </a:cubicBezTo>
                <a:cubicBezTo>
                  <a:pt x="13012" y="80792"/>
                  <a:pt x="13012" y="80792"/>
                  <a:pt x="13012" y="80792"/>
                </a:cubicBezTo>
                <a:cubicBezTo>
                  <a:pt x="23614" y="80792"/>
                  <a:pt x="23614" y="80792"/>
                  <a:pt x="23614" y="80792"/>
                </a:cubicBezTo>
                <a:lnTo>
                  <a:pt x="23614" y="98613"/>
                </a:lnTo>
                <a:close/>
                <a:moveTo>
                  <a:pt x="89638" y="98613"/>
                </a:moveTo>
                <a:lnTo>
                  <a:pt x="89638" y="98613"/>
                </a:lnTo>
                <a:cubicBezTo>
                  <a:pt x="29879" y="98613"/>
                  <a:pt x="29879" y="98613"/>
                  <a:pt x="29879" y="98613"/>
                </a:cubicBezTo>
                <a:cubicBezTo>
                  <a:pt x="29879" y="80792"/>
                  <a:pt x="29879" y="80792"/>
                  <a:pt x="29879" y="80792"/>
                </a:cubicBezTo>
                <a:cubicBezTo>
                  <a:pt x="89638" y="80792"/>
                  <a:pt x="89638" y="80792"/>
                  <a:pt x="89638" y="80792"/>
                </a:cubicBezTo>
                <a:lnTo>
                  <a:pt x="89638" y="98613"/>
                </a:lnTo>
                <a:close/>
                <a:moveTo>
                  <a:pt x="106746" y="98613"/>
                </a:moveTo>
                <a:lnTo>
                  <a:pt x="106746" y="98613"/>
                </a:lnTo>
                <a:cubicBezTo>
                  <a:pt x="96144" y="98613"/>
                  <a:pt x="96144" y="98613"/>
                  <a:pt x="96144" y="98613"/>
                </a:cubicBezTo>
                <a:cubicBezTo>
                  <a:pt x="96144" y="80792"/>
                  <a:pt x="96144" y="80792"/>
                  <a:pt x="96144" y="80792"/>
                </a:cubicBezTo>
                <a:cubicBezTo>
                  <a:pt x="106746" y="80792"/>
                  <a:pt x="106746" y="80792"/>
                  <a:pt x="106746" y="80792"/>
                </a:cubicBezTo>
                <a:lnTo>
                  <a:pt x="106746" y="98613"/>
                </a:lnTo>
                <a:close/>
                <a:moveTo>
                  <a:pt x="89638" y="70495"/>
                </a:moveTo>
                <a:lnTo>
                  <a:pt x="89638" y="70495"/>
                </a:lnTo>
                <a:cubicBezTo>
                  <a:pt x="89638" y="49504"/>
                  <a:pt x="89638" y="49504"/>
                  <a:pt x="89638" y="49504"/>
                </a:cubicBezTo>
                <a:cubicBezTo>
                  <a:pt x="102409" y="49504"/>
                  <a:pt x="102409" y="49504"/>
                  <a:pt x="102409" y="49504"/>
                </a:cubicBezTo>
                <a:cubicBezTo>
                  <a:pt x="102409" y="70495"/>
                  <a:pt x="102409" y="70495"/>
                  <a:pt x="102409" y="70495"/>
                </a:cubicBezTo>
                <a:lnTo>
                  <a:pt x="89638" y="70495"/>
                </a:lnTo>
                <a:close/>
                <a:moveTo>
                  <a:pt x="106746" y="42376"/>
                </a:moveTo>
                <a:lnTo>
                  <a:pt x="106746" y="42376"/>
                </a:lnTo>
                <a:cubicBezTo>
                  <a:pt x="83373" y="42376"/>
                  <a:pt x="83373" y="42376"/>
                  <a:pt x="83373" y="42376"/>
                </a:cubicBezTo>
                <a:cubicBezTo>
                  <a:pt x="83373" y="21386"/>
                  <a:pt x="83373" y="21386"/>
                  <a:pt x="83373" y="21386"/>
                </a:cubicBezTo>
                <a:cubicBezTo>
                  <a:pt x="106746" y="21386"/>
                  <a:pt x="106746" y="21386"/>
                  <a:pt x="106746" y="21386"/>
                </a:cubicBezTo>
                <a:lnTo>
                  <a:pt x="106746" y="42376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4" name="Shape 5129">
            <a:extLst>
              <a:ext uri="{FF2B5EF4-FFF2-40B4-BE49-F238E27FC236}">
                <a16:creationId xmlns:a16="http://schemas.microsoft.com/office/drawing/2014/main" xmlns="" id="{22902C31-CBE3-43B9-9BCD-7E018E62A18C}"/>
              </a:ext>
            </a:extLst>
          </p:cNvPr>
          <p:cNvSpPr/>
          <p:nvPr/>
        </p:nvSpPr>
        <p:spPr>
          <a:xfrm>
            <a:off x="1566782" y="5021889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5685"/>
                  <a:pt x="0" y="13466"/>
                </a:cubicBezTo>
                <a:cubicBezTo>
                  <a:pt x="0" y="103840"/>
                  <a:pt x="0" y="103840"/>
                  <a:pt x="0" y="103840"/>
                </a:cubicBezTo>
                <a:cubicBezTo>
                  <a:pt x="0" y="111620"/>
                  <a:pt x="4104" y="119700"/>
                  <a:pt x="12796" y="119700"/>
                </a:cubicBezTo>
                <a:cubicBezTo>
                  <a:pt x="106720" y="119700"/>
                  <a:pt x="106720" y="119700"/>
                  <a:pt x="106720" y="119700"/>
                </a:cubicBezTo>
                <a:cubicBezTo>
                  <a:pt x="113239" y="119700"/>
                  <a:pt x="119758" y="111620"/>
                  <a:pt x="119758" y="103840"/>
                </a:cubicBezTo>
                <a:cubicBezTo>
                  <a:pt x="119758" y="13466"/>
                  <a:pt x="119758" y="13466"/>
                  <a:pt x="119758" y="13466"/>
                </a:cubicBezTo>
                <a:cubicBezTo>
                  <a:pt x="119758" y="5685"/>
                  <a:pt x="113239" y="0"/>
                  <a:pt x="106720" y="0"/>
                </a:cubicBezTo>
                <a:close/>
                <a:moveTo>
                  <a:pt x="27525" y="13466"/>
                </a:moveTo>
                <a:lnTo>
                  <a:pt x="27525" y="13466"/>
                </a:lnTo>
                <a:cubicBezTo>
                  <a:pt x="29698" y="13466"/>
                  <a:pt x="31871" y="16159"/>
                  <a:pt x="31871" y="18852"/>
                </a:cubicBezTo>
                <a:cubicBezTo>
                  <a:pt x="31871" y="21546"/>
                  <a:pt x="29698" y="23940"/>
                  <a:pt x="27525" y="23940"/>
                </a:cubicBezTo>
                <a:cubicBezTo>
                  <a:pt x="25593" y="23940"/>
                  <a:pt x="23420" y="21546"/>
                  <a:pt x="23420" y="18852"/>
                </a:cubicBezTo>
                <a:cubicBezTo>
                  <a:pt x="23420" y="16159"/>
                  <a:pt x="25593" y="13466"/>
                  <a:pt x="27525" y="13466"/>
                </a:cubicBezTo>
                <a:close/>
                <a:moveTo>
                  <a:pt x="10623" y="18852"/>
                </a:moveTo>
                <a:lnTo>
                  <a:pt x="10623" y="18852"/>
                </a:lnTo>
                <a:cubicBezTo>
                  <a:pt x="10623" y="16159"/>
                  <a:pt x="12796" y="13466"/>
                  <a:pt x="14728" y="13466"/>
                </a:cubicBezTo>
                <a:cubicBezTo>
                  <a:pt x="16901" y="13466"/>
                  <a:pt x="19074" y="16159"/>
                  <a:pt x="19074" y="18852"/>
                </a:cubicBezTo>
                <a:cubicBezTo>
                  <a:pt x="19074" y="21546"/>
                  <a:pt x="16901" y="23940"/>
                  <a:pt x="14728" y="23940"/>
                </a:cubicBezTo>
                <a:cubicBezTo>
                  <a:pt x="12796" y="23940"/>
                  <a:pt x="10623" y="21546"/>
                  <a:pt x="10623" y="18852"/>
                </a:cubicBezTo>
                <a:close/>
                <a:moveTo>
                  <a:pt x="106720" y="103840"/>
                </a:moveTo>
                <a:lnTo>
                  <a:pt x="106720" y="103840"/>
                </a:lnTo>
                <a:cubicBezTo>
                  <a:pt x="10623" y="103840"/>
                  <a:pt x="10623" y="103840"/>
                  <a:pt x="10623" y="103840"/>
                </a:cubicBezTo>
                <a:cubicBezTo>
                  <a:pt x="10623" y="34713"/>
                  <a:pt x="10623" y="34713"/>
                  <a:pt x="10623" y="34713"/>
                </a:cubicBezTo>
                <a:cubicBezTo>
                  <a:pt x="106720" y="34713"/>
                  <a:pt x="106720" y="34713"/>
                  <a:pt x="106720" y="34713"/>
                </a:cubicBezTo>
                <a:lnTo>
                  <a:pt x="106720" y="103840"/>
                </a:lnTo>
                <a:close/>
                <a:moveTo>
                  <a:pt x="106720" y="23940"/>
                </a:moveTo>
                <a:lnTo>
                  <a:pt x="106720" y="23940"/>
                </a:lnTo>
                <a:cubicBezTo>
                  <a:pt x="36217" y="23940"/>
                  <a:pt x="36217" y="23940"/>
                  <a:pt x="36217" y="23940"/>
                </a:cubicBezTo>
                <a:cubicBezTo>
                  <a:pt x="36217" y="13466"/>
                  <a:pt x="36217" y="13466"/>
                  <a:pt x="36217" y="13466"/>
                </a:cubicBezTo>
                <a:cubicBezTo>
                  <a:pt x="106720" y="13466"/>
                  <a:pt x="106720" y="13466"/>
                  <a:pt x="106720" y="13466"/>
                </a:cubicBezTo>
                <a:lnTo>
                  <a:pt x="106720" y="2394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5" name="Shape 5130">
            <a:extLst>
              <a:ext uri="{FF2B5EF4-FFF2-40B4-BE49-F238E27FC236}">
                <a16:creationId xmlns:a16="http://schemas.microsoft.com/office/drawing/2014/main" xmlns="" id="{9D550136-40F9-45C6-BCAD-1754815A03D3}"/>
              </a:ext>
            </a:extLst>
          </p:cNvPr>
          <p:cNvSpPr/>
          <p:nvPr/>
        </p:nvSpPr>
        <p:spPr>
          <a:xfrm>
            <a:off x="2111463" y="5006324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7027"/>
                  <a:pt x="0" y="14324"/>
                </a:cubicBezTo>
                <a:cubicBezTo>
                  <a:pt x="0" y="93243"/>
                  <a:pt x="0" y="93243"/>
                  <a:pt x="0" y="93243"/>
                </a:cubicBezTo>
                <a:cubicBezTo>
                  <a:pt x="0" y="100810"/>
                  <a:pt x="4104" y="107837"/>
                  <a:pt x="12796" y="107837"/>
                </a:cubicBezTo>
                <a:cubicBezTo>
                  <a:pt x="36458" y="107837"/>
                  <a:pt x="36458" y="107837"/>
                  <a:pt x="36458" y="107837"/>
                </a:cubicBezTo>
                <a:cubicBezTo>
                  <a:pt x="36458" y="93243"/>
                  <a:pt x="36458" y="93243"/>
                  <a:pt x="36458" y="93243"/>
                </a:cubicBezTo>
                <a:cubicBezTo>
                  <a:pt x="10623" y="93243"/>
                  <a:pt x="10623" y="93243"/>
                  <a:pt x="10623" y="93243"/>
                </a:cubicBezTo>
                <a:cubicBezTo>
                  <a:pt x="10623" y="33513"/>
                  <a:pt x="10623" y="33513"/>
                  <a:pt x="10623" y="33513"/>
                </a:cubicBezTo>
                <a:cubicBezTo>
                  <a:pt x="106961" y="33513"/>
                  <a:pt x="106961" y="33513"/>
                  <a:pt x="106961" y="33513"/>
                </a:cubicBezTo>
                <a:cubicBezTo>
                  <a:pt x="106961" y="93243"/>
                  <a:pt x="106961" y="93243"/>
                  <a:pt x="106961" y="93243"/>
                </a:cubicBezTo>
                <a:cubicBezTo>
                  <a:pt x="83299" y="93243"/>
                  <a:pt x="83299" y="93243"/>
                  <a:pt x="83299" y="93243"/>
                </a:cubicBezTo>
                <a:cubicBezTo>
                  <a:pt x="83299" y="107837"/>
                  <a:pt x="83299" y="107837"/>
                  <a:pt x="83299" y="107837"/>
                </a:cubicBezTo>
                <a:cubicBezTo>
                  <a:pt x="106961" y="107837"/>
                  <a:pt x="106961" y="107837"/>
                  <a:pt x="106961" y="107837"/>
                </a:cubicBezTo>
                <a:cubicBezTo>
                  <a:pt x="113480" y="107837"/>
                  <a:pt x="119758" y="100810"/>
                  <a:pt x="119758" y="93243"/>
                </a:cubicBezTo>
                <a:cubicBezTo>
                  <a:pt x="119758" y="14324"/>
                  <a:pt x="119758" y="14324"/>
                  <a:pt x="119758" y="14324"/>
                </a:cubicBezTo>
                <a:cubicBezTo>
                  <a:pt x="119758" y="7027"/>
                  <a:pt x="113480" y="0"/>
                  <a:pt x="106961" y="0"/>
                </a:cubicBezTo>
                <a:close/>
                <a:moveTo>
                  <a:pt x="14969" y="21621"/>
                </a:moveTo>
                <a:lnTo>
                  <a:pt x="14969" y="21621"/>
                </a:lnTo>
                <a:cubicBezTo>
                  <a:pt x="12796" y="21621"/>
                  <a:pt x="10623" y="19189"/>
                  <a:pt x="10623" y="16756"/>
                </a:cubicBezTo>
                <a:cubicBezTo>
                  <a:pt x="10623" y="14324"/>
                  <a:pt x="12796" y="12162"/>
                  <a:pt x="14969" y="12162"/>
                </a:cubicBezTo>
                <a:cubicBezTo>
                  <a:pt x="17142" y="12162"/>
                  <a:pt x="19074" y="14324"/>
                  <a:pt x="19074" y="16756"/>
                </a:cubicBezTo>
                <a:cubicBezTo>
                  <a:pt x="19074" y="19189"/>
                  <a:pt x="17142" y="21621"/>
                  <a:pt x="14969" y="21621"/>
                </a:cubicBezTo>
                <a:close/>
                <a:moveTo>
                  <a:pt x="28008" y="21621"/>
                </a:moveTo>
                <a:lnTo>
                  <a:pt x="28008" y="21621"/>
                </a:lnTo>
                <a:cubicBezTo>
                  <a:pt x="25835" y="21621"/>
                  <a:pt x="23420" y="19189"/>
                  <a:pt x="23420" y="16756"/>
                </a:cubicBezTo>
                <a:cubicBezTo>
                  <a:pt x="23420" y="14324"/>
                  <a:pt x="25835" y="12162"/>
                  <a:pt x="28008" y="12162"/>
                </a:cubicBezTo>
                <a:cubicBezTo>
                  <a:pt x="29939" y="12162"/>
                  <a:pt x="31871" y="14324"/>
                  <a:pt x="31871" y="16756"/>
                </a:cubicBezTo>
                <a:cubicBezTo>
                  <a:pt x="31871" y="19189"/>
                  <a:pt x="29939" y="21621"/>
                  <a:pt x="28008" y="21621"/>
                </a:cubicBezTo>
                <a:close/>
                <a:moveTo>
                  <a:pt x="106961" y="21621"/>
                </a:moveTo>
                <a:lnTo>
                  <a:pt x="106961" y="21621"/>
                </a:lnTo>
                <a:cubicBezTo>
                  <a:pt x="36458" y="21621"/>
                  <a:pt x="36458" y="21621"/>
                  <a:pt x="36458" y="21621"/>
                </a:cubicBezTo>
                <a:cubicBezTo>
                  <a:pt x="36458" y="14324"/>
                  <a:pt x="36458" y="14324"/>
                  <a:pt x="36458" y="14324"/>
                </a:cubicBezTo>
                <a:cubicBezTo>
                  <a:pt x="106961" y="14324"/>
                  <a:pt x="106961" y="14324"/>
                  <a:pt x="106961" y="14324"/>
                </a:cubicBezTo>
                <a:lnTo>
                  <a:pt x="106961" y="21621"/>
                </a:lnTo>
                <a:close/>
                <a:moveTo>
                  <a:pt x="59879" y="47837"/>
                </a:moveTo>
                <a:lnTo>
                  <a:pt x="59879" y="47837"/>
                </a:lnTo>
                <a:cubicBezTo>
                  <a:pt x="29939" y="81351"/>
                  <a:pt x="29939" y="81351"/>
                  <a:pt x="29939" y="81351"/>
                </a:cubicBezTo>
                <a:cubicBezTo>
                  <a:pt x="49255" y="81351"/>
                  <a:pt x="49255" y="81351"/>
                  <a:pt x="49255" y="81351"/>
                </a:cubicBezTo>
                <a:cubicBezTo>
                  <a:pt x="49255" y="119729"/>
                  <a:pt x="49255" y="119729"/>
                  <a:pt x="49255" y="119729"/>
                </a:cubicBezTo>
                <a:cubicBezTo>
                  <a:pt x="70503" y="119729"/>
                  <a:pt x="70503" y="119729"/>
                  <a:pt x="70503" y="119729"/>
                </a:cubicBezTo>
                <a:cubicBezTo>
                  <a:pt x="70503" y="81351"/>
                  <a:pt x="70503" y="81351"/>
                  <a:pt x="70503" y="81351"/>
                </a:cubicBezTo>
                <a:cubicBezTo>
                  <a:pt x="87645" y="81351"/>
                  <a:pt x="87645" y="81351"/>
                  <a:pt x="87645" y="81351"/>
                </a:cubicBezTo>
                <a:lnTo>
                  <a:pt x="59879" y="47837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6" name="Shape 5131">
            <a:extLst>
              <a:ext uri="{FF2B5EF4-FFF2-40B4-BE49-F238E27FC236}">
                <a16:creationId xmlns:a16="http://schemas.microsoft.com/office/drawing/2014/main" xmlns="" id="{D37E0497-9F01-492E-BBE6-A9F6BFC0054A}"/>
              </a:ext>
            </a:extLst>
          </p:cNvPr>
          <p:cNvSpPr/>
          <p:nvPr/>
        </p:nvSpPr>
        <p:spPr>
          <a:xfrm>
            <a:off x="4877664" y="5035511"/>
            <a:ext cx="196474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62" y="30778"/>
                </a:moveTo>
                <a:lnTo>
                  <a:pt x="59662" y="30778"/>
                </a:lnTo>
                <a:cubicBezTo>
                  <a:pt x="44831" y="30778"/>
                  <a:pt x="33033" y="42881"/>
                  <a:pt x="33033" y="58443"/>
                </a:cubicBezTo>
                <a:cubicBezTo>
                  <a:pt x="33033" y="73659"/>
                  <a:pt x="44831" y="85763"/>
                  <a:pt x="59662" y="85763"/>
                </a:cubicBezTo>
                <a:cubicBezTo>
                  <a:pt x="74494" y="85763"/>
                  <a:pt x="86629" y="73659"/>
                  <a:pt x="86629" y="58443"/>
                </a:cubicBezTo>
                <a:cubicBezTo>
                  <a:pt x="86629" y="42881"/>
                  <a:pt x="74494" y="30778"/>
                  <a:pt x="59662" y="30778"/>
                </a:cubicBezTo>
                <a:close/>
                <a:moveTo>
                  <a:pt x="59662" y="76772"/>
                </a:moveTo>
                <a:lnTo>
                  <a:pt x="59662" y="76772"/>
                </a:lnTo>
                <a:cubicBezTo>
                  <a:pt x="50898" y="76772"/>
                  <a:pt x="41797" y="67435"/>
                  <a:pt x="41797" y="58443"/>
                </a:cubicBezTo>
                <a:cubicBezTo>
                  <a:pt x="41797" y="49106"/>
                  <a:pt x="50898" y="42881"/>
                  <a:pt x="59662" y="42881"/>
                </a:cubicBezTo>
                <a:cubicBezTo>
                  <a:pt x="68764" y="42881"/>
                  <a:pt x="77528" y="49106"/>
                  <a:pt x="77528" y="58443"/>
                </a:cubicBezTo>
                <a:cubicBezTo>
                  <a:pt x="77528" y="67435"/>
                  <a:pt x="68764" y="76772"/>
                  <a:pt x="59662" y="76772"/>
                </a:cubicBezTo>
                <a:close/>
                <a:moveTo>
                  <a:pt x="8764" y="52219"/>
                </a:moveTo>
                <a:lnTo>
                  <a:pt x="8764" y="52219"/>
                </a:lnTo>
                <a:cubicBezTo>
                  <a:pt x="5730" y="52219"/>
                  <a:pt x="0" y="55331"/>
                  <a:pt x="0" y="58443"/>
                </a:cubicBezTo>
                <a:cubicBezTo>
                  <a:pt x="0" y="64322"/>
                  <a:pt x="5730" y="67435"/>
                  <a:pt x="8764" y="67435"/>
                </a:cubicBezTo>
                <a:cubicBezTo>
                  <a:pt x="15168" y="67435"/>
                  <a:pt x="17865" y="64322"/>
                  <a:pt x="17865" y="58443"/>
                </a:cubicBezTo>
                <a:cubicBezTo>
                  <a:pt x="17865" y="55331"/>
                  <a:pt x="15168" y="52219"/>
                  <a:pt x="8764" y="52219"/>
                </a:cubicBezTo>
                <a:close/>
                <a:moveTo>
                  <a:pt x="101460" y="18328"/>
                </a:moveTo>
                <a:lnTo>
                  <a:pt x="101460" y="18328"/>
                </a:lnTo>
                <a:cubicBezTo>
                  <a:pt x="98426" y="15561"/>
                  <a:pt x="92359" y="15561"/>
                  <a:pt x="89662" y="18328"/>
                </a:cubicBezTo>
                <a:cubicBezTo>
                  <a:pt x="86629" y="21786"/>
                  <a:pt x="86629" y="27665"/>
                  <a:pt x="89662" y="30778"/>
                </a:cubicBezTo>
                <a:cubicBezTo>
                  <a:pt x="92359" y="30778"/>
                  <a:pt x="95393" y="30778"/>
                  <a:pt x="98426" y="27665"/>
                </a:cubicBezTo>
                <a:cubicBezTo>
                  <a:pt x="101460" y="24553"/>
                  <a:pt x="104494" y="18328"/>
                  <a:pt x="101460" y="18328"/>
                </a:cubicBezTo>
                <a:close/>
                <a:moveTo>
                  <a:pt x="110561" y="52219"/>
                </a:moveTo>
                <a:lnTo>
                  <a:pt x="110561" y="52219"/>
                </a:lnTo>
                <a:cubicBezTo>
                  <a:pt x="104494" y="52219"/>
                  <a:pt x="101460" y="55331"/>
                  <a:pt x="101460" y="58443"/>
                </a:cubicBezTo>
                <a:cubicBezTo>
                  <a:pt x="101460" y="64322"/>
                  <a:pt x="104494" y="67435"/>
                  <a:pt x="110561" y="67435"/>
                </a:cubicBezTo>
                <a:cubicBezTo>
                  <a:pt x="113258" y="67435"/>
                  <a:pt x="119662" y="64322"/>
                  <a:pt x="119662" y="58443"/>
                </a:cubicBezTo>
                <a:cubicBezTo>
                  <a:pt x="119662" y="55331"/>
                  <a:pt x="113258" y="52219"/>
                  <a:pt x="110561" y="52219"/>
                </a:cubicBezTo>
                <a:close/>
                <a:moveTo>
                  <a:pt x="59662" y="100979"/>
                </a:moveTo>
                <a:lnTo>
                  <a:pt x="59662" y="100979"/>
                </a:lnTo>
                <a:cubicBezTo>
                  <a:pt x="56629" y="100979"/>
                  <a:pt x="53595" y="107550"/>
                  <a:pt x="53595" y="110662"/>
                </a:cubicBezTo>
                <a:cubicBezTo>
                  <a:pt x="53595" y="116541"/>
                  <a:pt x="56629" y="119654"/>
                  <a:pt x="59662" y="119654"/>
                </a:cubicBezTo>
                <a:cubicBezTo>
                  <a:pt x="62696" y="119654"/>
                  <a:pt x="65730" y="116541"/>
                  <a:pt x="65730" y="110662"/>
                </a:cubicBezTo>
                <a:cubicBezTo>
                  <a:pt x="65730" y="107550"/>
                  <a:pt x="62696" y="100979"/>
                  <a:pt x="59662" y="100979"/>
                </a:cubicBezTo>
                <a:close/>
                <a:moveTo>
                  <a:pt x="20561" y="91988"/>
                </a:moveTo>
                <a:lnTo>
                  <a:pt x="20561" y="91988"/>
                </a:lnTo>
                <a:cubicBezTo>
                  <a:pt x="17865" y="95100"/>
                  <a:pt x="15168" y="98213"/>
                  <a:pt x="17865" y="100979"/>
                </a:cubicBezTo>
                <a:cubicBezTo>
                  <a:pt x="20561" y="104092"/>
                  <a:pt x="26966" y="104092"/>
                  <a:pt x="30000" y="100979"/>
                </a:cubicBezTo>
                <a:cubicBezTo>
                  <a:pt x="33033" y="98213"/>
                  <a:pt x="33033" y="91988"/>
                  <a:pt x="30000" y="88876"/>
                </a:cubicBezTo>
                <a:cubicBezTo>
                  <a:pt x="26966" y="85763"/>
                  <a:pt x="23932" y="88876"/>
                  <a:pt x="20561" y="91988"/>
                </a:cubicBezTo>
                <a:close/>
                <a:moveTo>
                  <a:pt x="17865" y="18328"/>
                </a:moveTo>
                <a:lnTo>
                  <a:pt x="17865" y="18328"/>
                </a:lnTo>
                <a:cubicBezTo>
                  <a:pt x="15168" y="21786"/>
                  <a:pt x="15168" y="24553"/>
                  <a:pt x="17865" y="27665"/>
                </a:cubicBezTo>
                <a:cubicBezTo>
                  <a:pt x="23932" y="30778"/>
                  <a:pt x="26966" y="33890"/>
                  <a:pt x="30000" y="30778"/>
                </a:cubicBezTo>
                <a:cubicBezTo>
                  <a:pt x="33033" y="27665"/>
                  <a:pt x="33033" y="21786"/>
                  <a:pt x="30000" y="18328"/>
                </a:cubicBezTo>
                <a:cubicBezTo>
                  <a:pt x="26966" y="15561"/>
                  <a:pt x="20561" y="15561"/>
                  <a:pt x="17865" y="18328"/>
                </a:cubicBezTo>
                <a:close/>
                <a:moveTo>
                  <a:pt x="89662" y="100979"/>
                </a:moveTo>
                <a:lnTo>
                  <a:pt x="89662" y="100979"/>
                </a:lnTo>
                <a:cubicBezTo>
                  <a:pt x="92359" y="104092"/>
                  <a:pt x="98426" y="104092"/>
                  <a:pt x="101460" y="100979"/>
                </a:cubicBezTo>
                <a:cubicBezTo>
                  <a:pt x="104494" y="98213"/>
                  <a:pt x="104494" y="95100"/>
                  <a:pt x="98426" y="91988"/>
                </a:cubicBezTo>
                <a:cubicBezTo>
                  <a:pt x="95393" y="88876"/>
                  <a:pt x="92359" y="85763"/>
                  <a:pt x="89662" y="88876"/>
                </a:cubicBezTo>
                <a:cubicBezTo>
                  <a:pt x="86629" y="91988"/>
                  <a:pt x="86629" y="98213"/>
                  <a:pt x="89662" y="100979"/>
                </a:cubicBezTo>
                <a:close/>
                <a:moveTo>
                  <a:pt x="59662" y="15561"/>
                </a:moveTo>
                <a:lnTo>
                  <a:pt x="59662" y="15561"/>
                </a:lnTo>
                <a:cubicBezTo>
                  <a:pt x="62696" y="15561"/>
                  <a:pt x="65730" y="12449"/>
                  <a:pt x="65730" y="6224"/>
                </a:cubicBezTo>
                <a:cubicBezTo>
                  <a:pt x="65730" y="3112"/>
                  <a:pt x="62696" y="0"/>
                  <a:pt x="59662" y="0"/>
                </a:cubicBezTo>
                <a:cubicBezTo>
                  <a:pt x="56629" y="0"/>
                  <a:pt x="53595" y="3112"/>
                  <a:pt x="53595" y="6224"/>
                </a:cubicBezTo>
                <a:cubicBezTo>
                  <a:pt x="53595" y="12449"/>
                  <a:pt x="56629" y="15561"/>
                  <a:pt x="59662" y="1556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Shape 5132">
            <a:extLst>
              <a:ext uri="{FF2B5EF4-FFF2-40B4-BE49-F238E27FC236}">
                <a16:creationId xmlns:a16="http://schemas.microsoft.com/office/drawing/2014/main" xmlns="" id="{DDA41DEF-AB0A-4BC0-ACC4-C13A32B91049}"/>
              </a:ext>
            </a:extLst>
          </p:cNvPr>
          <p:cNvSpPr/>
          <p:nvPr/>
        </p:nvSpPr>
        <p:spPr>
          <a:xfrm>
            <a:off x="5385384" y="4992704"/>
            <a:ext cx="272340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8893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8893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637" y="27951"/>
                </a:moveTo>
                <a:lnTo>
                  <a:pt x="59637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637" y="94216"/>
                </a:cubicBezTo>
                <a:cubicBezTo>
                  <a:pt x="78953" y="94216"/>
                  <a:pt x="91750" y="79036"/>
                  <a:pt x="91750" y="60000"/>
                </a:cubicBezTo>
                <a:cubicBezTo>
                  <a:pt x="91750" y="42891"/>
                  <a:pt x="78953" y="27951"/>
                  <a:pt x="59637" y="27951"/>
                </a:cubicBezTo>
                <a:close/>
                <a:moveTo>
                  <a:pt x="59637" y="83373"/>
                </a:moveTo>
                <a:lnTo>
                  <a:pt x="59637" y="83373"/>
                </a:lnTo>
                <a:cubicBezTo>
                  <a:pt x="46841" y="83373"/>
                  <a:pt x="36217" y="72771"/>
                  <a:pt x="36217" y="60000"/>
                </a:cubicBezTo>
                <a:cubicBezTo>
                  <a:pt x="36217" y="47228"/>
                  <a:pt x="46841" y="36385"/>
                  <a:pt x="59637" y="36385"/>
                </a:cubicBezTo>
                <a:cubicBezTo>
                  <a:pt x="72434" y="36385"/>
                  <a:pt x="83299" y="47228"/>
                  <a:pt x="83299" y="60000"/>
                </a:cubicBezTo>
                <a:cubicBezTo>
                  <a:pt x="83299" y="72771"/>
                  <a:pt x="72434" y="83373"/>
                  <a:pt x="59637" y="83373"/>
                </a:cubicBez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728" y="55662"/>
                  <a:pt x="12796" y="55662"/>
                </a:cubicBezTo>
                <a:cubicBezTo>
                  <a:pt x="10623" y="55662"/>
                  <a:pt x="6277" y="55662"/>
                  <a:pt x="6277" y="55662"/>
                </a:cubicBezTo>
                <a:cubicBezTo>
                  <a:pt x="1931" y="55662"/>
                  <a:pt x="0" y="57831"/>
                  <a:pt x="0" y="60000"/>
                </a:cubicBezTo>
                <a:cubicBezTo>
                  <a:pt x="0" y="64096"/>
                  <a:pt x="1931" y="66265"/>
                  <a:pt x="6277" y="66265"/>
                </a:cubicBezTo>
                <a:cubicBezTo>
                  <a:pt x="6277" y="66265"/>
                  <a:pt x="10623" y="66265"/>
                  <a:pt x="12796" y="66265"/>
                </a:cubicBezTo>
                <a:cubicBezTo>
                  <a:pt x="14728" y="66265"/>
                  <a:pt x="17142" y="64096"/>
                  <a:pt x="17142" y="60000"/>
                </a:cubicBezTo>
                <a:close/>
                <a:moveTo>
                  <a:pt x="59637" y="19277"/>
                </a:moveTo>
                <a:lnTo>
                  <a:pt x="59637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637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637" y="19277"/>
                </a:cubicBezTo>
                <a:close/>
                <a:moveTo>
                  <a:pt x="59637" y="102650"/>
                </a:moveTo>
                <a:lnTo>
                  <a:pt x="59637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637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637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096" y="17349"/>
                </a:cubicBezTo>
                <a:cubicBezTo>
                  <a:pt x="96096" y="17349"/>
                  <a:pt x="94164" y="19277"/>
                  <a:pt x="91750" y="21445"/>
                </a:cubicBezTo>
                <a:cubicBezTo>
                  <a:pt x="89818" y="23614"/>
                  <a:pt x="89818" y="25783"/>
                  <a:pt x="91750" y="27951"/>
                </a:cubicBezTo>
                <a:cubicBezTo>
                  <a:pt x="94164" y="30120"/>
                  <a:pt x="98269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074" y="94216"/>
                </a:moveTo>
                <a:lnTo>
                  <a:pt x="19074" y="94216"/>
                </a:lnTo>
                <a:cubicBezTo>
                  <a:pt x="19074" y="94216"/>
                  <a:pt x="17142" y="96385"/>
                  <a:pt x="14728" y="98313"/>
                </a:cubicBezTo>
                <a:cubicBezTo>
                  <a:pt x="12796" y="100481"/>
                  <a:pt x="12796" y="102650"/>
                  <a:pt x="14728" y="104819"/>
                </a:cubicBezTo>
                <a:cubicBezTo>
                  <a:pt x="17142" y="106987"/>
                  <a:pt x="19074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247" y="91807"/>
                  <a:pt x="19074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074" y="14939"/>
                  <a:pt x="17142" y="12771"/>
                  <a:pt x="14728" y="14939"/>
                </a:cubicBezTo>
                <a:cubicBezTo>
                  <a:pt x="12796" y="17349"/>
                  <a:pt x="12796" y="21445"/>
                  <a:pt x="14728" y="23614"/>
                </a:cubicBezTo>
                <a:cubicBezTo>
                  <a:pt x="17142" y="23614"/>
                  <a:pt x="19074" y="25783"/>
                  <a:pt x="19074" y="27951"/>
                </a:cubicBezTo>
                <a:cubicBezTo>
                  <a:pt x="21247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750" y="100481"/>
                </a:moveTo>
                <a:lnTo>
                  <a:pt x="91750" y="100481"/>
                </a:lnTo>
                <a:cubicBezTo>
                  <a:pt x="94164" y="100481"/>
                  <a:pt x="96096" y="104819"/>
                  <a:pt x="96096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269" y="91807"/>
                  <a:pt x="94164" y="91807"/>
                  <a:pt x="91750" y="91807"/>
                </a:cubicBezTo>
                <a:cubicBezTo>
                  <a:pt x="89818" y="94216"/>
                  <a:pt x="89818" y="98313"/>
                  <a:pt x="91750" y="10048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8" name="Shape 5133">
            <a:extLst>
              <a:ext uri="{FF2B5EF4-FFF2-40B4-BE49-F238E27FC236}">
                <a16:creationId xmlns:a16="http://schemas.microsoft.com/office/drawing/2014/main" xmlns="" id="{ADBB9BC9-52DB-4A98-8F57-19756E134E31}"/>
              </a:ext>
            </a:extLst>
          </p:cNvPr>
          <p:cNvSpPr/>
          <p:nvPr/>
        </p:nvSpPr>
        <p:spPr>
          <a:xfrm>
            <a:off x="1580400" y="2828979"/>
            <a:ext cx="245107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29" y="43862"/>
                </a:moveTo>
                <a:lnTo>
                  <a:pt x="76756" y="43862"/>
                </a:lnTo>
                <a:lnTo>
                  <a:pt x="60000" y="0"/>
                </a:lnTo>
                <a:lnTo>
                  <a:pt x="43243" y="43862"/>
                </a:lnTo>
                <a:lnTo>
                  <a:pt x="0" y="43862"/>
                </a:lnTo>
                <a:lnTo>
                  <a:pt x="35945" y="70620"/>
                </a:lnTo>
                <a:lnTo>
                  <a:pt x="23783" y="119724"/>
                </a:lnTo>
                <a:lnTo>
                  <a:pt x="60000" y="90206"/>
                </a:lnTo>
                <a:lnTo>
                  <a:pt x="95675" y="119724"/>
                </a:lnTo>
                <a:lnTo>
                  <a:pt x="83783" y="70620"/>
                </a:lnTo>
                <a:lnTo>
                  <a:pt x="119729" y="43862"/>
                </a:lnTo>
                <a:close/>
                <a:moveTo>
                  <a:pt x="60000" y="78068"/>
                </a:moveTo>
                <a:lnTo>
                  <a:pt x="38108" y="94896"/>
                </a:lnTo>
                <a:lnTo>
                  <a:pt x="47837" y="70620"/>
                </a:lnTo>
                <a:lnTo>
                  <a:pt x="28648" y="53517"/>
                </a:lnTo>
                <a:lnTo>
                  <a:pt x="52702" y="56000"/>
                </a:lnTo>
                <a:lnTo>
                  <a:pt x="60000" y="26758"/>
                </a:lnTo>
                <a:lnTo>
                  <a:pt x="67027" y="56000"/>
                </a:lnTo>
                <a:lnTo>
                  <a:pt x="91081" y="53517"/>
                </a:lnTo>
                <a:lnTo>
                  <a:pt x="71891" y="70620"/>
                </a:lnTo>
                <a:lnTo>
                  <a:pt x="79189" y="94896"/>
                </a:lnTo>
                <a:lnTo>
                  <a:pt x="60000" y="7806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9" name="Shape 5134">
            <a:extLst>
              <a:ext uri="{FF2B5EF4-FFF2-40B4-BE49-F238E27FC236}">
                <a16:creationId xmlns:a16="http://schemas.microsoft.com/office/drawing/2014/main" xmlns="" id="{86D4C810-00C0-45D4-AFEC-2317B616B9B7}"/>
              </a:ext>
            </a:extLst>
          </p:cNvPr>
          <p:cNvSpPr/>
          <p:nvPr/>
        </p:nvSpPr>
        <p:spPr>
          <a:xfrm>
            <a:off x="8672923" y="2303615"/>
            <a:ext cx="241216" cy="19652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10" y="12134"/>
                </a:moveTo>
                <a:lnTo>
                  <a:pt x="107810" y="12134"/>
                </a:lnTo>
                <a:cubicBezTo>
                  <a:pt x="95891" y="0"/>
                  <a:pt x="79097" y="0"/>
                  <a:pt x="66907" y="12134"/>
                </a:cubicBezTo>
                <a:cubicBezTo>
                  <a:pt x="59864" y="20898"/>
                  <a:pt x="59864" y="20898"/>
                  <a:pt x="59864" y="20898"/>
                </a:cubicBezTo>
                <a:cubicBezTo>
                  <a:pt x="52550" y="12134"/>
                  <a:pt x="52550" y="12134"/>
                  <a:pt x="52550" y="12134"/>
                </a:cubicBezTo>
                <a:cubicBezTo>
                  <a:pt x="40632" y="0"/>
                  <a:pt x="23837" y="0"/>
                  <a:pt x="11918" y="12134"/>
                </a:cubicBezTo>
                <a:cubicBezTo>
                  <a:pt x="0" y="26966"/>
                  <a:pt x="0" y="50898"/>
                  <a:pt x="11918" y="62696"/>
                </a:cubicBezTo>
                <a:cubicBezTo>
                  <a:pt x="59864" y="119662"/>
                  <a:pt x="59864" y="119662"/>
                  <a:pt x="59864" y="119662"/>
                </a:cubicBezTo>
                <a:cubicBezTo>
                  <a:pt x="107810" y="62696"/>
                  <a:pt x="107810" y="62696"/>
                  <a:pt x="107810" y="62696"/>
                </a:cubicBezTo>
                <a:cubicBezTo>
                  <a:pt x="119729" y="50898"/>
                  <a:pt x="119729" y="26966"/>
                  <a:pt x="107810" y="12134"/>
                </a:cubicBezTo>
                <a:close/>
                <a:moveTo>
                  <a:pt x="100767" y="53932"/>
                </a:moveTo>
                <a:lnTo>
                  <a:pt x="100767" y="53932"/>
                </a:lnTo>
                <a:cubicBezTo>
                  <a:pt x="59864" y="101460"/>
                  <a:pt x="59864" y="101460"/>
                  <a:pt x="59864" y="101460"/>
                </a:cubicBezTo>
                <a:cubicBezTo>
                  <a:pt x="18961" y="53932"/>
                  <a:pt x="18961" y="53932"/>
                  <a:pt x="18961" y="53932"/>
                </a:cubicBezTo>
                <a:cubicBezTo>
                  <a:pt x="14356" y="50898"/>
                  <a:pt x="11918" y="44831"/>
                  <a:pt x="11918" y="39101"/>
                </a:cubicBezTo>
                <a:cubicBezTo>
                  <a:pt x="11918" y="30000"/>
                  <a:pt x="14356" y="26966"/>
                  <a:pt x="18961" y="20898"/>
                </a:cubicBezTo>
                <a:cubicBezTo>
                  <a:pt x="21399" y="17865"/>
                  <a:pt x="26275" y="15168"/>
                  <a:pt x="31151" y="15168"/>
                </a:cubicBezTo>
                <a:cubicBezTo>
                  <a:pt x="38194" y="15168"/>
                  <a:pt x="43069" y="17865"/>
                  <a:pt x="45507" y="23932"/>
                </a:cubicBezTo>
                <a:cubicBezTo>
                  <a:pt x="59864" y="39101"/>
                  <a:pt x="59864" y="39101"/>
                  <a:pt x="59864" y="39101"/>
                </a:cubicBezTo>
                <a:cubicBezTo>
                  <a:pt x="74492" y="23932"/>
                  <a:pt x="74492" y="23932"/>
                  <a:pt x="74492" y="23932"/>
                </a:cubicBezTo>
                <a:cubicBezTo>
                  <a:pt x="76659" y="17865"/>
                  <a:pt x="81534" y="15168"/>
                  <a:pt x="88848" y="15168"/>
                </a:cubicBezTo>
                <a:cubicBezTo>
                  <a:pt x="93453" y="15168"/>
                  <a:pt x="98329" y="17865"/>
                  <a:pt x="100767" y="20898"/>
                </a:cubicBezTo>
                <a:cubicBezTo>
                  <a:pt x="105372" y="26966"/>
                  <a:pt x="107810" y="30000"/>
                  <a:pt x="107810" y="39101"/>
                </a:cubicBezTo>
                <a:cubicBezTo>
                  <a:pt x="107810" y="44831"/>
                  <a:pt x="105372" y="50898"/>
                  <a:pt x="100767" y="5393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0" name="Shape 5135">
            <a:extLst>
              <a:ext uri="{FF2B5EF4-FFF2-40B4-BE49-F238E27FC236}">
                <a16:creationId xmlns:a16="http://schemas.microsoft.com/office/drawing/2014/main" xmlns="" id="{D7FC31E4-7FE7-4E61-A33C-E9788D261C04}"/>
              </a:ext>
            </a:extLst>
          </p:cNvPr>
          <p:cNvSpPr/>
          <p:nvPr/>
        </p:nvSpPr>
        <p:spPr>
          <a:xfrm>
            <a:off x="2667816" y="4461500"/>
            <a:ext cx="252888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9870" y="40088"/>
                </a:moveTo>
                <a:lnTo>
                  <a:pt x="29870" y="40088"/>
                </a:lnTo>
                <a:lnTo>
                  <a:pt x="32207" y="40088"/>
                </a:lnTo>
                <a:cubicBezTo>
                  <a:pt x="36883" y="35044"/>
                  <a:pt x="41558" y="30530"/>
                  <a:pt x="48311" y="25752"/>
                </a:cubicBezTo>
                <a:lnTo>
                  <a:pt x="48311" y="23362"/>
                </a:lnTo>
                <a:cubicBezTo>
                  <a:pt x="48311" y="20973"/>
                  <a:pt x="48311" y="20973"/>
                  <a:pt x="48311" y="18584"/>
                </a:cubicBezTo>
                <a:cubicBezTo>
                  <a:pt x="41558" y="14070"/>
                  <a:pt x="34545" y="11681"/>
                  <a:pt x="27792" y="6902"/>
                </a:cubicBezTo>
                <a:cubicBezTo>
                  <a:pt x="23116" y="11681"/>
                  <a:pt x="16103" y="16460"/>
                  <a:pt x="11428" y="23362"/>
                </a:cubicBezTo>
                <a:cubicBezTo>
                  <a:pt x="16103" y="30530"/>
                  <a:pt x="18441" y="35044"/>
                  <a:pt x="23116" y="40088"/>
                </a:cubicBezTo>
                <a:cubicBezTo>
                  <a:pt x="25454" y="40088"/>
                  <a:pt x="27792" y="40088"/>
                  <a:pt x="29870" y="40088"/>
                </a:cubicBezTo>
                <a:close/>
                <a:moveTo>
                  <a:pt x="16103" y="51769"/>
                </a:moveTo>
                <a:lnTo>
                  <a:pt x="16103" y="51769"/>
                </a:lnTo>
                <a:cubicBezTo>
                  <a:pt x="16103" y="49380"/>
                  <a:pt x="16103" y="49380"/>
                  <a:pt x="18441" y="46991"/>
                </a:cubicBezTo>
                <a:cubicBezTo>
                  <a:pt x="14025" y="42477"/>
                  <a:pt x="9090" y="37433"/>
                  <a:pt x="6753" y="32920"/>
                </a:cubicBezTo>
                <a:cubicBezTo>
                  <a:pt x="2337" y="40088"/>
                  <a:pt x="0" y="49380"/>
                  <a:pt x="0" y="58672"/>
                </a:cubicBezTo>
                <a:cubicBezTo>
                  <a:pt x="0" y="70619"/>
                  <a:pt x="2337" y="82300"/>
                  <a:pt x="9090" y="89203"/>
                </a:cubicBezTo>
                <a:cubicBezTo>
                  <a:pt x="11428" y="79911"/>
                  <a:pt x="14025" y="68230"/>
                  <a:pt x="18441" y="58672"/>
                </a:cubicBezTo>
                <a:cubicBezTo>
                  <a:pt x="18441" y="58672"/>
                  <a:pt x="16103" y="54159"/>
                  <a:pt x="16103" y="51769"/>
                </a:cubicBezTo>
                <a:close/>
                <a:moveTo>
                  <a:pt x="59740" y="9292"/>
                </a:moveTo>
                <a:lnTo>
                  <a:pt x="59740" y="9292"/>
                </a:lnTo>
                <a:cubicBezTo>
                  <a:pt x="62077" y="9292"/>
                  <a:pt x="66753" y="11681"/>
                  <a:pt x="69090" y="14070"/>
                </a:cubicBezTo>
                <a:cubicBezTo>
                  <a:pt x="75844" y="9292"/>
                  <a:pt x="82857" y="9292"/>
                  <a:pt x="89870" y="6902"/>
                </a:cubicBezTo>
                <a:cubicBezTo>
                  <a:pt x="80519" y="2123"/>
                  <a:pt x="71428" y="0"/>
                  <a:pt x="59740" y="0"/>
                </a:cubicBezTo>
                <a:cubicBezTo>
                  <a:pt x="52987" y="0"/>
                  <a:pt x="45974" y="0"/>
                  <a:pt x="39220" y="2123"/>
                </a:cubicBezTo>
                <a:cubicBezTo>
                  <a:pt x="43636" y="4513"/>
                  <a:pt x="48311" y="9292"/>
                  <a:pt x="52987" y="11681"/>
                </a:cubicBezTo>
                <a:cubicBezTo>
                  <a:pt x="55324" y="11681"/>
                  <a:pt x="57402" y="9292"/>
                  <a:pt x="59740" y="9292"/>
                </a:cubicBezTo>
                <a:close/>
                <a:moveTo>
                  <a:pt x="78181" y="70619"/>
                </a:moveTo>
                <a:lnTo>
                  <a:pt x="78181" y="70619"/>
                </a:lnTo>
                <a:cubicBezTo>
                  <a:pt x="80519" y="68230"/>
                  <a:pt x="80519" y="68230"/>
                  <a:pt x="82857" y="65840"/>
                </a:cubicBezTo>
                <a:cubicBezTo>
                  <a:pt x="78181" y="54159"/>
                  <a:pt x="71428" y="44601"/>
                  <a:pt x="64415" y="35044"/>
                </a:cubicBezTo>
                <a:cubicBezTo>
                  <a:pt x="64415" y="35044"/>
                  <a:pt x="62077" y="35044"/>
                  <a:pt x="59740" y="35044"/>
                </a:cubicBezTo>
                <a:cubicBezTo>
                  <a:pt x="57402" y="35044"/>
                  <a:pt x="55324" y="35044"/>
                  <a:pt x="52987" y="32920"/>
                </a:cubicBezTo>
                <a:cubicBezTo>
                  <a:pt x="48311" y="37433"/>
                  <a:pt x="43636" y="40088"/>
                  <a:pt x="39220" y="44601"/>
                </a:cubicBezTo>
                <a:cubicBezTo>
                  <a:pt x="41558" y="46991"/>
                  <a:pt x="41558" y="49380"/>
                  <a:pt x="41558" y="51769"/>
                </a:cubicBezTo>
                <a:cubicBezTo>
                  <a:pt x="41558" y="54159"/>
                  <a:pt x="41558" y="54159"/>
                  <a:pt x="41558" y="56548"/>
                </a:cubicBezTo>
                <a:cubicBezTo>
                  <a:pt x="52987" y="63451"/>
                  <a:pt x="64415" y="68230"/>
                  <a:pt x="78181" y="70619"/>
                </a:cubicBezTo>
                <a:close/>
                <a:moveTo>
                  <a:pt x="94285" y="86814"/>
                </a:moveTo>
                <a:lnTo>
                  <a:pt x="94285" y="86814"/>
                </a:lnTo>
                <a:cubicBezTo>
                  <a:pt x="94285" y="89203"/>
                  <a:pt x="94285" y="93982"/>
                  <a:pt x="94285" y="96371"/>
                </a:cubicBezTo>
                <a:cubicBezTo>
                  <a:pt x="94285" y="98761"/>
                  <a:pt x="94285" y="103274"/>
                  <a:pt x="94285" y="108053"/>
                </a:cubicBezTo>
                <a:cubicBezTo>
                  <a:pt x="103636" y="100884"/>
                  <a:pt x="112727" y="89203"/>
                  <a:pt x="115064" y="77522"/>
                </a:cubicBezTo>
                <a:cubicBezTo>
                  <a:pt x="110649" y="79911"/>
                  <a:pt x="105974" y="79911"/>
                  <a:pt x="101298" y="79911"/>
                </a:cubicBezTo>
                <a:cubicBezTo>
                  <a:pt x="101298" y="84690"/>
                  <a:pt x="98961" y="86814"/>
                  <a:pt x="94285" y="86814"/>
                </a:cubicBezTo>
                <a:close/>
                <a:moveTo>
                  <a:pt x="75844" y="79911"/>
                </a:moveTo>
                <a:lnTo>
                  <a:pt x="75844" y="79911"/>
                </a:lnTo>
                <a:cubicBezTo>
                  <a:pt x="62077" y="77522"/>
                  <a:pt x="48311" y="70619"/>
                  <a:pt x="36883" y="63451"/>
                </a:cubicBezTo>
                <a:cubicBezTo>
                  <a:pt x="34545" y="63451"/>
                  <a:pt x="32207" y="65840"/>
                  <a:pt x="29870" y="65840"/>
                </a:cubicBezTo>
                <a:cubicBezTo>
                  <a:pt x="27792" y="65840"/>
                  <a:pt x="27792" y="65840"/>
                  <a:pt x="27792" y="63451"/>
                </a:cubicBezTo>
                <a:cubicBezTo>
                  <a:pt x="20519" y="75132"/>
                  <a:pt x="18441" y="86814"/>
                  <a:pt x="16103" y="100884"/>
                </a:cubicBezTo>
                <a:cubicBezTo>
                  <a:pt x="23116" y="105663"/>
                  <a:pt x="29870" y="112831"/>
                  <a:pt x="36883" y="115221"/>
                </a:cubicBezTo>
                <a:cubicBezTo>
                  <a:pt x="45974" y="100884"/>
                  <a:pt x="59740" y="86814"/>
                  <a:pt x="75844" y="79911"/>
                </a:cubicBezTo>
                <a:close/>
                <a:moveTo>
                  <a:pt x="98961" y="14070"/>
                </a:moveTo>
                <a:lnTo>
                  <a:pt x="98961" y="14070"/>
                </a:lnTo>
                <a:cubicBezTo>
                  <a:pt x="89870" y="16460"/>
                  <a:pt x="80519" y="18584"/>
                  <a:pt x="71428" y="20973"/>
                </a:cubicBezTo>
                <a:lnTo>
                  <a:pt x="73506" y="23362"/>
                </a:lnTo>
                <a:cubicBezTo>
                  <a:pt x="73506" y="25752"/>
                  <a:pt x="71428" y="25752"/>
                  <a:pt x="71428" y="28141"/>
                </a:cubicBezTo>
                <a:cubicBezTo>
                  <a:pt x="80519" y="37433"/>
                  <a:pt x="85194" y="49380"/>
                  <a:pt x="89870" y="63451"/>
                </a:cubicBezTo>
                <a:cubicBezTo>
                  <a:pt x="94285" y="63451"/>
                  <a:pt x="98961" y="65840"/>
                  <a:pt x="101298" y="70619"/>
                </a:cubicBezTo>
                <a:cubicBezTo>
                  <a:pt x="108311" y="70619"/>
                  <a:pt x="112727" y="70619"/>
                  <a:pt x="117402" y="68230"/>
                </a:cubicBezTo>
                <a:cubicBezTo>
                  <a:pt x="119740" y="65840"/>
                  <a:pt x="119740" y="61061"/>
                  <a:pt x="119740" y="58672"/>
                </a:cubicBezTo>
                <a:cubicBezTo>
                  <a:pt x="119740" y="42477"/>
                  <a:pt x="110649" y="25752"/>
                  <a:pt x="98961" y="14070"/>
                </a:cubicBezTo>
                <a:close/>
                <a:moveTo>
                  <a:pt x="82857" y="86814"/>
                </a:moveTo>
                <a:lnTo>
                  <a:pt x="82857" y="86814"/>
                </a:lnTo>
                <a:cubicBezTo>
                  <a:pt x="66753" y="93982"/>
                  <a:pt x="55324" y="103274"/>
                  <a:pt x="45974" y="117610"/>
                </a:cubicBezTo>
                <a:cubicBezTo>
                  <a:pt x="50649" y="119734"/>
                  <a:pt x="55324" y="119734"/>
                  <a:pt x="59740" y="119734"/>
                </a:cubicBezTo>
                <a:cubicBezTo>
                  <a:pt x="69090" y="119734"/>
                  <a:pt x="75844" y="117610"/>
                  <a:pt x="85194" y="115221"/>
                </a:cubicBezTo>
                <a:cubicBezTo>
                  <a:pt x="85194" y="108053"/>
                  <a:pt x="87532" y="100884"/>
                  <a:pt x="87532" y="96371"/>
                </a:cubicBezTo>
                <a:cubicBezTo>
                  <a:pt x="87532" y="93982"/>
                  <a:pt x="87532" y="91592"/>
                  <a:pt x="85194" y="89203"/>
                </a:cubicBezTo>
                <a:cubicBezTo>
                  <a:pt x="85194" y="86814"/>
                  <a:pt x="82857" y="86814"/>
                  <a:pt x="82857" y="8681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1" name="Shape 5136">
            <a:extLst>
              <a:ext uri="{FF2B5EF4-FFF2-40B4-BE49-F238E27FC236}">
                <a16:creationId xmlns:a16="http://schemas.microsoft.com/office/drawing/2014/main" xmlns="" id="{A61DE5B4-B767-424D-83F5-5D500EF7A834}"/>
              </a:ext>
            </a:extLst>
          </p:cNvPr>
          <p:cNvSpPr/>
          <p:nvPr/>
        </p:nvSpPr>
        <p:spPr>
          <a:xfrm>
            <a:off x="6474746" y="5045241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4819" y="3564"/>
                </a:moveTo>
                <a:lnTo>
                  <a:pt x="44819" y="3564"/>
                </a:lnTo>
                <a:cubicBezTo>
                  <a:pt x="42891" y="0"/>
                  <a:pt x="40481" y="0"/>
                  <a:pt x="38554" y="3564"/>
                </a:cubicBezTo>
                <a:cubicBezTo>
                  <a:pt x="0" y="59801"/>
                  <a:pt x="0" y="59801"/>
                  <a:pt x="0" y="59801"/>
                </a:cubicBezTo>
                <a:cubicBezTo>
                  <a:pt x="38554" y="116039"/>
                  <a:pt x="38554" y="116039"/>
                  <a:pt x="38554" y="116039"/>
                </a:cubicBezTo>
                <a:cubicBezTo>
                  <a:pt x="40481" y="119603"/>
                  <a:pt x="42891" y="119603"/>
                  <a:pt x="44819" y="116039"/>
                </a:cubicBezTo>
                <a:cubicBezTo>
                  <a:pt x="46987" y="112079"/>
                  <a:pt x="46987" y="108514"/>
                  <a:pt x="44819" y="105346"/>
                </a:cubicBezTo>
                <a:cubicBezTo>
                  <a:pt x="14939" y="59801"/>
                  <a:pt x="14939" y="59801"/>
                  <a:pt x="14939" y="59801"/>
                </a:cubicBezTo>
                <a:cubicBezTo>
                  <a:pt x="44819" y="17821"/>
                  <a:pt x="44819" y="17821"/>
                  <a:pt x="44819" y="17821"/>
                </a:cubicBezTo>
                <a:cubicBezTo>
                  <a:pt x="46987" y="13861"/>
                  <a:pt x="46987" y="7128"/>
                  <a:pt x="44819" y="3564"/>
                </a:cubicBezTo>
                <a:close/>
                <a:moveTo>
                  <a:pt x="81204" y="3564"/>
                </a:moveTo>
                <a:lnTo>
                  <a:pt x="81204" y="3564"/>
                </a:lnTo>
                <a:cubicBezTo>
                  <a:pt x="79036" y="0"/>
                  <a:pt x="76867" y="0"/>
                  <a:pt x="74939" y="3564"/>
                </a:cubicBezTo>
                <a:cubicBezTo>
                  <a:pt x="72771" y="7128"/>
                  <a:pt x="72771" y="13861"/>
                  <a:pt x="74939" y="17821"/>
                </a:cubicBezTo>
                <a:cubicBezTo>
                  <a:pt x="104578" y="59801"/>
                  <a:pt x="104578" y="59801"/>
                  <a:pt x="104578" y="59801"/>
                </a:cubicBezTo>
                <a:cubicBezTo>
                  <a:pt x="74939" y="105346"/>
                  <a:pt x="74939" y="105346"/>
                  <a:pt x="74939" y="105346"/>
                </a:cubicBezTo>
                <a:cubicBezTo>
                  <a:pt x="72771" y="108514"/>
                  <a:pt x="72771" y="112079"/>
                  <a:pt x="74939" y="116039"/>
                </a:cubicBezTo>
                <a:cubicBezTo>
                  <a:pt x="76867" y="119603"/>
                  <a:pt x="79036" y="119603"/>
                  <a:pt x="81204" y="116039"/>
                </a:cubicBezTo>
                <a:cubicBezTo>
                  <a:pt x="119759" y="59801"/>
                  <a:pt x="119759" y="59801"/>
                  <a:pt x="119759" y="59801"/>
                </a:cubicBezTo>
                <a:lnTo>
                  <a:pt x="81204" y="356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Shape 5137">
            <a:extLst>
              <a:ext uri="{FF2B5EF4-FFF2-40B4-BE49-F238E27FC236}">
                <a16:creationId xmlns:a16="http://schemas.microsoft.com/office/drawing/2014/main" xmlns="" id="{AD302C53-53DF-44B1-B86A-C557CEE9A9AE}"/>
              </a:ext>
            </a:extLst>
          </p:cNvPr>
          <p:cNvSpPr/>
          <p:nvPr/>
        </p:nvSpPr>
        <p:spPr>
          <a:xfrm>
            <a:off x="7575780" y="3914733"/>
            <a:ext cx="254833" cy="25100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40" y="0"/>
                </a:moveTo>
                <a:lnTo>
                  <a:pt x="59740" y="0"/>
                </a:lnTo>
                <a:cubicBezTo>
                  <a:pt x="27532" y="0"/>
                  <a:pt x="0" y="25960"/>
                  <a:pt x="0" y="58807"/>
                </a:cubicBezTo>
                <a:cubicBezTo>
                  <a:pt x="0" y="91655"/>
                  <a:pt x="27532" y="119735"/>
                  <a:pt x="59740" y="119735"/>
                </a:cubicBezTo>
                <a:cubicBezTo>
                  <a:pt x="91948" y="119735"/>
                  <a:pt x="119740" y="91655"/>
                  <a:pt x="119740" y="58807"/>
                </a:cubicBezTo>
                <a:cubicBezTo>
                  <a:pt x="119740" y="25960"/>
                  <a:pt x="91948" y="0"/>
                  <a:pt x="59740" y="0"/>
                </a:cubicBezTo>
                <a:close/>
                <a:moveTo>
                  <a:pt x="59740" y="79999"/>
                </a:moveTo>
                <a:lnTo>
                  <a:pt x="59740" y="79999"/>
                </a:lnTo>
                <a:cubicBezTo>
                  <a:pt x="48311" y="79999"/>
                  <a:pt x="41298" y="70463"/>
                  <a:pt x="41298" y="58807"/>
                </a:cubicBezTo>
                <a:cubicBezTo>
                  <a:pt x="41298" y="49536"/>
                  <a:pt x="48311" y="39999"/>
                  <a:pt x="59740" y="39999"/>
                </a:cubicBezTo>
                <a:cubicBezTo>
                  <a:pt x="71168" y="39999"/>
                  <a:pt x="78181" y="49536"/>
                  <a:pt x="78181" y="58807"/>
                </a:cubicBezTo>
                <a:cubicBezTo>
                  <a:pt x="78181" y="70463"/>
                  <a:pt x="71168" y="79999"/>
                  <a:pt x="59740" y="7999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Shape 5138">
            <a:extLst>
              <a:ext uri="{FF2B5EF4-FFF2-40B4-BE49-F238E27FC236}">
                <a16:creationId xmlns:a16="http://schemas.microsoft.com/office/drawing/2014/main" xmlns="" id="{9222C0E5-BF1B-47E3-9B39-38CC7A09348D}"/>
              </a:ext>
            </a:extLst>
          </p:cNvPr>
          <p:cNvSpPr/>
          <p:nvPr/>
        </p:nvSpPr>
        <p:spPr>
          <a:xfrm>
            <a:off x="2658090" y="5060806"/>
            <a:ext cx="272340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87" y="0"/>
                </a:moveTo>
                <a:lnTo>
                  <a:pt x="106987" y="0"/>
                </a:ln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37" y="119516"/>
                  <a:pt x="12771" y="119516"/>
                </a:cubicBezTo>
                <a:cubicBezTo>
                  <a:pt x="106987" y="119516"/>
                  <a:pt x="106987" y="119516"/>
                  <a:pt x="106987" y="119516"/>
                </a:cubicBezTo>
                <a:cubicBezTo>
                  <a:pt x="113253" y="119516"/>
                  <a:pt x="119759" y="111290"/>
                  <a:pt x="119759" y="98225"/>
                </a:cubicBezTo>
                <a:cubicBezTo>
                  <a:pt x="119759" y="25645"/>
                  <a:pt x="119759" y="25645"/>
                  <a:pt x="119759" y="25645"/>
                </a:cubicBezTo>
                <a:cubicBezTo>
                  <a:pt x="119759" y="12580"/>
                  <a:pt x="113253" y="0"/>
                  <a:pt x="106987" y="0"/>
                </a:cubicBezTo>
                <a:close/>
                <a:moveTo>
                  <a:pt x="106987" y="98225"/>
                </a:moveTo>
                <a:lnTo>
                  <a:pt x="106987" y="98225"/>
                </a:lnTo>
                <a:cubicBezTo>
                  <a:pt x="12771" y="98225"/>
                  <a:pt x="12771" y="98225"/>
                  <a:pt x="12771" y="98225"/>
                </a:cubicBezTo>
                <a:cubicBezTo>
                  <a:pt x="12771" y="25645"/>
                  <a:pt x="12771" y="25645"/>
                  <a:pt x="12771" y="25645"/>
                </a:cubicBezTo>
                <a:cubicBezTo>
                  <a:pt x="106987" y="25645"/>
                  <a:pt x="106987" y="25645"/>
                  <a:pt x="106987" y="25645"/>
                </a:cubicBezTo>
                <a:lnTo>
                  <a:pt x="106987" y="98225"/>
                </a:lnTo>
                <a:close/>
                <a:moveTo>
                  <a:pt x="102650" y="38225"/>
                </a:moveTo>
                <a:lnTo>
                  <a:pt x="102650" y="38225"/>
                </a:lnTo>
                <a:cubicBezTo>
                  <a:pt x="76867" y="38225"/>
                  <a:pt x="76867" y="38225"/>
                  <a:pt x="76867" y="38225"/>
                </a:cubicBezTo>
                <a:cubicBezTo>
                  <a:pt x="76867" y="85645"/>
                  <a:pt x="76867" y="85645"/>
                  <a:pt x="76867" y="85645"/>
                </a:cubicBezTo>
                <a:cubicBezTo>
                  <a:pt x="102650" y="85645"/>
                  <a:pt x="102650" y="85645"/>
                  <a:pt x="102650" y="85645"/>
                </a:cubicBezTo>
                <a:lnTo>
                  <a:pt x="102650" y="38225"/>
                </a:lnTo>
                <a:close/>
                <a:moveTo>
                  <a:pt x="42891" y="38225"/>
                </a:moveTo>
                <a:lnTo>
                  <a:pt x="42891" y="38225"/>
                </a:lnTo>
                <a:cubicBezTo>
                  <a:pt x="17349" y="38225"/>
                  <a:pt x="17349" y="38225"/>
                  <a:pt x="17349" y="38225"/>
                </a:cubicBezTo>
                <a:cubicBezTo>
                  <a:pt x="17349" y="85645"/>
                  <a:pt x="17349" y="85645"/>
                  <a:pt x="17349" y="85645"/>
                </a:cubicBezTo>
                <a:cubicBezTo>
                  <a:pt x="42891" y="85645"/>
                  <a:pt x="42891" y="85645"/>
                  <a:pt x="42891" y="85645"/>
                </a:cubicBezTo>
                <a:lnTo>
                  <a:pt x="42891" y="38225"/>
                </a:lnTo>
                <a:close/>
                <a:moveTo>
                  <a:pt x="72530" y="38225"/>
                </a:moveTo>
                <a:lnTo>
                  <a:pt x="72530" y="38225"/>
                </a:lnTo>
                <a:cubicBezTo>
                  <a:pt x="46987" y="38225"/>
                  <a:pt x="46987" y="38225"/>
                  <a:pt x="46987" y="38225"/>
                </a:cubicBezTo>
                <a:cubicBezTo>
                  <a:pt x="46987" y="85645"/>
                  <a:pt x="46987" y="85645"/>
                  <a:pt x="46987" y="85645"/>
                </a:cubicBezTo>
                <a:cubicBezTo>
                  <a:pt x="72530" y="85645"/>
                  <a:pt x="72530" y="85645"/>
                  <a:pt x="72530" y="85645"/>
                </a:cubicBezTo>
                <a:lnTo>
                  <a:pt x="72530" y="382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4" name="Shape 5139">
            <a:extLst>
              <a:ext uri="{FF2B5EF4-FFF2-40B4-BE49-F238E27FC236}">
                <a16:creationId xmlns:a16="http://schemas.microsoft.com/office/drawing/2014/main" xmlns="" id="{BE8B9458-E347-4AA3-BAC7-9B847E387512}"/>
              </a:ext>
            </a:extLst>
          </p:cNvPr>
          <p:cNvSpPr/>
          <p:nvPr/>
        </p:nvSpPr>
        <p:spPr>
          <a:xfrm>
            <a:off x="3202771" y="5060806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239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239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  <a:moveTo>
                  <a:pt x="72676" y="38225"/>
                </a:moveTo>
                <a:lnTo>
                  <a:pt x="72676" y="38225"/>
                </a:lnTo>
                <a:cubicBezTo>
                  <a:pt x="47082" y="38225"/>
                  <a:pt x="47082" y="38225"/>
                  <a:pt x="47082" y="38225"/>
                </a:cubicBezTo>
                <a:cubicBezTo>
                  <a:pt x="47082" y="85645"/>
                  <a:pt x="47082" y="85645"/>
                  <a:pt x="47082" y="85645"/>
                </a:cubicBezTo>
                <a:cubicBezTo>
                  <a:pt x="72676" y="85645"/>
                  <a:pt x="72676" y="85645"/>
                  <a:pt x="72676" y="85645"/>
                </a:cubicBezTo>
                <a:lnTo>
                  <a:pt x="72676" y="382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5" name="Shape 5140">
            <a:extLst>
              <a:ext uri="{FF2B5EF4-FFF2-40B4-BE49-F238E27FC236}">
                <a16:creationId xmlns:a16="http://schemas.microsoft.com/office/drawing/2014/main" xmlns="" id="{21199885-643E-4621-91A0-233F5551C277}"/>
              </a:ext>
            </a:extLst>
          </p:cNvPr>
          <p:cNvSpPr/>
          <p:nvPr/>
        </p:nvSpPr>
        <p:spPr>
          <a:xfrm>
            <a:off x="3747452" y="5060806"/>
            <a:ext cx="274285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346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346" y="119516"/>
                  <a:pt x="12796" y="119516"/>
                </a:cubicBezTo>
                <a:cubicBezTo>
                  <a:pt x="106961" y="119516"/>
                  <a:pt x="106961" y="119516"/>
                  <a:pt x="106961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961" y="0"/>
                </a:cubicBezTo>
                <a:close/>
                <a:moveTo>
                  <a:pt x="106961" y="98225"/>
                </a:moveTo>
                <a:lnTo>
                  <a:pt x="106961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961" y="25645"/>
                  <a:pt x="106961" y="25645"/>
                  <a:pt x="106961" y="25645"/>
                </a:cubicBezTo>
                <a:lnTo>
                  <a:pt x="106961" y="98225"/>
                </a:lnTo>
                <a:close/>
                <a:moveTo>
                  <a:pt x="42736" y="38225"/>
                </a:moveTo>
                <a:lnTo>
                  <a:pt x="42736" y="38225"/>
                </a:lnTo>
                <a:cubicBezTo>
                  <a:pt x="17142" y="38225"/>
                  <a:pt x="17142" y="38225"/>
                  <a:pt x="17142" y="38225"/>
                </a:cubicBezTo>
                <a:cubicBezTo>
                  <a:pt x="17142" y="85645"/>
                  <a:pt x="17142" y="85645"/>
                  <a:pt x="17142" y="85645"/>
                </a:cubicBezTo>
                <a:cubicBezTo>
                  <a:pt x="42736" y="85645"/>
                  <a:pt x="42736" y="85645"/>
                  <a:pt x="42736" y="85645"/>
                </a:cubicBezTo>
                <a:lnTo>
                  <a:pt x="42736" y="382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6" name="Shape 5141">
            <a:extLst>
              <a:ext uri="{FF2B5EF4-FFF2-40B4-BE49-F238E27FC236}">
                <a16:creationId xmlns:a16="http://schemas.microsoft.com/office/drawing/2014/main" xmlns="" id="{2C154EBE-5E96-4CA9-9F85-46BEAA4E3297}"/>
              </a:ext>
            </a:extLst>
          </p:cNvPr>
          <p:cNvSpPr/>
          <p:nvPr/>
        </p:nvSpPr>
        <p:spPr>
          <a:xfrm>
            <a:off x="4294077" y="5060806"/>
            <a:ext cx="274286" cy="13426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4104" y="0"/>
                  <a:pt x="0" y="12580"/>
                  <a:pt x="0" y="25645"/>
                </a:cubicBezTo>
                <a:cubicBezTo>
                  <a:pt x="0" y="98225"/>
                  <a:pt x="0" y="98225"/>
                  <a:pt x="0" y="98225"/>
                </a:cubicBezTo>
                <a:cubicBezTo>
                  <a:pt x="0" y="111290"/>
                  <a:pt x="4104" y="119516"/>
                  <a:pt x="12796" y="119516"/>
                </a:cubicBezTo>
                <a:cubicBezTo>
                  <a:pt x="106720" y="119516"/>
                  <a:pt x="106720" y="119516"/>
                  <a:pt x="106720" y="119516"/>
                </a:cubicBezTo>
                <a:cubicBezTo>
                  <a:pt x="113480" y="119516"/>
                  <a:pt x="119758" y="111290"/>
                  <a:pt x="119758" y="98225"/>
                </a:cubicBezTo>
                <a:cubicBezTo>
                  <a:pt x="119758" y="25645"/>
                  <a:pt x="119758" y="25645"/>
                  <a:pt x="119758" y="25645"/>
                </a:cubicBezTo>
                <a:cubicBezTo>
                  <a:pt x="119758" y="12580"/>
                  <a:pt x="113480" y="0"/>
                  <a:pt x="106720" y="0"/>
                </a:cubicBezTo>
                <a:close/>
                <a:moveTo>
                  <a:pt x="106720" y="98225"/>
                </a:moveTo>
                <a:lnTo>
                  <a:pt x="106720" y="98225"/>
                </a:lnTo>
                <a:cubicBezTo>
                  <a:pt x="12796" y="98225"/>
                  <a:pt x="12796" y="98225"/>
                  <a:pt x="12796" y="98225"/>
                </a:cubicBezTo>
                <a:cubicBezTo>
                  <a:pt x="12796" y="25645"/>
                  <a:pt x="12796" y="25645"/>
                  <a:pt x="12796" y="25645"/>
                </a:cubicBezTo>
                <a:cubicBezTo>
                  <a:pt x="106720" y="25645"/>
                  <a:pt x="106720" y="25645"/>
                  <a:pt x="106720" y="25645"/>
                </a:cubicBezTo>
                <a:lnTo>
                  <a:pt x="106720" y="982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7" name="Shape 5142">
            <a:extLst>
              <a:ext uri="{FF2B5EF4-FFF2-40B4-BE49-F238E27FC236}">
                <a16:creationId xmlns:a16="http://schemas.microsoft.com/office/drawing/2014/main" xmlns="" id="{B8EA961E-A5D0-47F7-8777-15737C414362}"/>
              </a:ext>
            </a:extLst>
          </p:cNvPr>
          <p:cNvSpPr/>
          <p:nvPr/>
        </p:nvSpPr>
        <p:spPr>
          <a:xfrm>
            <a:off x="6474746" y="1795761"/>
            <a:ext cx="274285" cy="12453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180" y="48430"/>
                </a:moveTo>
                <a:lnTo>
                  <a:pt x="115180" y="48430"/>
                </a:lnTo>
                <a:cubicBezTo>
                  <a:pt x="113253" y="38744"/>
                  <a:pt x="102409" y="14529"/>
                  <a:pt x="96144" y="4843"/>
                </a:cubicBezTo>
                <a:cubicBezTo>
                  <a:pt x="96144" y="0"/>
                  <a:pt x="93975" y="0"/>
                  <a:pt x="89638" y="0"/>
                </a:cubicBezTo>
                <a:cubicBezTo>
                  <a:pt x="87710" y="0"/>
                  <a:pt x="60000" y="0"/>
                  <a:pt x="60000" y="0"/>
                </a:cubicBezTo>
                <a:cubicBezTo>
                  <a:pt x="60000" y="0"/>
                  <a:pt x="32048" y="0"/>
                  <a:pt x="29879" y="0"/>
                </a:cubicBezTo>
                <a:cubicBezTo>
                  <a:pt x="25542" y="0"/>
                  <a:pt x="23614" y="0"/>
                  <a:pt x="23614" y="4843"/>
                </a:cubicBezTo>
                <a:cubicBezTo>
                  <a:pt x="17108" y="14529"/>
                  <a:pt x="6506" y="38744"/>
                  <a:pt x="4337" y="48430"/>
                </a:cubicBezTo>
                <a:cubicBezTo>
                  <a:pt x="0" y="52735"/>
                  <a:pt x="0" y="57578"/>
                  <a:pt x="0" y="67264"/>
                </a:cubicBezTo>
                <a:cubicBezTo>
                  <a:pt x="4337" y="105470"/>
                  <a:pt x="4337" y="105470"/>
                  <a:pt x="4337" y="105470"/>
                </a:cubicBezTo>
                <a:cubicBezTo>
                  <a:pt x="4337" y="114618"/>
                  <a:pt x="8674" y="119461"/>
                  <a:pt x="10843" y="119461"/>
                </a:cubicBezTo>
                <a:cubicBezTo>
                  <a:pt x="108915" y="119461"/>
                  <a:pt x="108915" y="119461"/>
                  <a:pt x="108915" y="119461"/>
                </a:cubicBezTo>
                <a:cubicBezTo>
                  <a:pt x="111084" y="119461"/>
                  <a:pt x="115180" y="114618"/>
                  <a:pt x="115180" y="105470"/>
                </a:cubicBezTo>
                <a:cubicBezTo>
                  <a:pt x="119759" y="67264"/>
                  <a:pt x="119759" y="67264"/>
                  <a:pt x="119759" y="67264"/>
                </a:cubicBezTo>
                <a:cubicBezTo>
                  <a:pt x="119759" y="57578"/>
                  <a:pt x="119759" y="52735"/>
                  <a:pt x="115180" y="48430"/>
                </a:cubicBezTo>
                <a:close/>
                <a:moveTo>
                  <a:pt x="83373" y="52735"/>
                </a:moveTo>
                <a:lnTo>
                  <a:pt x="83373" y="52735"/>
                </a:lnTo>
                <a:lnTo>
                  <a:pt x="83373" y="57578"/>
                </a:lnTo>
                <a:cubicBezTo>
                  <a:pt x="76867" y="81255"/>
                  <a:pt x="76867" y="81255"/>
                  <a:pt x="76867" y="81255"/>
                </a:cubicBezTo>
                <a:cubicBezTo>
                  <a:pt x="42891" y="81255"/>
                  <a:pt x="42891" y="81255"/>
                  <a:pt x="42891" y="81255"/>
                </a:cubicBezTo>
                <a:cubicBezTo>
                  <a:pt x="36385" y="57578"/>
                  <a:pt x="36385" y="57578"/>
                  <a:pt x="36385" y="57578"/>
                </a:cubicBezTo>
                <a:lnTo>
                  <a:pt x="36385" y="52735"/>
                </a:lnTo>
                <a:cubicBezTo>
                  <a:pt x="14939" y="52735"/>
                  <a:pt x="14939" y="52735"/>
                  <a:pt x="14939" y="52735"/>
                </a:cubicBezTo>
                <a:cubicBezTo>
                  <a:pt x="25542" y="24215"/>
                  <a:pt x="25542" y="24215"/>
                  <a:pt x="25542" y="24215"/>
                </a:cubicBezTo>
                <a:cubicBezTo>
                  <a:pt x="93975" y="24215"/>
                  <a:pt x="93975" y="24215"/>
                  <a:pt x="93975" y="24215"/>
                </a:cubicBezTo>
                <a:cubicBezTo>
                  <a:pt x="104578" y="52735"/>
                  <a:pt x="104578" y="52735"/>
                  <a:pt x="104578" y="52735"/>
                </a:cubicBezTo>
                <a:lnTo>
                  <a:pt x="83373" y="5273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Shape 5143">
            <a:extLst>
              <a:ext uri="{FF2B5EF4-FFF2-40B4-BE49-F238E27FC236}">
                <a16:creationId xmlns:a16="http://schemas.microsoft.com/office/drawing/2014/main" xmlns="" id="{08B63283-0699-421A-BDD0-7C5F020EF6EA}"/>
              </a:ext>
            </a:extLst>
          </p:cNvPr>
          <p:cNvSpPr/>
          <p:nvPr/>
        </p:nvSpPr>
        <p:spPr>
          <a:xfrm>
            <a:off x="7021372" y="5012162"/>
            <a:ext cx="274286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20" y="0"/>
                </a:moveTo>
                <a:lnTo>
                  <a:pt x="106720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277" y="0"/>
                  <a:pt x="0" y="4689"/>
                  <a:pt x="0" y="12137"/>
                </a:cubicBezTo>
                <a:cubicBezTo>
                  <a:pt x="0" y="88000"/>
                  <a:pt x="0" y="88000"/>
                  <a:pt x="0" y="88000"/>
                </a:cubicBezTo>
                <a:cubicBezTo>
                  <a:pt x="0" y="95172"/>
                  <a:pt x="4104" y="102620"/>
                  <a:pt x="10623" y="105103"/>
                </a:cubicBezTo>
                <a:cubicBezTo>
                  <a:pt x="38631" y="110068"/>
                  <a:pt x="38631" y="110068"/>
                  <a:pt x="38631" y="110068"/>
                </a:cubicBezTo>
                <a:cubicBezTo>
                  <a:pt x="38631" y="110068"/>
                  <a:pt x="14969" y="119724"/>
                  <a:pt x="29698" y="119724"/>
                </a:cubicBezTo>
                <a:cubicBezTo>
                  <a:pt x="89818" y="119724"/>
                  <a:pt x="89818" y="119724"/>
                  <a:pt x="89818" y="119724"/>
                </a:cubicBezTo>
                <a:cubicBezTo>
                  <a:pt x="104788" y="119724"/>
                  <a:pt x="81126" y="110068"/>
                  <a:pt x="81126" y="110068"/>
                </a:cubicBezTo>
                <a:cubicBezTo>
                  <a:pt x="108893" y="105103"/>
                  <a:pt x="108893" y="105103"/>
                  <a:pt x="108893" y="105103"/>
                </a:cubicBezTo>
                <a:cubicBezTo>
                  <a:pt x="115653" y="102620"/>
                  <a:pt x="119758" y="95172"/>
                  <a:pt x="119758" y="88000"/>
                </a:cubicBezTo>
                <a:cubicBezTo>
                  <a:pt x="119758" y="12137"/>
                  <a:pt x="119758" y="12137"/>
                  <a:pt x="119758" y="12137"/>
                </a:cubicBezTo>
                <a:cubicBezTo>
                  <a:pt x="119758" y="4689"/>
                  <a:pt x="113480" y="0"/>
                  <a:pt x="106720" y="0"/>
                </a:cubicBezTo>
                <a:close/>
                <a:moveTo>
                  <a:pt x="106720" y="88000"/>
                </a:moveTo>
                <a:lnTo>
                  <a:pt x="106720" y="88000"/>
                </a:lnTo>
                <a:cubicBezTo>
                  <a:pt x="12796" y="88000"/>
                  <a:pt x="12796" y="88000"/>
                  <a:pt x="12796" y="88000"/>
                </a:cubicBezTo>
                <a:cubicBezTo>
                  <a:pt x="12796" y="12137"/>
                  <a:pt x="12796" y="12137"/>
                  <a:pt x="12796" y="12137"/>
                </a:cubicBezTo>
                <a:cubicBezTo>
                  <a:pt x="106720" y="12137"/>
                  <a:pt x="106720" y="12137"/>
                  <a:pt x="106720" y="12137"/>
                </a:cubicBezTo>
                <a:lnTo>
                  <a:pt x="106720" y="880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9" name="Shape 5144">
            <a:extLst>
              <a:ext uri="{FF2B5EF4-FFF2-40B4-BE49-F238E27FC236}">
                <a16:creationId xmlns:a16="http://schemas.microsoft.com/office/drawing/2014/main" xmlns="" id="{3209CB55-90EC-4B39-9599-9BAA35771A46}"/>
              </a:ext>
            </a:extLst>
          </p:cNvPr>
          <p:cNvSpPr/>
          <p:nvPr/>
        </p:nvSpPr>
        <p:spPr>
          <a:xfrm>
            <a:off x="8112680" y="3920569"/>
            <a:ext cx="274285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5533" y="65070"/>
                </a:moveTo>
                <a:lnTo>
                  <a:pt x="55533" y="65070"/>
                </a:lnTo>
                <a:cubicBezTo>
                  <a:pt x="66156" y="65070"/>
                  <a:pt x="66156" y="65070"/>
                  <a:pt x="66156" y="65070"/>
                </a:cubicBezTo>
                <a:cubicBezTo>
                  <a:pt x="66156" y="77464"/>
                  <a:pt x="66156" y="77464"/>
                  <a:pt x="66156" y="77464"/>
                </a:cubicBezTo>
                <a:cubicBezTo>
                  <a:pt x="119758" y="77464"/>
                  <a:pt x="119758" y="77464"/>
                  <a:pt x="119758" y="77464"/>
                </a:cubicBezTo>
                <a:cubicBezTo>
                  <a:pt x="119758" y="77464"/>
                  <a:pt x="119758" y="47323"/>
                  <a:pt x="117585" y="37464"/>
                </a:cubicBezTo>
                <a:cubicBezTo>
                  <a:pt x="117585" y="27323"/>
                  <a:pt x="115412" y="22535"/>
                  <a:pt x="106961" y="22535"/>
                </a:cubicBezTo>
                <a:cubicBezTo>
                  <a:pt x="87645" y="22535"/>
                  <a:pt x="87645" y="22535"/>
                  <a:pt x="87645" y="22535"/>
                </a:cubicBezTo>
                <a:cubicBezTo>
                  <a:pt x="83299" y="14929"/>
                  <a:pt x="81368" y="7605"/>
                  <a:pt x="81368" y="7605"/>
                </a:cubicBezTo>
                <a:cubicBezTo>
                  <a:pt x="79195" y="2535"/>
                  <a:pt x="77022" y="0"/>
                  <a:pt x="72434" y="0"/>
                </a:cubicBezTo>
                <a:cubicBezTo>
                  <a:pt x="46841" y="0"/>
                  <a:pt x="46841" y="0"/>
                  <a:pt x="46841" y="0"/>
                </a:cubicBezTo>
                <a:cubicBezTo>
                  <a:pt x="42736" y="0"/>
                  <a:pt x="40563" y="2535"/>
                  <a:pt x="40563" y="7605"/>
                </a:cubicBezTo>
                <a:cubicBezTo>
                  <a:pt x="38390" y="7605"/>
                  <a:pt x="36217" y="14929"/>
                  <a:pt x="32112" y="22535"/>
                </a:cubicBezTo>
                <a:cubicBezTo>
                  <a:pt x="12796" y="22535"/>
                  <a:pt x="12796" y="22535"/>
                  <a:pt x="12796" y="22535"/>
                </a:cubicBezTo>
                <a:cubicBezTo>
                  <a:pt x="4104" y="22535"/>
                  <a:pt x="2173" y="27323"/>
                  <a:pt x="2173" y="37464"/>
                </a:cubicBezTo>
                <a:cubicBezTo>
                  <a:pt x="0" y="47323"/>
                  <a:pt x="0" y="77464"/>
                  <a:pt x="0" y="77464"/>
                </a:cubicBezTo>
                <a:cubicBezTo>
                  <a:pt x="55533" y="77464"/>
                  <a:pt x="55533" y="77464"/>
                  <a:pt x="55533" y="77464"/>
                </a:cubicBezTo>
                <a:lnTo>
                  <a:pt x="55533" y="65070"/>
                </a:lnTo>
                <a:close/>
                <a:moveTo>
                  <a:pt x="44909" y="14929"/>
                </a:moveTo>
                <a:lnTo>
                  <a:pt x="44909" y="14929"/>
                </a:lnTo>
                <a:cubicBezTo>
                  <a:pt x="46841" y="12394"/>
                  <a:pt x="46841" y="10140"/>
                  <a:pt x="51187" y="10140"/>
                </a:cubicBezTo>
                <a:cubicBezTo>
                  <a:pt x="68571" y="10140"/>
                  <a:pt x="68571" y="10140"/>
                  <a:pt x="68571" y="10140"/>
                </a:cubicBezTo>
                <a:cubicBezTo>
                  <a:pt x="72434" y="10140"/>
                  <a:pt x="72434" y="12394"/>
                  <a:pt x="74607" y="14929"/>
                </a:cubicBezTo>
                <a:cubicBezTo>
                  <a:pt x="74607" y="14929"/>
                  <a:pt x="77022" y="20000"/>
                  <a:pt x="77022" y="22535"/>
                </a:cubicBezTo>
                <a:cubicBezTo>
                  <a:pt x="42736" y="22535"/>
                  <a:pt x="42736" y="22535"/>
                  <a:pt x="42736" y="22535"/>
                </a:cubicBezTo>
                <a:cubicBezTo>
                  <a:pt x="44909" y="20000"/>
                  <a:pt x="44909" y="14929"/>
                  <a:pt x="44909" y="14929"/>
                </a:cubicBezTo>
                <a:close/>
                <a:moveTo>
                  <a:pt x="66156" y="100000"/>
                </a:moveTo>
                <a:lnTo>
                  <a:pt x="66156" y="100000"/>
                </a:lnTo>
                <a:cubicBezTo>
                  <a:pt x="55533" y="100000"/>
                  <a:pt x="55533" y="100000"/>
                  <a:pt x="55533" y="100000"/>
                </a:cubicBezTo>
                <a:cubicBezTo>
                  <a:pt x="55533" y="85070"/>
                  <a:pt x="55533" y="85070"/>
                  <a:pt x="55533" y="85070"/>
                </a:cubicBezTo>
                <a:cubicBezTo>
                  <a:pt x="2173" y="85070"/>
                  <a:pt x="2173" y="85070"/>
                  <a:pt x="2173" y="85070"/>
                </a:cubicBezTo>
                <a:cubicBezTo>
                  <a:pt x="2173" y="85070"/>
                  <a:pt x="4104" y="97464"/>
                  <a:pt x="4104" y="107323"/>
                </a:cubicBezTo>
                <a:cubicBezTo>
                  <a:pt x="4104" y="112394"/>
                  <a:pt x="6277" y="119718"/>
                  <a:pt x="14969" y="119718"/>
                </a:cubicBezTo>
                <a:cubicBezTo>
                  <a:pt x="104788" y="119718"/>
                  <a:pt x="104788" y="119718"/>
                  <a:pt x="104788" y="119718"/>
                </a:cubicBezTo>
                <a:cubicBezTo>
                  <a:pt x="113239" y="119718"/>
                  <a:pt x="115412" y="112394"/>
                  <a:pt x="115412" y="107323"/>
                </a:cubicBezTo>
                <a:cubicBezTo>
                  <a:pt x="115412" y="97464"/>
                  <a:pt x="117585" y="85070"/>
                  <a:pt x="117585" y="85070"/>
                </a:cubicBezTo>
                <a:cubicBezTo>
                  <a:pt x="66156" y="85070"/>
                  <a:pt x="66156" y="85070"/>
                  <a:pt x="66156" y="85070"/>
                </a:cubicBezTo>
                <a:lnTo>
                  <a:pt x="66156" y="1000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0" name="Shape 5145">
            <a:extLst>
              <a:ext uri="{FF2B5EF4-FFF2-40B4-BE49-F238E27FC236}">
                <a16:creationId xmlns:a16="http://schemas.microsoft.com/office/drawing/2014/main" xmlns="" id="{D2DDAD56-347A-44A8-93AA-61588CDC61DF}"/>
              </a:ext>
            </a:extLst>
          </p:cNvPr>
          <p:cNvSpPr/>
          <p:nvPr/>
        </p:nvSpPr>
        <p:spPr>
          <a:xfrm>
            <a:off x="3747452" y="4500417"/>
            <a:ext cx="274285" cy="16733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991" y="59801"/>
                </a:moveTo>
                <a:lnTo>
                  <a:pt x="91991" y="59801"/>
                </a:lnTo>
                <a:cubicBezTo>
                  <a:pt x="91991" y="35643"/>
                  <a:pt x="100684" y="17821"/>
                  <a:pt x="104788" y="17821"/>
                </a:cubicBezTo>
                <a:cubicBezTo>
                  <a:pt x="106961" y="17821"/>
                  <a:pt x="113480" y="17821"/>
                  <a:pt x="113480" y="17821"/>
                </a:cubicBezTo>
                <a:cubicBezTo>
                  <a:pt x="109134" y="7128"/>
                  <a:pt x="106961" y="0"/>
                  <a:pt x="91991" y="0"/>
                </a:cubicBezTo>
                <a:cubicBezTo>
                  <a:pt x="32112" y="0"/>
                  <a:pt x="32112" y="0"/>
                  <a:pt x="32112" y="0"/>
                </a:cubicBezTo>
                <a:cubicBezTo>
                  <a:pt x="8692" y="0"/>
                  <a:pt x="0" y="35643"/>
                  <a:pt x="0" y="59801"/>
                </a:cubicBezTo>
                <a:cubicBezTo>
                  <a:pt x="0" y="84356"/>
                  <a:pt x="8692" y="119603"/>
                  <a:pt x="32112" y="119603"/>
                </a:cubicBezTo>
                <a:cubicBezTo>
                  <a:pt x="91991" y="119603"/>
                  <a:pt x="91991" y="119603"/>
                  <a:pt x="91991" y="119603"/>
                </a:cubicBezTo>
                <a:cubicBezTo>
                  <a:pt x="106961" y="119603"/>
                  <a:pt x="109134" y="112475"/>
                  <a:pt x="113480" y="101782"/>
                </a:cubicBezTo>
                <a:cubicBezTo>
                  <a:pt x="113480" y="101782"/>
                  <a:pt x="111307" y="101782"/>
                  <a:pt x="104788" y="101782"/>
                </a:cubicBezTo>
                <a:cubicBezTo>
                  <a:pt x="100684" y="101782"/>
                  <a:pt x="91991" y="87920"/>
                  <a:pt x="91991" y="59801"/>
                </a:cubicBezTo>
                <a:close/>
                <a:moveTo>
                  <a:pt x="74849" y="77623"/>
                </a:moveTo>
                <a:lnTo>
                  <a:pt x="74849" y="77623"/>
                </a:lnTo>
                <a:cubicBezTo>
                  <a:pt x="74849" y="80792"/>
                  <a:pt x="72917" y="77623"/>
                  <a:pt x="72917" y="77623"/>
                </a:cubicBezTo>
                <a:cubicBezTo>
                  <a:pt x="53360" y="66930"/>
                  <a:pt x="53360" y="66930"/>
                  <a:pt x="53360" y="66930"/>
                </a:cubicBezTo>
                <a:cubicBezTo>
                  <a:pt x="53360" y="66930"/>
                  <a:pt x="53360" y="70495"/>
                  <a:pt x="51187" y="77623"/>
                </a:cubicBezTo>
                <a:cubicBezTo>
                  <a:pt x="49255" y="80792"/>
                  <a:pt x="49255" y="87920"/>
                  <a:pt x="44909" y="80792"/>
                </a:cubicBezTo>
                <a:cubicBezTo>
                  <a:pt x="38390" y="74059"/>
                  <a:pt x="23661" y="49504"/>
                  <a:pt x="23661" y="49504"/>
                </a:cubicBezTo>
                <a:cubicBezTo>
                  <a:pt x="23661" y="49504"/>
                  <a:pt x="21488" y="45940"/>
                  <a:pt x="21488" y="42376"/>
                </a:cubicBezTo>
                <a:cubicBezTo>
                  <a:pt x="23661" y="42376"/>
                  <a:pt x="25593" y="42376"/>
                  <a:pt x="25593" y="42376"/>
                </a:cubicBezTo>
                <a:cubicBezTo>
                  <a:pt x="42736" y="56633"/>
                  <a:pt x="42736" y="56633"/>
                  <a:pt x="42736" y="56633"/>
                </a:cubicBezTo>
                <a:cubicBezTo>
                  <a:pt x="42736" y="56633"/>
                  <a:pt x="44909" y="49504"/>
                  <a:pt x="47082" y="45940"/>
                </a:cubicBezTo>
                <a:cubicBezTo>
                  <a:pt x="47082" y="38811"/>
                  <a:pt x="49255" y="35643"/>
                  <a:pt x="53360" y="42376"/>
                </a:cubicBezTo>
                <a:cubicBezTo>
                  <a:pt x="57706" y="45940"/>
                  <a:pt x="74849" y="74059"/>
                  <a:pt x="74849" y="74059"/>
                </a:cubicBezTo>
                <a:cubicBezTo>
                  <a:pt x="74849" y="74059"/>
                  <a:pt x="77022" y="77623"/>
                  <a:pt x="74849" y="77623"/>
                </a:cubicBezTo>
                <a:close/>
                <a:moveTo>
                  <a:pt x="113480" y="38811"/>
                </a:moveTo>
                <a:lnTo>
                  <a:pt x="113480" y="38811"/>
                </a:lnTo>
                <a:cubicBezTo>
                  <a:pt x="109134" y="38811"/>
                  <a:pt x="109134" y="38811"/>
                  <a:pt x="109134" y="38811"/>
                </a:cubicBezTo>
                <a:cubicBezTo>
                  <a:pt x="104788" y="38811"/>
                  <a:pt x="102615" y="49504"/>
                  <a:pt x="102615" y="59801"/>
                </a:cubicBezTo>
                <a:cubicBezTo>
                  <a:pt x="102615" y="70495"/>
                  <a:pt x="104788" y="80792"/>
                  <a:pt x="109134" y="80792"/>
                </a:cubicBezTo>
                <a:cubicBezTo>
                  <a:pt x="113480" y="80792"/>
                  <a:pt x="113480" y="80792"/>
                  <a:pt x="113480" y="80792"/>
                </a:cubicBezTo>
                <a:cubicBezTo>
                  <a:pt x="115412" y="80792"/>
                  <a:pt x="119758" y="70495"/>
                  <a:pt x="119758" y="59801"/>
                </a:cubicBezTo>
                <a:cubicBezTo>
                  <a:pt x="119758" y="49504"/>
                  <a:pt x="115412" y="38811"/>
                  <a:pt x="113480" y="3881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1" name="Shape 5146">
            <a:extLst>
              <a:ext uri="{FF2B5EF4-FFF2-40B4-BE49-F238E27FC236}">
                <a16:creationId xmlns:a16="http://schemas.microsoft.com/office/drawing/2014/main" xmlns="" id="{4F586146-0D96-44B4-B6FC-E780E76FDF6E}"/>
              </a:ext>
            </a:extLst>
          </p:cNvPr>
          <p:cNvSpPr/>
          <p:nvPr/>
        </p:nvSpPr>
        <p:spPr>
          <a:xfrm>
            <a:off x="6474746" y="3949757"/>
            <a:ext cx="274285" cy="17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807" y="33375"/>
                </a:moveTo>
                <a:lnTo>
                  <a:pt x="91807" y="33375"/>
                </a:lnTo>
                <a:cubicBezTo>
                  <a:pt x="89638" y="33375"/>
                  <a:pt x="87710" y="33375"/>
                  <a:pt x="85542" y="33375"/>
                </a:cubicBezTo>
                <a:cubicBezTo>
                  <a:pt x="81204" y="13500"/>
                  <a:pt x="70602" y="0"/>
                  <a:pt x="55662" y="0"/>
                </a:cubicBezTo>
                <a:cubicBezTo>
                  <a:pt x="38554" y="0"/>
                  <a:pt x="23614" y="23250"/>
                  <a:pt x="23614" y="50250"/>
                </a:cubicBezTo>
                <a:cubicBezTo>
                  <a:pt x="23614" y="50250"/>
                  <a:pt x="23614" y="53250"/>
                  <a:pt x="23614" y="56250"/>
                </a:cubicBezTo>
                <a:cubicBezTo>
                  <a:pt x="23614" y="56250"/>
                  <a:pt x="23614" y="56250"/>
                  <a:pt x="21445" y="56250"/>
                </a:cubicBezTo>
                <a:cubicBezTo>
                  <a:pt x="10843" y="56250"/>
                  <a:pt x="0" y="70125"/>
                  <a:pt x="0" y="90000"/>
                </a:cubicBezTo>
                <a:cubicBezTo>
                  <a:pt x="0" y="106500"/>
                  <a:pt x="10843" y="119625"/>
                  <a:pt x="21445" y="119625"/>
                </a:cubicBezTo>
                <a:cubicBezTo>
                  <a:pt x="91807" y="119625"/>
                  <a:pt x="91807" y="119625"/>
                  <a:pt x="91807" y="119625"/>
                </a:cubicBezTo>
                <a:cubicBezTo>
                  <a:pt x="106746" y="119625"/>
                  <a:pt x="119759" y="103125"/>
                  <a:pt x="119759" y="76500"/>
                </a:cubicBezTo>
                <a:cubicBezTo>
                  <a:pt x="119759" y="53250"/>
                  <a:pt x="106746" y="33375"/>
                  <a:pt x="91807" y="33375"/>
                </a:cubicBezTo>
                <a:close/>
                <a:moveTo>
                  <a:pt x="68433" y="73125"/>
                </a:moveTo>
                <a:lnTo>
                  <a:pt x="68433" y="73125"/>
                </a:lnTo>
                <a:cubicBezTo>
                  <a:pt x="64096" y="79875"/>
                  <a:pt x="53493" y="99750"/>
                  <a:pt x="51325" y="103125"/>
                </a:cubicBezTo>
                <a:cubicBezTo>
                  <a:pt x="51325" y="103125"/>
                  <a:pt x="49156" y="106500"/>
                  <a:pt x="46987" y="103125"/>
                </a:cubicBezTo>
                <a:cubicBezTo>
                  <a:pt x="46987" y="103125"/>
                  <a:pt x="46987" y="103125"/>
                  <a:pt x="46987" y="99750"/>
                </a:cubicBezTo>
                <a:lnTo>
                  <a:pt x="46987" y="96375"/>
                </a:lnTo>
                <a:cubicBezTo>
                  <a:pt x="53493" y="76500"/>
                  <a:pt x="53493" y="76500"/>
                  <a:pt x="53493" y="76500"/>
                </a:cubicBezTo>
                <a:cubicBezTo>
                  <a:pt x="53493" y="73125"/>
                  <a:pt x="51325" y="73125"/>
                  <a:pt x="49156" y="73125"/>
                </a:cubicBezTo>
                <a:lnTo>
                  <a:pt x="49156" y="73125"/>
                </a:lnTo>
                <a:cubicBezTo>
                  <a:pt x="46987" y="70125"/>
                  <a:pt x="44819" y="70125"/>
                  <a:pt x="44819" y="66750"/>
                </a:cubicBezTo>
                <a:cubicBezTo>
                  <a:pt x="44819" y="63375"/>
                  <a:pt x="44819" y="63375"/>
                  <a:pt x="46987" y="60000"/>
                </a:cubicBezTo>
                <a:cubicBezTo>
                  <a:pt x="49156" y="53250"/>
                  <a:pt x="62168" y="33375"/>
                  <a:pt x="62168" y="33375"/>
                </a:cubicBezTo>
                <a:cubicBezTo>
                  <a:pt x="64096" y="30000"/>
                  <a:pt x="64096" y="30000"/>
                  <a:pt x="66265" y="30000"/>
                </a:cubicBezTo>
                <a:cubicBezTo>
                  <a:pt x="66265" y="33375"/>
                  <a:pt x="68433" y="33375"/>
                  <a:pt x="68433" y="33375"/>
                </a:cubicBezTo>
                <a:cubicBezTo>
                  <a:pt x="68433" y="36375"/>
                  <a:pt x="66265" y="36375"/>
                  <a:pt x="66265" y="39750"/>
                </a:cubicBezTo>
                <a:cubicBezTo>
                  <a:pt x="60000" y="60000"/>
                  <a:pt x="60000" y="60000"/>
                  <a:pt x="60000" y="60000"/>
                </a:cubicBezTo>
                <a:cubicBezTo>
                  <a:pt x="62168" y="60000"/>
                  <a:pt x="64096" y="63375"/>
                  <a:pt x="66265" y="63375"/>
                </a:cubicBezTo>
                <a:lnTo>
                  <a:pt x="66265" y="63375"/>
                </a:lnTo>
                <a:cubicBezTo>
                  <a:pt x="68433" y="63375"/>
                  <a:pt x="70602" y="66750"/>
                  <a:pt x="70602" y="70125"/>
                </a:cubicBezTo>
                <a:lnTo>
                  <a:pt x="68433" y="7312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Shape 5147">
            <a:extLst>
              <a:ext uri="{FF2B5EF4-FFF2-40B4-BE49-F238E27FC236}">
                <a16:creationId xmlns:a16="http://schemas.microsoft.com/office/drawing/2014/main" xmlns="" id="{099CC77A-AB8E-4740-BE20-05C4A49CD76F}"/>
              </a:ext>
            </a:extLst>
          </p:cNvPr>
          <p:cNvSpPr/>
          <p:nvPr/>
        </p:nvSpPr>
        <p:spPr>
          <a:xfrm>
            <a:off x="8657361" y="3389368"/>
            <a:ext cx="274285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315" y="77905"/>
                </a:moveTo>
                <a:lnTo>
                  <a:pt x="19315" y="77905"/>
                </a:lnTo>
                <a:cubicBezTo>
                  <a:pt x="23420" y="92041"/>
                  <a:pt x="25593" y="97696"/>
                  <a:pt x="38390" y="103036"/>
                </a:cubicBezTo>
                <a:cubicBezTo>
                  <a:pt x="49014" y="111518"/>
                  <a:pt x="55533" y="119685"/>
                  <a:pt x="59879" y="119685"/>
                </a:cubicBezTo>
                <a:cubicBezTo>
                  <a:pt x="64225" y="119685"/>
                  <a:pt x="70744" y="111518"/>
                  <a:pt x="81368" y="105863"/>
                </a:cubicBezTo>
                <a:cubicBezTo>
                  <a:pt x="94164" y="97696"/>
                  <a:pt x="89818" y="97696"/>
                  <a:pt x="94164" y="81047"/>
                </a:cubicBezTo>
                <a:cubicBezTo>
                  <a:pt x="59879" y="103036"/>
                  <a:pt x="59879" y="103036"/>
                  <a:pt x="59879" y="103036"/>
                </a:cubicBezTo>
                <a:lnTo>
                  <a:pt x="19315" y="77905"/>
                </a:lnTo>
                <a:close/>
                <a:moveTo>
                  <a:pt x="117585" y="38952"/>
                </a:moveTo>
                <a:lnTo>
                  <a:pt x="117585" y="38952"/>
                </a:lnTo>
                <a:cubicBezTo>
                  <a:pt x="66156" y="2827"/>
                  <a:pt x="66156" y="2827"/>
                  <a:pt x="66156" y="2827"/>
                </a:cubicBezTo>
                <a:cubicBezTo>
                  <a:pt x="64225" y="0"/>
                  <a:pt x="57706" y="0"/>
                  <a:pt x="53360" y="2827"/>
                </a:cubicBezTo>
                <a:cubicBezTo>
                  <a:pt x="2173" y="38952"/>
                  <a:pt x="2173" y="38952"/>
                  <a:pt x="2173" y="38952"/>
                </a:cubicBezTo>
                <a:cubicBezTo>
                  <a:pt x="0" y="41780"/>
                  <a:pt x="0" y="44607"/>
                  <a:pt x="2173" y="50261"/>
                </a:cubicBezTo>
                <a:cubicBezTo>
                  <a:pt x="53360" y="86387"/>
                  <a:pt x="53360" y="86387"/>
                  <a:pt x="53360" y="86387"/>
                </a:cubicBezTo>
                <a:cubicBezTo>
                  <a:pt x="57706" y="89214"/>
                  <a:pt x="64225" y="89214"/>
                  <a:pt x="66156" y="86387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64225" y="50261"/>
                  <a:pt x="64225" y="50261"/>
                  <a:pt x="64225" y="50261"/>
                </a:cubicBezTo>
                <a:cubicBezTo>
                  <a:pt x="62052" y="50261"/>
                  <a:pt x="62052" y="52774"/>
                  <a:pt x="59879" y="52774"/>
                </a:cubicBezTo>
                <a:cubicBezTo>
                  <a:pt x="53360" y="52774"/>
                  <a:pt x="49014" y="47434"/>
                  <a:pt x="49014" y="41780"/>
                </a:cubicBezTo>
                <a:cubicBezTo>
                  <a:pt x="49014" y="38952"/>
                  <a:pt x="53360" y="33612"/>
                  <a:pt x="59879" y="33612"/>
                </a:cubicBezTo>
                <a:cubicBezTo>
                  <a:pt x="64225" y="33612"/>
                  <a:pt x="68571" y="36125"/>
                  <a:pt x="70744" y="38952"/>
                </a:cubicBezTo>
                <a:cubicBezTo>
                  <a:pt x="106961" y="55602"/>
                  <a:pt x="106961" y="55602"/>
                  <a:pt x="106961" y="55602"/>
                </a:cubicBezTo>
                <a:cubicBezTo>
                  <a:pt x="117585" y="50261"/>
                  <a:pt x="117585" y="50261"/>
                  <a:pt x="117585" y="50261"/>
                </a:cubicBezTo>
                <a:cubicBezTo>
                  <a:pt x="119758" y="44607"/>
                  <a:pt x="119758" y="41780"/>
                  <a:pt x="117585" y="38952"/>
                </a:cubicBezTo>
                <a:close/>
                <a:moveTo>
                  <a:pt x="102615" y="108691"/>
                </a:moveTo>
                <a:lnTo>
                  <a:pt x="102615" y="108691"/>
                </a:lnTo>
                <a:cubicBezTo>
                  <a:pt x="100442" y="111518"/>
                  <a:pt x="109134" y="114345"/>
                  <a:pt x="111307" y="105863"/>
                </a:cubicBezTo>
                <a:cubicBezTo>
                  <a:pt x="113239" y="66910"/>
                  <a:pt x="106961" y="55602"/>
                  <a:pt x="106961" y="55602"/>
                </a:cubicBezTo>
                <a:cubicBezTo>
                  <a:pt x="98511" y="61256"/>
                  <a:pt x="98511" y="61256"/>
                  <a:pt x="98511" y="61256"/>
                </a:cubicBezTo>
                <a:cubicBezTo>
                  <a:pt x="98511" y="61256"/>
                  <a:pt x="106961" y="69738"/>
                  <a:pt x="102615" y="10869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3" name="Shape 5148">
            <a:extLst>
              <a:ext uri="{FF2B5EF4-FFF2-40B4-BE49-F238E27FC236}">
                <a16:creationId xmlns:a16="http://schemas.microsoft.com/office/drawing/2014/main" xmlns="" id="{7743207F-4517-4F5F-B6EA-D78DAD8FB5CB}"/>
              </a:ext>
            </a:extLst>
          </p:cNvPr>
          <p:cNvSpPr/>
          <p:nvPr/>
        </p:nvSpPr>
        <p:spPr>
          <a:xfrm>
            <a:off x="2658090" y="3369911"/>
            <a:ext cx="272340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9277" y="40719"/>
                </a:moveTo>
                <a:lnTo>
                  <a:pt x="19277" y="40719"/>
                </a:lnTo>
                <a:cubicBezTo>
                  <a:pt x="23373" y="36134"/>
                  <a:pt x="27951" y="38561"/>
                  <a:pt x="34216" y="45573"/>
                </a:cubicBezTo>
                <a:cubicBezTo>
                  <a:pt x="36385" y="48000"/>
                  <a:pt x="36385" y="45573"/>
                  <a:pt x="36385" y="45573"/>
                </a:cubicBezTo>
                <a:cubicBezTo>
                  <a:pt x="38554" y="45573"/>
                  <a:pt x="44819" y="36134"/>
                  <a:pt x="46987" y="36134"/>
                </a:cubicBezTo>
                <a:cubicBezTo>
                  <a:pt x="46987" y="36134"/>
                  <a:pt x="46987" y="36134"/>
                  <a:pt x="46987" y="33707"/>
                </a:cubicBezTo>
                <a:cubicBezTo>
                  <a:pt x="44819" y="33707"/>
                  <a:pt x="42891" y="31280"/>
                  <a:pt x="42891" y="28853"/>
                </a:cubicBezTo>
                <a:cubicBezTo>
                  <a:pt x="32048" y="12134"/>
                  <a:pt x="72530" y="2696"/>
                  <a:pt x="66265" y="2696"/>
                </a:cubicBezTo>
                <a:cubicBezTo>
                  <a:pt x="61927" y="0"/>
                  <a:pt x="49156" y="0"/>
                  <a:pt x="46987" y="0"/>
                </a:cubicBezTo>
                <a:cubicBezTo>
                  <a:pt x="40722" y="2696"/>
                  <a:pt x="30120" y="9707"/>
                  <a:pt x="25783" y="14561"/>
                </a:cubicBezTo>
                <a:cubicBezTo>
                  <a:pt x="19277" y="19415"/>
                  <a:pt x="17349" y="21842"/>
                  <a:pt x="17349" y="21842"/>
                </a:cubicBezTo>
                <a:cubicBezTo>
                  <a:pt x="14939" y="24000"/>
                  <a:pt x="17349" y="28853"/>
                  <a:pt x="12771" y="31280"/>
                </a:cubicBezTo>
                <a:cubicBezTo>
                  <a:pt x="8674" y="33707"/>
                  <a:pt x="6506" y="31280"/>
                  <a:pt x="4337" y="33707"/>
                </a:cubicBezTo>
                <a:cubicBezTo>
                  <a:pt x="4337" y="36134"/>
                  <a:pt x="2168" y="36134"/>
                  <a:pt x="0" y="38561"/>
                </a:cubicBezTo>
                <a:lnTo>
                  <a:pt x="0" y="40719"/>
                </a:lnTo>
                <a:lnTo>
                  <a:pt x="8674" y="50426"/>
                </a:lnTo>
                <a:cubicBezTo>
                  <a:pt x="8674" y="52853"/>
                  <a:pt x="10602" y="52853"/>
                  <a:pt x="12771" y="52853"/>
                </a:cubicBezTo>
                <a:cubicBezTo>
                  <a:pt x="12771" y="50426"/>
                  <a:pt x="14939" y="48000"/>
                  <a:pt x="17349" y="48000"/>
                </a:cubicBezTo>
                <a:cubicBezTo>
                  <a:pt x="17349" y="48000"/>
                  <a:pt x="17349" y="40719"/>
                  <a:pt x="19277" y="40719"/>
                </a:cubicBezTo>
                <a:close/>
                <a:moveTo>
                  <a:pt x="53493" y="43146"/>
                </a:moveTo>
                <a:lnTo>
                  <a:pt x="53493" y="43146"/>
                </a:lnTo>
                <a:cubicBezTo>
                  <a:pt x="51325" y="43146"/>
                  <a:pt x="51325" y="43146"/>
                  <a:pt x="51325" y="43146"/>
                </a:cubicBezTo>
                <a:cubicBezTo>
                  <a:pt x="42891" y="50426"/>
                  <a:pt x="42891" y="50426"/>
                  <a:pt x="42891" y="50426"/>
                </a:cubicBezTo>
                <a:cubicBezTo>
                  <a:pt x="40722" y="52853"/>
                  <a:pt x="40722" y="52853"/>
                  <a:pt x="40722" y="55011"/>
                </a:cubicBezTo>
                <a:cubicBezTo>
                  <a:pt x="91807" y="117303"/>
                  <a:pt x="91807" y="117303"/>
                  <a:pt x="91807" y="117303"/>
                </a:cubicBezTo>
                <a:cubicBezTo>
                  <a:pt x="91807" y="119730"/>
                  <a:pt x="94216" y="119730"/>
                  <a:pt x="96144" y="117303"/>
                </a:cubicBezTo>
                <a:cubicBezTo>
                  <a:pt x="102650" y="112449"/>
                  <a:pt x="102650" y="112449"/>
                  <a:pt x="102650" y="112449"/>
                </a:cubicBezTo>
                <a:cubicBezTo>
                  <a:pt x="102650" y="110022"/>
                  <a:pt x="102650" y="107865"/>
                  <a:pt x="102650" y="107865"/>
                </a:cubicBezTo>
                <a:lnTo>
                  <a:pt x="53493" y="43146"/>
                </a:lnTo>
                <a:close/>
                <a:moveTo>
                  <a:pt x="119759" y="16988"/>
                </a:moveTo>
                <a:lnTo>
                  <a:pt x="119759" y="16988"/>
                </a:lnTo>
                <a:cubicBezTo>
                  <a:pt x="117590" y="12134"/>
                  <a:pt x="117590" y="14561"/>
                  <a:pt x="115421" y="14561"/>
                </a:cubicBezTo>
                <a:cubicBezTo>
                  <a:pt x="115421" y="16988"/>
                  <a:pt x="111084" y="21842"/>
                  <a:pt x="111084" y="24000"/>
                </a:cubicBezTo>
                <a:cubicBezTo>
                  <a:pt x="108915" y="28853"/>
                  <a:pt x="104819" y="33707"/>
                  <a:pt x="98313" y="28853"/>
                </a:cubicBezTo>
                <a:cubicBezTo>
                  <a:pt x="91807" y="21842"/>
                  <a:pt x="94216" y="19415"/>
                  <a:pt x="96144" y="16988"/>
                </a:cubicBezTo>
                <a:cubicBezTo>
                  <a:pt x="96144" y="14561"/>
                  <a:pt x="100481" y="7550"/>
                  <a:pt x="100481" y="5123"/>
                </a:cubicBezTo>
                <a:cubicBezTo>
                  <a:pt x="102650" y="5123"/>
                  <a:pt x="100481" y="2696"/>
                  <a:pt x="98313" y="2696"/>
                </a:cubicBezTo>
                <a:cubicBezTo>
                  <a:pt x="96144" y="5123"/>
                  <a:pt x="83373" y="9707"/>
                  <a:pt x="81204" y="19415"/>
                </a:cubicBezTo>
                <a:cubicBezTo>
                  <a:pt x="79036" y="26426"/>
                  <a:pt x="83373" y="33707"/>
                  <a:pt x="76867" y="40719"/>
                </a:cubicBezTo>
                <a:cubicBezTo>
                  <a:pt x="68433" y="50426"/>
                  <a:pt x="68433" y="50426"/>
                  <a:pt x="68433" y="50426"/>
                </a:cubicBezTo>
                <a:cubicBezTo>
                  <a:pt x="76867" y="62292"/>
                  <a:pt x="76867" y="62292"/>
                  <a:pt x="76867" y="62292"/>
                </a:cubicBezTo>
                <a:cubicBezTo>
                  <a:pt x="87710" y="50426"/>
                  <a:pt x="87710" y="50426"/>
                  <a:pt x="87710" y="50426"/>
                </a:cubicBezTo>
                <a:cubicBezTo>
                  <a:pt x="89638" y="48000"/>
                  <a:pt x="94216" y="45573"/>
                  <a:pt x="98313" y="48000"/>
                </a:cubicBezTo>
                <a:cubicBezTo>
                  <a:pt x="108915" y="50426"/>
                  <a:pt x="113253" y="45573"/>
                  <a:pt x="117590" y="38561"/>
                </a:cubicBezTo>
                <a:cubicBezTo>
                  <a:pt x="119759" y="31280"/>
                  <a:pt x="119759" y="19415"/>
                  <a:pt x="119759" y="16988"/>
                </a:cubicBezTo>
                <a:close/>
                <a:moveTo>
                  <a:pt x="17349" y="107865"/>
                </a:moveTo>
                <a:lnTo>
                  <a:pt x="17349" y="107865"/>
                </a:lnTo>
                <a:cubicBezTo>
                  <a:pt x="14939" y="110022"/>
                  <a:pt x="14939" y="112449"/>
                  <a:pt x="17349" y="112449"/>
                </a:cubicBezTo>
                <a:cubicBezTo>
                  <a:pt x="21445" y="119730"/>
                  <a:pt x="21445" y="119730"/>
                  <a:pt x="21445" y="119730"/>
                </a:cubicBezTo>
                <a:cubicBezTo>
                  <a:pt x="23373" y="119730"/>
                  <a:pt x="25783" y="119730"/>
                  <a:pt x="25783" y="117303"/>
                </a:cubicBezTo>
                <a:cubicBezTo>
                  <a:pt x="55662" y="86292"/>
                  <a:pt x="55662" y="86292"/>
                  <a:pt x="55662" y="86292"/>
                </a:cubicBezTo>
                <a:cubicBezTo>
                  <a:pt x="46987" y="74157"/>
                  <a:pt x="46987" y="74157"/>
                  <a:pt x="46987" y="74157"/>
                </a:cubicBezTo>
                <a:lnTo>
                  <a:pt x="17349" y="10786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Shape 5149">
            <a:extLst>
              <a:ext uri="{FF2B5EF4-FFF2-40B4-BE49-F238E27FC236}">
                <a16:creationId xmlns:a16="http://schemas.microsoft.com/office/drawing/2014/main" xmlns="" id="{0EC075F0-7B29-4A0E-B9A3-915CA1177CCD}"/>
              </a:ext>
            </a:extLst>
          </p:cNvPr>
          <p:cNvSpPr/>
          <p:nvPr/>
        </p:nvSpPr>
        <p:spPr>
          <a:xfrm>
            <a:off x="7595233" y="3360181"/>
            <a:ext cx="212036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344" y="15245"/>
                </a:moveTo>
                <a:lnTo>
                  <a:pt x="36344" y="15245"/>
                </a:lnTo>
                <a:cubicBezTo>
                  <a:pt x="36344" y="87295"/>
                  <a:pt x="36344" y="87295"/>
                  <a:pt x="36344" y="87295"/>
                </a:cubicBezTo>
                <a:cubicBezTo>
                  <a:pt x="30704" y="87295"/>
                  <a:pt x="25065" y="87295"/>
                  <a:pt x="19738" y="89508"/>
                </a:cubicBezTo>
                <a:cubicBezTo>
                  <a:pt x="5639" y="91475"/>
                  <a:pt x="0" y="102540"/>
                  <a:pt x="5639" y="108934"/>
                </a:cubicBezTo>
                <a:cubicBezTo>
                  <a:pt x="8459" y="117540"/>
                  <a:pt x="19738" y="119754"/>
                  <a:pt x="30704" y="115573"/>
                </a:cubicBezTo>
                <a:cubicBezTo>
                  <a:pt x="41671" y="113360"/>
                  <a:pt x="50130" y="106721"/>
                  <a:pt x="50130" y="98114"/>
                </a:cubicBezTo>
                <a:cubicBezTo>
                  <a:pt x="50130" y="98114"/>
                  <a:pt x="50130" y="60983"/>
                  <a:pt x="50130" y="39344"/>
                </a:cubicBezTo>
                <a:cubicBezTo>
                  <a:pt x="105587" y="28278"/>
                  <a:pt x="105587" y="28278"/>
                  <a:pt x="105587" y="28278"/>
                </a:cubicBezTo>
                <a:cubicBezTo>
                  <a:pt x="105587" y="76475"/>
                  <a:pt x="105587" y="76475"/>
                  <a:pt x="105587" y="76475"/>
                </a:cubicBezTo>
                <a:cubicBezTo>
                  <a:pt x="99947" y="74016"/>
                  <a:pt x="94308" y="74016"/>
                  <a:pt x="88981" y="76475"/>
                </a:cubicBezTo>
                <a:cubicBezTo>
                  <a:pt x="74882" y="80655"/>
                  <a:pt x="69556" y="89508"/>
                  <a:pt x="74882" y="98114"/>
                </a:cubicBezTo>
                <a:cubicBezTo>
                  <a:pt x="77702" y="104508"/>
                  <a:pt x="88981" y="106721"/>
                  <a:pt x="99947" y="104508"/>
                </a:cubicBezTo>
                <a:cubicBezTo>
                  <a:pt x="111227" y="100327"/>
                  <a:pt x="119686" y="93688"/>
                  <a:pt x="119686" y="87295"/>
                </a:cubicBezTo>
                <a:cubicBezTo>
                  <a:pt x="119686" y="0"/>
                  <a:pt x="119686" y="0"/>
                  <a:pt x="119686" y="0"/>
                </a:cubicBezTo>
                <a:lnTo>
                  <a:pt x="36344" y="15245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5" name="Shape 5150">
            <a:extLst>
              <a:ext uri="{FF2B5EF4-FFF2-40B4-BE49-F238E27FC236}">
                <a16:creationId xmlns:a16="http://schemas.microsoft.com/office/drawing/2014/main" xmlns="" id="{83AF0CEF-CF21-43DB-9BB2-9E6AE5724995}"/>
              </a:ext>
            </a:extLst>
          </p:cNvPr>
          <p:cNvSpPr/>
          <p:nvPr/>
        </p:nvSpPr>
        <p:spPr>
          <a:xfrm>
            <a:off x="1566782" y="4490689"/>
            <a:ext cx="274286" cy="18290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9014" y="91513"/>
                </a:moveTo>
                <a:lnTo>
                  <a:pt x="49014" y="91513"/>
                </a:lnTo>
                <a:cubicBezTo>
                  <a:pt x="44909" y="100771"/>
                  <a:pt x="46841" y="110385"/>
                  <a:pt x="53360" y="116439"/>
                </a:cubicBezTo>
                <a:cubicBezTo>
                  <a:pt x="57706" y="119643"/>
                  <a:pt x="64225" y="119643"/>
                  <a:pt x="68329" y="110385"/>
                </a:cubicBezTo>
                <a:cubicBezTo>
                  <a:pt x="72676" y="97566"/>
                  <a:pt x="98269" y="3204"/>
                  <a:pt x="96096" y="3204"/>
                </a:cubicBezTo>
                <a:cubicBezTo>
                  <a:pt x="93923" y="0"/>
                  <a:pt x="53360" y="81899"/>
                  <a:pt x="49014" y="91513"/>
                </a:cubicBezTo>
                <a:close/>
                <a:moveTo>
                  <a:pt x="59879" y="25281"/>
                </a:moveTo>
                <a:lnTo>
                  <a:pt x="59879" y="25281"/>
                </a:lnTo>
                <a:cubicBezTo>
                  <a:pt x="62052" y="25281"/>
                  <a:pt x="64225" y="25281"/>
                  <a:pt x="66156" y="25281"/>
                </a:cubicBezTo>
                <a:cubicBezTo>
                  <a:pt x="70503" y="18872"/>
                  <a:pt x="72676" y="15667"/>
                  <a:pt x="74849" y="9258"/>
                </a:cubicBezTo>
                <a:cubicBezTo>
                  <a:pt x="70503" y="6053"/>
                  <a:pt x="66156" y="6053"/>
                  <a:pt x="59879" y="6053"/>
                </a:cubicBezTo>
                <a:cubicBezTo>
                  <a:pt x="25593" y="6053"/>
                  <a:pt x="0" y="47359"/>
                  <a:pt x="0" y="100771"/>
                </a:cubicBezTo>
                <a:cubicBezTo>
                  <a:pt x="0" y="103976"/>
                  <a:pt x="0" y="107181"/>
                  <a:pt x="0" y="110385"/>
                </a:cubicBezTo>
                <a:cubicBezTo>
                  <a:pt x="0" y="116439"/>
                  <a:pt x="4104" y="119643"/>
                  <a:pt x="6277" y="119643"/>
                </a:cubicBezTo>
                <a:cubicBezTo>
                  <a:pt x="10623" y="119643"/>
                  <a:pt x="12796" y="113590"/>
                  <a:pt x="12796" y="110385"/>
                </a:cubicBezTo>
                <a:cubicBezTo>
                  <a:pt x="12796" y="107181"/>
                  <a:pt x="12796" y="103976"/>
                  <a:pt x="12796" y="100771"/>
                </a:cubicBezTo>
                <a:cubicBezTo>
                  <a:pt x="12796" y="56973"/>
                  <a:pt x="31871" y="25281"/>
                  <a:pt x="59879" y="25281"/>
                </a:cubicBezTo>
                <a:close/>
                <a:moveTo>
                  <a:pt x="102615" y="34896"/>
                </a:moveTo>
                <a:lnTo>
                  <a:pt x="102615" y="34896"/>
                </a:lnTo>
                <a:cubicBezTo>
                  <a:pt x="100442" y="40949"/>
                  <a:pt x="100442" y="47359"/>
                  <a:pt x="98269" y="53768"/>
                </a:cubicBezTo>
                <a:cubicBezTo>
                  <a:pt x="104547" y="66231"/>
                  <a:pt x="106720" y="85103"/>
                  <a:pt x="106720" y="100771"/>
                </a:cubicBezTo>
                <a:cubicBezTo>
                  <a:pt x="106720" y="103976"/>
                  <a:pt x="106720" y="107181"/>
                  <a:pt x="106720" y="110385"/>
                </a:cubicBezTo>
                <a:cubicBezTo>
                  <a:pt x="106720" y="113590"/>
                  <a:pt x="108893" y="119643"/>
                  <a:pt x="113239" y="119643"/>
                </a:cubicBezTo>
                <a:lnTo>
                  <a:pt x="113239" y="119643"/>
                </a:lnTo>
                <a:cubicBezTo>
                  <a:pt x="115412" y="119643"/>
                  <a:pt x="119758" y="116439"/>
                  <a:pt x="119758" y="110385"/>
                </a:cubicBezTo>
                <a:cubicBezTo>
                  <a:pt x="119758" y="107181"/>
                  <a:pt x="119758" y="103976"/>
                  <a:pt x="119758" y="100771"/>
                </a:cubicBezTo>
                <a:cubicBezTo>
                  <a:pt x="119758" y="75845"/>
                  <a:pt x="113239" y="53768"/>
                  <a:pt x="102615" y="3489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6" name="Shape 5151">
            <a:extLst>
              <a:ext uri="{FF2B5EF4-FFF2-40B4-BE49-F238E27FC236}">
                <a16:creationId xmlns:a16="http://schemas.microsoft.com/office/drawing/2014/main" xmlns="" id="{F9B1E261-A2FA-4C3D-B873-55596389A4C7}"/>
              </a:ext>
            </a:extLst>
          </p:cNvPr>
          <p:cNvSpPr/>
          <p:nvPr/>
        </p:nvSpPr>
        <p:spPr>
          <a:xfrm>
            <a:off x="2111463" y="4480959"/>
            <a:ext cx="278177" cy="21014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731" y="66910"/>
                </a:moveTo>
                <a:lnTo>
                  <a:pt x="115731" y="66910"/>
                </a:lnTo>
                <a:cubicBezTo>
                  <a:pt x="111462" y="53089"/>
                  <a:pt x="102924" y="44607"/>
                  <a:pt x="88221" y="44607"/>
                </a:cubicBezTo>
                <a:cubicBezTo>
                  <a:pt x="88221" y="44607"/>
                  <a:pt x="88221" y="44607"/>
                  <a:pt x="86086" y="44607"/>
                </a:cubicBezTo>
                <a:cubicBezTo>
                  <a:pt x="86086" y="27958"/>
                  <a:pt x="86086" y="27958"/>
                  <a:pt x="86086" y="27958"/>
                </a:cubicBezTo>
                <a:lnTo>
                  <a:pt x="106956" y="25130"/>
                </a:lnTo>
                <a:cubicBezTo>
                  <a:pt x="109328" y="25130"/>
                  <a:pt x="109328" y="22303"/>
                  <a:pt x="109328" y="22303"/>
                </a:cubicBezTo>
                <a:cubicBezTo>
                  <a:pt x="109328" y="22303"/>
                  <a:pt x="106956" y="16649"/>
                  <a:pt x="106956" y="13821"/>
                </a:cubicBezTo>
                <a:cubicBezTo>
                  <a:pt x="106956" y="13821"/>
                  <a:pt x="106956" y="13821"/>
                  <a:pt x="105059" y="13821"/>
                </a:cubicBezTo>
                <a:lnTo>
                  <a:pt x="86086" y="16649"/>
                </a:lnTo>
                <a:cubicBezTo>
                  <a:pt x="86086" y="16649"/>
                  <a:pt x="86086" y="2827"/>
                  <a:pt x="86086" y="0"/>
                </a:cubicBezTo>
                <a:lnTo>
                  <a:pt x="86086" y="0"/>
                </a:lnTo>
                <a:cubicBezTo>
                  <a:pt x="83952" y="0"/>
                  <a:pt x="79683" y="0"/>
                  <a:pt x="79683" y="0"/>
                </a:cubicBezTo>
                <a:lnTo>
                  <a:pt x="77786" y="0"/>
                </a:lnTo>
                <a:cubicBezTo>
                  <a:pt x="77786" y="2827"/>
                  <a:pt x="79683" y="19476"/>
                  <a:pt x="79683" y="19476"/>
                </a:cubicBezTo>
                <a:lnTo>
                  <a:pt x="60948" y="22303"/>
                </a:lnTo>
                <a:lnTo>
                  <a:pt x="58814" y="25130"/>
                </a:lnTo>
                <a:lnTo>
                  <a:pt x="60948" y="33298"/>
                </a:lnTo>
                <a:lnTo>
                  <a:pt x="60948" y="33298"/>
                </a:lnTo>
                <a:cubicBezTo>
                  <a:pt x="63083" y="33298"/>
                  <a:pt x="79683" y="30471"/>
                  <a:pt x="79683" y="30471"/>
                </a:cubicBezTo>
                <a:cubicBezTo>
                  <a:pt x="79683" y="47434"/>
                  <a:pt x="79683" y="47434"/>
                  <a:pt x="79683" y="47434"/>
                </a:cubicBezTo>
                <a:cubicBezTo>
                  <a:pt x="73517" y="47434"/>
                  <a:pt x="69249" y="53089"/>
                  <a:pt x="65217" y="55916"/>
                </a:cubicBezTo>
                <a:cubicBezTo>
                  <a:pt x="60948" y="64083"/>
                  <a:pt x="58814" y="72565"/>
                  <a:pt x="58814" y="80732"/>
                </a:cubicBezTo>
                <a:cubicBezTo>
                  <a:pt x="58814" y="91727"/>
                  <a:pt x="65217" y="100209"/>
                  <a:pt x="73517" y="100209"/>
                </a:cubicBezTo>
                <a:cubicBezTo>
                  <a:pt x="90355" y="103036"/>
                  <a:pt x="102924" y="77905"/>
                  <a:pt x="106956" y="64083"/>
                </a:cubicBezTo>
                <a:cubicBezTo>
                  <a:pt x="113596" y="75078"/>
                  <a:pt x="106956" y="97382"/>
                  <a:pt x="94387" y="111204"/>
                </a:cubicBezTo>
                <a:lnTo>
                  <a:pt x="94387" y="111204"/>
                </a:lnTo>
                <a:lnTo>
                  <a:pt x="96521" y="116858"/>
                </a:lnTo>
                <a:cubicBezTo>
                  <a:pt x="98656" y="119685"/>
                  <a:pt x="98656" y="119685"/>
                  <a:pt x="98656" y="116858"/>
                </a:cubicBezTo>
                <a:cubicBezTo>
                  <a:pt x="113596" y="105863"/>
                  <a:pt x="119762" y="83560"/>
                  <a:pt x="115731" y="66910"/>
                </a:cubicBezTo>
                <a:close/>
                <a:moveTo>
                  <a:pt x="73517" y="91727"/>
                </a:moveTo>
                <a:lnTo>
                  <a:pt x="73517" y="91727"/>
                </a:lnTo>
                <a:cubicBezTo>
                  <a:pt x="67114" y="89214"/>
                  <a:pt x="67114" y="83560"/>
                  <a:pt x="67114" y="80732"/>
                </a:cubicBezTo>
                <a:cubicBezTo>
                  <a:pt x="67114" y="72565"/>
                  <a:pt x="69249" y="66910"/>
                  <a:pt x="71383" y="64083"/>
                </a:cubicBezTo>
                <a:cubicBezTo>
                  <a:pt x="73517" y="61256"/>
                  <a:pt x="75652" y="58429"/>
                  <a:pt x="79683" y="55916"/>
                </a:cubicBezTo>
                <a:cubicBezTo>
                  <a:pt x="79683" y="89214"/>
                  <a:pt x="79683" y="89214"/>
                  <a:pt x="79683" y="89214"/>
                </a:cubicBezTo>
                <a:cubicBezTo>
                  <a:pt x="77786" y="91727"/>
                  <a:pt x="75652" y="91727"/>
                  <a:pt x="73517" y="91727"/>
                </a:cubicBezTo>
                <a:close/>
                <a:moveTo>
                  <a:pt x="86086" y="86387"/>
                </a:moveTo>
                <a:lnTo>
                  <a:pt x="86086" y="86387"/>
                </a:lnTo>
                <a:cubicBezTo>
                  <a:pt x="86086" y="55916"/>
                  <a:pt x="86086" y="55916"/>
                  <a:pt x="86086" y="55916"/>
                </a:cubicBezTo>
                <a:cubicBezTo>
                  <a:pt x="88221" y="55916"/>
                  <a:pt x="88221" y="55916"/>
                  <a:pt x="88221" y="55916"/>
                </a:cubicBezTo>
                <a:cubicBezTo>
                  <a:pt x="92252" y="55916"/>
                  <a:pt x="96521" y="55916"/>
                  <a:pt x="98656" y="58429"/>
                </a:cubicBezTo>
                <a:cubicBezTo>
                  <a:pt x="102924" y="58429"/>
                  <a:pt x="94387" y="77905"/>
                  <a:pt x="86086" y="86387"/>
                </a:cubicBezTo>
                <a:close/>
                <a:moveTo>
                  <a:pt x="33675" y="27958"/>
                </a:moveTo>
                <a:lnTo>
                  <a:pt x="33675" y="27958"/>
                </a:lnTo>
                <a:cubicBezTo>
                  <a:pt x="33675" y="25130"/>
                  <a:pt x="33675" y="25130"/>
                  <a:pt x="33675" y="25130"/>
                </a:cubicBezTo>
                <a:cubicBezTo>
                  <a:pt x="20869" y="25130"/>
                  <a:pt x="20869" y="25130"/>
                  <a:pt x="20869" y="25130"/>
                </a:cubicBezTo>
                <a:cubicBezTo>
                  <a:pt x="20869" y="25130"/>
                  <a:pt x="20869" y="25130"/>
                  <a:pt x="20869" y="27958"/>
                </a:cubicBezTo>
                <a:cubicBezTo>
                  <a:pt x="18735" y="36439"/>
                  <a:pt x="0" y="111204"/>
                  <a:pt x="0" y="114031"/>
                </a:cubicBezTo>
                <a:lnTo>
                  <a:pt x="0" y="114031"/>
                </a:lnTo>
                <a:cubicBezTo>
                  <a:pt x="10434" y="114031"/>
                  <a:pt x="10434" y="114031"/>
                  <a:pt x="10434" y="114031"/>
                </a:cubicBezTo>
                <a:lnTo>
                  <a:pt x="10434" y="114031"/>
                </a:lnTo>
                <a:cubicBezTo>
                  <a:pt x="10434" y="111204"/>
                  <a:pt x="16837" y="86387"/>
                  <a:pt x="16837" y="86387"/>
                </a:cubicBezTo>
                <a:cubicBezTo>
                  <a:pt x="37944" y="86387"/>
                  <a:pt x="37944" y="86387"/>
                  <a:pt x="37944" y="86387"/>
                </a:cubicBezTo>
                <a:cubicBezTo>
                  <a:pt x="37944" y="86387"/>
                  <a:pt x="44110" y="111204"/>
                  <a:pt x="44110" y="114031"/>
                </a:cubicBezTo>
                <a:lnTo>
                  <a:pt x="44110" y="114031"/>
                </a:lnTo>
                <a:cubicBezTo>
                  <a:pt x="54545" y="114031"/>
                  <a:pt x="54545" y="114031"/>
                  <a:pt x="54545" y="114031"/>
                </a:cubicBezTo>
                <a:lnTo>
                  <a:pt x="54545" y="114031"/>
                </a:lnTo>
                <a:cubicBezTo>
                  <a:pt x="54545" y="111204"/>
                  <a:pt x="35810" y="36439"/>
                  <a:pt x="33675" y="27958"/>
                </a:cubicBezTo>
                <a:close/>
                <a:moveTo>
                  <a:pt x="18735" y="75078"/>
                </a:moveTo>
                <a:lnTo>
                  <a:pt x="18735" y="75078"/>
                </a:lnTo>
                <a:cubicBezTo>
                  <a:pt x="27509" y="36439"/>
                  <a:pt x="27509" y="36439"/>
                  <a:pt x="27509" y="36439"/>
                </a:cubicBezTo>
                <a:cubicBezTo>
                  <a:pt x="35810" y="75078"/>
                  <a:pt x="35810" y="75078"/>
                  <a:pt x="35810" y="75078"/>
                </a:cubicBezTo>
                <a:lnTo>
                  <a:pt x="18735" y="7507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7" name="Shape 5152">
            <a:extLst>
              <a:ext uri="{FF2B5EF4-FFF2-40B4-BE49-F238E27FC236}">
                <a16:creationId xmlns:a16="http://schemas.microsoft.com/office/drawing/2014/main" xmlns="" id="{D7224013-2654-475B-BF03-9B8E972ACD21}"/>
              </a:ext>
            </a:extLst>
          </p:cNvPr>
          <p:cNvSpPr/>
          <p:nvPr/>
        </p:nvSpPr>
        <p:spPr>
          <a:xfrm>
            <a:off x="5424290" y="1719876"/>
            <a:ext cx="196474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30" y="117865"/>
                </a:moveTo>
                <a:lnTo>
                  <a:pt x="11830" y="117865"/>
                </a:lnTo>
                <a:cubicBezTo>
                  <a:pt x="14873" y="111225"/>
                  <a:pt x="17915" y="102924"/>
                  <a:pt x="23661" y="90355"/>
                </a:cubicBezTo>
                <a:cubicBezTo>
                  <a:pt x="44619" y="88221"/>
                  <a:pt x="56788" y="92490"/>
                  <a:pt x="68619" y="73517"/>
                </a:cubicBezTo>
                <a:cubicBezTo>
                  <a:pt x="56788" y="77786"/>
                  <a:pt x="44619" y="69249"/>
                  <a:pt x="44619" y="67351"/>
                </a:cubicBezTo>
                <a:cubicBezTo>
                  <a:pt x="44619" y="63083"/>
                  <a:pt x="77408" y="69249"/>
                  <a:pt x="98704" y="46007"/>
                </a:cubicBezTo>
                <a:cubicBezTo>
                  <a:pt x="71661" y="50513"/>
                  <a:pt x="62535" y="42213"/>
                  <a:pt x="65577" y="39841"/>
                </a:cubicBezTo>
                <a:cubicBezTo>
                  <a:pt x="74704" y="37707"/>
                  <a:pt x="98704" y="39841"/>
                  <a:pt x="110535" y="31541"/>
                </a:cubicBezTo>
                <a:cubicBezTo>
                  <a:pt x="116619" y="27272"/>
                  <a:pt x="119661" y="14703"/>
                  <a:pt x="116619" y="10434"/>
                </a:cubicBezTo>
                <a:cubicBezTo>
                  <a:pt x="113577" y="6403"/>
                  <a:pt x="95661" y="0"/>
                  <a:pt x="83830" y="0"/>
                </a:cubicBezTo>
                <a:cubicBezTo>
                  <a:pt x="74704" y="2134"/>
                  <a:pt x="56788" y="29407"/>
                  <a:pt x="53746" y="29407"/>
                </a:cubicBezTo>
                <a:cubicBezTo>
                  <a:pt x="47661" y="29407"/>
                  <a:pt x="47661" y="16837"/>
                  <a:pt x="56788" y="4268"/>
                </a:cubicBezTo>
                <a:cubicBezTo>
                  <a:pt x="44619" y="8300"/>
                  <a:pt x="29746" y="16837"/>
                  <a:pt x="23661" y="25138"/>
                </a:cubicBezTo>
                <a:cubicBezTo>
                  <a:pt x="14873" y="37707"/>
                  <a:pt x="26704" y="71383"/>
                  <a:pt x="20619" y="71383"/>
                </a:cubicBezTo>
                <a:cubicBezTo>
                  <a:pt x="17915" y="73517"/>
                  <a:pt x="5746" y="56679"/>
                  <a:pt x="2704" y="50513"/>
                </a:cubicBezTo>
                <a:cubicBezTo>
                  <a:pt x="0" y="60948"/>
                  <a:pt x="0" y="71383"/>
                  <a:pt x="11830" y="86086"/>
                </a:cubicBezTo>
                <a:cubicBezTo>
                  <a:pt x="8788" y="96521"/>
                  <a:pt x="5746" y="107193"/>
                  <a:pt x="2704" y="113359"/>
                </a:cubicBezTo>
                <a:cubicBezTo>
                  <a:pt x="2704" y="117865"/>
                  <a:pt x="11830" y="119762"/>
                  <a:pt x="11830" y="117865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8" name="Shape 5153">
            <a:extLst>
              <a:ext uri="{FF2B5EF4-FFF2-40B4-BE49-F238E27FC236}">
                <a16:creationId xmlns:a16="http://schemas.microsoft.com/office/drawing/2014/main" xmlns="" id="{B29A21A2-D2A5-4EC6-8B47-B89ED25A038B}"/>
              </a:ext>
            </a:extLst>
          </p:cNvPr>
          <p:cNvSpPr/>
          <p:nvPr/>
        </p:nvSpPr>
        <p:spPr>
          <a:xfrm>
            <a:off x="7566052" y="5070535"/>
            <a:ext cx="274286" cy="12064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6338" y="0"/>
                </a:moveTo>
                <a:lnTo>
                  <a:pt x="96338" y="0"/>
                </a:lnTo>
                <a:cubicBezTo>
                  <a:pt x="83299" y="0"/>
                  <a:pt x="68571" y="14054"/>
                  <a:pt x="59879" y="37837"/>
                </a:cubicBezTo>
                <a:cubicBezTo>
                  <a:pt x="51428" y="14054"/>
                  <a:pt x="36458" y="0"/>
                  <a:pt x="23420" y="0"/>
                </a:cubicBezTo>
                <a:cubicBezTo>
                  <a:pt x="12796" y="0"/>
                  <a:pt x="0" y="14054"/>
                  <a:pt x="0" y="57297"/>
                </a:cubicBezTo>
                <a:cubicBezTo>
                  <a:pt x="0" y="100000"/>
                  <a:pt x="12796" y="119459"/>
                  <a:pt x="23420" y="119459"/>
                </a:cubicBezTo>
                <a:lnTo>
                  <a:pt x="23420" y="119459"/>
                </a:lnTo>
                <a:cubicBezTo>
                  <a:pt x="36458" y="119459"/>
                  <a:pt x="51428" y="100000"/>
                  <a:pt x="59879" y="76216"/>
                </a:cubicBezTo>
                <a:cubicBezTo>
                  <a:pt x="68571" y="100000"/>
                  <a:pt x="83299" y="119459"/>
                  <a:pt x="96338" y="119459"/>
                </a:cubicBezTo>
                <a:cubicBezTo>
                  <a:pt x="106961" y="119459"/>
                  <a:pt x="119758" y="100000"/>
                  <a:pt x="119758" y="57297"/>
                </a:cubicBezTo>
                <a:cubicBezTo>
                  <a:pt x="119758" y="14054"/>
                  <a:pt x="106961" y="0"/>
                  <a:pt x="96338" y="0"/>
                </a:cubicBezTo>
                <a:close/>
                <a:moveTo>
                  <a:pt x="23420" y="95135"/>
                </a:moveTo>
                <a:lnTo>
                  <a:pt x="23420" y="95135"/>
                </a:lnTo>
                <a:cubicBezTo>
                  <a:pt x="14969" y="95135"/>
                  <a:pt x="10623" y="81081"/>
                  <a:pt x="10623" y="57297"/>
                </a:cubicBezTo>
                <a:cubicBezTo>
                  <a:pt x="10623" y="32972"/>
                  <a:pt x="14969" y="23783"/>
                  <a:pt x="23420" y="23783"/>
                </a:cubicBezTo>
                <a:cubicBezTo>
                  <a:pt x="34285" y="23783"/>
                  <a:pt x="47082" y="37837"/>
                  <a:pt x="53601" y="57297"/>
                </a:cubicBezTo>
                <a:cubicBezTo>
                  <a:pt x="47082" y="81081"/>
                  <a:pt x="34285" y="95135"/>
                  <a:pt x="23420" y="95135"/>
                </a:cubicBezTo>
                <a:close/>
                <a:moveTo>
                  <a:pt x="96338" y="95135"/>
                </a:moveTo>
                <a:lnTo>
                  <a:pt x="96338" y="95135"/>
                </a:lnTo>
                <a:cubicBezTo>
                  <a:pt x="85472" y="95135"/>
                  <a:pt x="72676" y="81081"/>
                  <a:pt x="66398" y="57297"/>
                </a:cubicBezTo>
                <a:cubicBezTo>
                  <a:pt x="72676" y="37837"/>
                  <a:pt x="85472" y="23783"/>
                  <a:pt x="96338" y="23783"/>
                </a:cubicBezTo>
                <a:cubicBezTo>
                  <a:pt x="105030" y="23783"/>
                  <a:pt x="109134" y="32972"/>
                  <a:pt x="109134" y="57297"/>
                </a:cubicBezTo>
                <a:cubicBezTo>
                  <a:pt x="109134" y="81081"/>
                  <a:pt x="105030" y="95135"/>
                  <a:pt x="96338" y="9513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9" name="Shape 5154">
            <a:extLst>
              <a:ext uri="{FF2B5EF4-FFF2-40B4-BE49-F238E27FC236}">
                <a16:creationId xmlns:a16="http://schemas.microsoft.com/office/drawing/2014/main" xmlns="" id="{3E1D06AF-7315-45D0-8680-75A03B5E2456}"/>
              </a:ext>
            </a:extLst>
          </p:cNvPr>
          <p:cNvSpPr/>
          <p:nvPr/>
        </p:nvSpPr>
        <p:spPr>
          <a:xfrm>
            <a:off x="5930066" y="4992704"/>
            <a:ext cx="274285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239" y="55662"/>
                </a:moveTo>
                <a:lnTo>
                  <a:pt x="113239" y="55662"/>
                </a:lnTo>
                <a:cubicBezTo>
                  <a:pt x="113239" y="55662"/>
                  <a:pt x="109134" y="55662"/>
                  <a:pt x="106961" y="55662"/>
                </a:cubicBezTo>
                <a:cubicBezTo>
                  <a:pt x="104788" y="55662"/>
                  <a:pt x="102615" y="57831"/>
                  <a:pt x="102615" y="60000"/>
                </a:cubicBezTo>
                <a:cubicBezTo>
                  <a:pt x="102615" y="64096"/>
                  <a:pt x="104788" y="66265"/>
                  <a:pt x="106961" y="66265"/>
                </a:cubicBezTo>
                <a:cubicBezTo>
                  <a:pt x="109134" y="66265"/>
                  <a:pt x="113239" y="66265"/>
                  <a:pt x="113239" y="66265"/>
                </a:cubicBezTo>
                <a:cubicBezTo>
                  <a:pt x="117585" y="66265"/>
                  <a:pt x="119758" y="64096"/>
                  <a:pt x="119758" y="60000"/>
                </a:cubicBezTo>
                <a:cubicBezTo>
                  <a:pt x="119758" y="57831"/>
                  <a:pt x="117585" y="55662"/>
                  <a:pt x="113239" y="55662"/>
                </a:cubicBezTo>
                <a:close/>
                <a:moveTo>
                  <a:pt x="59879" y="27951"/>
                </a:moveTo>
                <a:lnTo>
                  <a:pt x="59879" y="27951"/>
                </a:lnTo>
                <a:cubicBezTo>
                  <a:pt x="40563" y="27951"/>
                  <a:pt x="27766" y="42891"/>
                  <a:pt x="27766" y="60000"/>
                </a:cubicBezTo>
                <a:cubicBezTo>
                  <a:pt x="27766" y="79036"/>
                  <a:pt x="40563" y="94216"/>
                  <a:pt x="59879" y="94216"/>
                </a:cubicBezTo>
                <a:cubicBezTo>
                  <a:pt x="79195" y="94216"/>
                  <a:pt x="91991" y="79036"/>
                  <a:pt x="91991" y="60000"/>
                </a:cubicBezTo>
                <a:cubicBezTo>
                  <a:pt x="91991" y="42891"/>
                  <a:pt x="79195" y="27951"/>
                  <a:pt x="59879" y="27951"/>
                </a:cubicBezTo>
                <a:close/>
                <a:moveTo>
                  <a:pt x="59879" y="83373"/>
                </a:moveTo>
                <a:lnTo>
                  <a:pt x="59879" y="83373"/>
                </a:lnTo>
                <a:cubicBezTo>
                  <a:pt x="47082" y="83373"/>
                  <a:pt x="36217" y="72771"/>
                  <a:pt x="36217" y="60000"/>
                </a:cubicBezTo>
                <a:cubicBezTo>
                  <a:pt x="36217" y="47228"/>
                  <a:pt x="47082" y="36385"/>
                  <a:pt x="59879" y="36385"/>
                </a:cubicBezTo>
                <a:lnTo>
                  <a:pt x="59879" y="83373"/>
                </a:lnTo>
                <a:close/>
                <a:moveTo>
                  <a:pt x="17142" y="60000"/>
                </a:moveTo>
                <a:lnTo>
                  <a:pt x="17142" y="60000"/>
                </a:lnTo>
                <a:cubicBezTo>
                  <a:pt x="17142" y="57831"/>
                  <a:pt x="14969" y="55662"/>
                  <a:pt x="12796" y="55662"/>
                </a:cubicBezTo>
                <a:cubicBezTo>
                  <a:pt x="10623" y="55662"/>
                  <a:pt x="6519" y="55662"/>
                  <a:pt x="6519" y="55662"/>
                </a:cubicBezTo>
                <a:cubicBezTo>
                  <a:pt x="2173" y="55662"/>
                  <a:pt x="0" y="57831"/>
                  <a:pt x="0" y="60000"/>
                </a:cubicBezTo>
                <a:cubicBezTo>
                  <a:pt x="0" y="64096"/>
                  <a:pt x="2173" y="66265"/>
                  <a:pt x="6519" y="66265"/>
                </a:cubicBezTo>
                <a:cubicBezTo>
                  <a:pt x="6519" y="66265"/>
                  <a:pt x="10623" y="66265"/>
                  <a:pt x="12796" y="66265"/>
                </a:cubicBezTo>
                <a:cubicBezTo>
                  <a:pt x="14969" y="66265"/>
                  <a:pt x="17142" y="64096"/>
                  <a:pt x="17142" y="60000"/>
                </a:cubicBezTo>
                <a:close/>
                <a:moveTo>
                  <a:pt x="59879" y="19277"/>
                </a:moveTo>
                <a:lnTo>
                  <a:pt x="59879" y="19277"/>
                </a:lnTo>
                <a:cubicBezTo>
                  <a:pt x="61810" y="19277"/>
                  <a:pt x="63983" y="14939"/>
                  <a:pt x="63983" y="12771"/>
                </a:cubicBezTo>
                <a:cubicBezTo>
                  <a:pt x="63983" y="10843"/>
                  <a:pt x="63983" y="8674"/>
                  <a:pt x="63983" y="6506"/>
                </a:cubicBezTo>
                <a:cubicBezTo>
                  <a:pt x="63983" y="4337"/>
                  <a:pt x="61810" y="0"/>
                  <a:pt x="59879" y="0"/>
                </a:cubicBezTo>
                <a:cubicBezTo>
                  <a:pt x="57706" y="0"/>
                  <a:pt x="55533" y="4337"/>
                  <a:pt x="55533" y="6506"/>
                </a:cubicBezTo>
                <a:cubicBezTo>
                  <a:pt x="55533" y="8674"/>
                  <a:pt x="55533" y="10843"/>
                  <a:pt x="55533" y="12771"/>
                </a:cubicBezTo>
                <a:cubicBezTo>
                  <a:pt x="55533" y="14939"/>
                  <a:pt x="57706" y="19277"/>
                  <a:pt x="59879" y="19277"/>
                </a:cubicBezTo>
                <a:close/>
                <a:moveTo>
                  <a:pt x="59879" y="102650"/>
                </a:moveTo>
                <a:lnTo>
                  <a:pt x="59879" y="102650"/>
                </a:lnTo>
                <a:cubicBezTo>
                  <a:pt x="57706" y="102650"/>
                  <a:pt x="55533" y="104819"/>
                  <a:pt x="55533" y="109156"/>
                </a:cubicBezTo>
                <a:lnTo>
                  <a:pt x="55533" y="113253"/>
                </a:lnTo>
                <a:cubicBezTo>
                  <a:pt x="55533" y="117590"/>
                  <a:pt x="57706" y="119759"/>
                  <a:pt x="59879" y="119759"/>
                </a:cubicBezTo>
                <a:cubicBezTo>
                  <a:pt x="61810" y="119759"/>
                  <a:pt x="63983" y="117590"/>
                  <a:pt x="63983" y="113253"/>
                </a:cubicBezTo>
                <a:lnTo>
                  <a:pt x="63983" y="109156"/>
                </a:lnTo>
                <a:cubicBezTo>
                  <a:pt x="63983" y="104819"/>
                  <a:pt x="61810" y="102650"/>
                  <a:pt x="59879" y="102650"/>
                </a:cubicBezTo>
                <a:close/>
                <a:moveTo>
                  <a:pt x="104788" y="23614"/>
                </a:moveTo>
                <a:lnTo>
                  <a:pt x="104788" y="23614"/>
                </a:lnTo>
                <a:cubicBezTo>
                  <a:pt x="106961" y="21445"/>
                  <a:pt x="106961" y="17349"/>
                  <a:pt x="104788" y="14939"/>
                </a:cubicBezTo>
                <a:cubicBezTo>
                  <a:pt x="102615" y="12771"/>
                  <a:pt x="100442" y="14939"/>
                  <a:pt x="96338" y="17349"/>
                </a:cubicBezTo>
                <a:cubicBezTo>
                  <a:pt x="96338" y="17349"/>
                  <a:pt x="94164" y="19277"/>
                  <a:pt x="91991" y="21445"/>
                </a:cubicBezTo>
                <a:cubicBezTo>
                  <a:pt x="89818" y="23614"/>
                  <a:pt x="89818" y="25783"/>
                  <a:pt x="91991" y="27951"/>
                </a:cubicBezTo>
                <a:cubicBezTo>
                  <a:pt x="94164" y="30120"/>
                  <a:pt x="98511" y="30120"/>
                  <a:pt x="100442" y="27951"/>
                </a:cubicBezTo>
                <a:cubicBezTo>
                  <a:pt x="100442" y="25783"/>
                  <a:pt x="102615" y="23614"/>
                  <a:pt x="104788" y="23614"/>
                </a:cubicBezTo>
                <a:close/>
                <a:moveTo>
                  <a:pt x="19315" y="94216"/>
                </a:moveTo>
                <a:lnTo>
                  <a:pt x="19315" y="94216"/>
                </a:lnTo>
                <a:cubicBezTo>
                  <a:pt x="19315" y="94216"/>
                  <a:pt x="17142" y="96385"/>
                  <a:pt x="14969" y="98313"/>
                </a:cubicBezTo>
                <a:cubicBezTo>
                  <a:pt x="12796" y="100481"/>
                  <a:pt x="12796" y="102650"/>
                  <a:pt x="14969" y="104819"/>
                </a:cubicBezTo>
                <a:cubicBezTo>
                  <a:pt x="17142" y="106987"/>
                  <a:pt x="19315" y="106987"/>
                  <a:pt x="23420" y="104819"/>
                </a:cubicBezTo>
                <a:lnTo>
                  <a:pt x="25593" y="100481"/>
                </a:lnTo>
                <a:cubicBezTo>
                  <a:pt x="29939" y="98313"/>
                  <a:pt x="29939" y="94216"/>
                  <a:pt x="27766" y="91807"/>
                </a:cubicBezTo>
                <a:cubicBezTo>
                  <a:pt x="25593" y="91807"/>
                  <a:pt x="21488" y="91807"/>
                  <a:pt x="19315" y="94216"/>
                </a:cubicBezTo>
                <a:close/>
                <a:moveTo>
                  <a:pt x="23420" y="17349"/>
                </a:moveTo>
                <a:lnTo>
                  <a:pt x="23420" y="17349"/>
                </a:lnTo>
                <a:cubicBezTo>
                  <a:pt x="19315" y="14939"/>
                  <a:pt x="17142" y="12771"/>
                  <a:pt x="14969" y="14939"/>
                </a:cubicBezTo>
                <a:cubicBezTo>
                  <a:pt x="12796" y="17349"/>
                  <a:pt x="12796" y="21445"/>
                  <a:pt x="14969" y="23614"/>
                </a:cubicBezTo>
                <a:cubicBezTo>
                  <a:pt x="17142" y="23614"/>
                  <a:pt x="19315" y="25783"/>
                  <a:pt x="19315" y="27951"/>
                </a:cubicBezTo>
                <a:cubicBezTo>
                  <a:pt x="21488" y="30120"/>
                  <a:pt x="25593" y="30120"/>
                  <a:pt x="27766" y="27951"/>
                </a:cubicBezTo>
                <a:cubicBezTo>
                  <a:pt x="29939" y="25783"/>
                  <a:pt x="29939" y="23614"/>
                  <a:pt x="25593" y="21445"/>
                </a:cubicBezTo>
                <a:cubicBezTo>
                  <a:pt x="25593" y="19277"/>
                  <a:pt x="23420" y="17349"/>
                  <a:pt x="23420" y="17349"/>
                </a:cubicBezTo>
                <a:close/>
                <a:moveTo>
                  <a:pt x="91991" y="100481"/>
                </a:moveTo>
                <a:lnTo>
                  <a:pt x="91991" y="100481"/>
                </a:lnTo>
                <a:cubicBezTo>
                  <a:pt x="94164" y="100481"/>
                  <a:pt x="96338" y="104819"/>
                  <a:pt x="96338" y="104819"/>
                </a:cubicBezTo>
                <a:cubicBezTo>
                  <a:pt x="100442" y="106987"/>
                  <a:pt x="102615" y="106987"/>
                  <a:pt x="104788" y="104819"/>
                </a:cubicBezTo>
                <a:cubicBezTo>
                  <a:pt x="106961" y="102650"/>
                  <a:pt x="106961" y="100481"/>
                  <a:pt x="104788" y="98313"/>
                </a:cubicBezTo>
                <a:cubicBezTo>
                  <a:pt x="102615" y="96385"/>
                  <a:pt x="100442" y="94216"/>
                  <a:pt x="100442" y="94216"/>
                </a:cubicBezTo>
                <a:cubicBezTo>
                  <a:pt x="98511" y="91807"/>
                  <a:pt x="94164" y="91807"/>
                  <a:pt x="91991" y="91807"/>
                </a:cubicBezTo>
                <a:cubicBezTo>
                  <a:pt x="89818" y="94216"/>
                  <a:pt x="89818" y="98313"/>
                  <a:pt x="91991" y="10048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0" name="Shape 5155">
            <a:extLst>
              <a:ext uri="{FF2B5EF4-FFF2-40B4-BE49-F238E27FC236}">
                <a16:creationId xmlns:a16="http://schemas.microsoft.com/office/drawing/2014/main" xmlns="" id="{6DFFC752-A667-45F1-99F0-58E8871D589C}"/>
              </a:ext>
            </a:extLst>
          </p:cNvPr>
          <p:cNvSpPr/>
          <p:nvPr/>
        </p:nvSpPr>
        <p:spPr>
          <a:xfrm>
            <a:off x="8657361" y="5035511"/>
            <a:ext cx="274285" cy="19068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0"/>
                </a:moveTo>
                <a:lnTo>
                  <a:pt x="106961" y="0"/>
                </a:lnTo>
                <a:cubicBezTo>
                  <a:pt x="12796" y="0"/>
                  <a:pt x="12796" y="0"/>
                  <a:pt x="12796" y="0"/>
                </a:cubicBezTo>
                <a:cubicBezTo>
                  <a:pt x="6519" y="0"/>
                  <a:pt x="0" y="6224"/>
                  <a:pt x="0" y="15561"/>
                </a:cubicBezTo>
                <a:cubicBezTo>
                  <a:pt x="0" y="100979"/>
                  <a:pt x="0" y="100979"/>
                  <a:pt x="0" y="100979"/>
                </a:cubicBezTo>
                <a:cubicBezTo>
                  <a:pt x="0" y="110662"/>
                  <a:pt x="6519" y="119654"/>
                  <a:pt x="12796" y="119654"/>
                </a:cubicBezTo>
                <a:cubicBezTo>
                  <a:pt x="106961" y="119654"/>
                  <a:pt x="106961" y="119654"/>
                  <a:pt x="106961" y="119654"/>
                </a:cubicBezTo>
                <a:cubicBezTo>
                  <a:pt x="115412" y="119654"/>
                  <a:pt x="119758" y="110662"/>
                  <a:pt x="119758" y="100979"/>
                </a:cubicBezTo>
                <a:cubicBezTo>
                  <a:pt x="119758" y="15561"/>
                  <a:pt x="119758" y="15561"/>
                  <a:pt x="119758" y="15561"/>
                </a:cubicBezTo>
                <a:cubicBezTo>
                  <a:pt x="119758" y="6224"/>
                  <a:pt x="115412" y="0"/>
                  <a:pt x="106961" y="0"/>
                </a:cubicBezTo>
                <a:close/>
                <a:moveTo>
                  <a:pt x="106961" y="100979"/>
                </a:moveTo>
                <a:lnTo>
                  <a:pt x="106961" y="100979"/>
                </a:lnTo>
                <a:cubicBezTo>
                  <a:pt x="12796" y="100979"/>
                  <a:pt x="12796" y="100979"/>
                  <a:pt x="12796" y="100979"/>
                </a:cubicBezTo>
                <a:cubicBezTo>
                  <a:pt x="12796" y="49106"/>
                  <a:pt x="12796" y="49106"/>
                  <a:pt x="12796" y="49106"/>
                </a:cubicBezTo>
                <a:cubicBezTo>
                  <a:pt x="106961" y="49106"/>
                  <a:pt x="106961" y="49106"/>
                  <a:pt x="106961" y="49106"/>
                </a:cubicBezTo>
                <a:lnTo>
                  <a:pt x="106961" y="100979"/>
                </a:lnTo>
                <a:close/>
                <a:moveTo>
                  <a:pt x="106961" y="24553"/>
                </a:moveTo>
                <a:lnTo>
                  <a:pt x="106961" y="24553"/>
                </a:lnTo>
                <a:cubicBezTo>
                  <a:pt x="12796" y="24553"/>
                  <a:pt x="12796" y="24553"/>
                  <a:pt x="12796" y="24553"/>
                </a:cubicBezTo>
                <a:cubicBezTo>
                  <a:pt x="12796" y="15561"/>
                  <a:pt x="12796" y="15561"/>
                  <a:pt x="12796" y="15561"/>
                </a:cubicBezTo>
                <a:cubicBezTo>
                  <a:pt x="106961" y="15561"/>
                  <a:pt x="106961" y="15561"/>
                  <a:pt x="106961" y="15561"/>
                </a:cubicBezTo>
                <a:lnTo>
                  <a:pt x="106961" y="24553"/>
                </a:lnTo>
                <a:close/>
                <a:moveTo>
                  <a:pt x="23420" y="67435"/>
                </a:moveTo>
                <a:lnTo>
                  <a:pt x="23420" y="67435"/>
                </a:lnTo>
                <a:cubicBezTo>
                  <a:pt x="23420" y="73659"/>
                  <a:pt x="23420" y="73659"/>
                  <a:pt x="23420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67435"/>
                  <a:pt x="27766" y="67435"/>
                  <a:pt x="27766" y="67435"/>
                </a:cubicBezTo>
                <a:lnTo>
                  <a:pt x="23420" y="67435"/>
                </a:lnTo>
                <a:close/>
                <a:moveTo>
                  <a:pt x="44909" y="79884"/>
                </a:moveTo>
                <a:lnTo>
                  <a:pt x="44909" y="79884"/>
                </a:lnTo>
                <a:cubicBezTo>
                  <a:pt x="44909" y="82651"/>
                  <a:pt x="44909" y="82651"/>
                  <a:pt x="44909" y="82651"/>
                </a:cubicBezTo>
                <a:cubicBezTo>
                  <a:pt x="53360" y="82651"/>
                  <a:pt x="53360" y="82651"/>
                  <a:pt x="53360" y="82651"/>
                </a:cubicBezTo>
                <a:cubicBezTo>
                  <a:pt x="53360" y="79884"/>
                  <a:pt x="53360" y="79884"/>
                  <a:pt x="53360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73659"/>
                  <a:pt x="55533" y="73659"/>
                  <a:pt x="55533" y="73659"/>
                </a:cubicBezTo>
                <a:cubicBezTo>
                  <a:pt x="59879" y="73659"/>
                  <a:pt x="59879" y="73659"/>
                  <a:pt x="59879" y="73659"/>
                </a:cubicBezTo>
                <a:cubicBezTo>
                  <a:pt x="59879" y="67435"/>
                  <a:pt x="59879" y="67435"/>
                  <a:pt x="59879" y="67435"/>
                </a:cubicBezTo>
                <a:cubicBezTo>
                  <a:pt x="53360" y="67435"/>
                  <a:pt x="53360" y="67435"/>
                  <a:pt x="53360" y="67435"/>
                </a:cubicBezTo>
                <a:cubicBezTo>
                  <a:pt x="53360" y="73659"/>
                  <a:pt x="53360" y="73659"/>
                  <a:pt x="53360" y="73659"/>
                </a:cubicBezTo>
                <a:cubicBezTo>
                  <a:pt x="49014" y="73659"/>
                  <a:pt x="49014" y="73659"/>
                  <a:pt x="49014" y="73659"/>
                </a:cubicBezTo>
                <a:cubicBezTo>
                  <a:pt x="49014" y="79884"/>
                  <a:pt x="49014" y="79884"/>
                  <a:pt x="49014" y="79884"/>
                </a:cubicBezTo>
                <a:lnTo>
                  <a:pt x="44909" y="79884"/>
                </a:lnTo>
                <a:close/>
                <a:moveTo>
                  <a:pt x="59879" y="82651"/>
                </a:moveTo>
                <a:lnTo>
                  <a:pt x="59879" y="82651"/>
                </a:lnTo>
                <a:cubicBezTo>
                  <a:pt x="59879" y="79884"/>
                  <a:pt x="59879" y="79884"/>
                  <a:pt x="59879" y="79884"/>
                </a:cubicBezTo>
                <a:cubicBezTo>
                  <a:pt x="55533" y="79884"/>
                  <a:pt x="55533" y="79884"/>
                  <a:pt x="55533" y="79884"/>
                </a:cubicBezTo>
                <a:cubicBezTo>
                  <a:pt x="55533" y="82651"/>
                  <a:pt x="55533" y="82651"/>
                  <a:pt x="55533" y="82651"/>
                </a:cubicBezTo>
                <a:lnTo>
                  <a:pt x="59879" y="82651"/>
                </a:lnTo>
                <a:close/>
                <a:moveTo>
                  <a:pt x="42736" y="82651"/>
                </a:moveTo>
                <a:lnTo>
                  <a:pt x="42736" y="82651"/>
                </a:lnTo>
                <a:cubicBezTo>
                  <a:pt x="42736" y="79884"/>
                  <a:pt x="42736" y="79884"/>
                  <a:pt x="42736" y="79884"/>
                </a:cubicBezTo>
                <a:cubicBezTo>
                  <a:pt x="34285" y="79884"/>
                  <a:pt x="34285" y="79884"/>
                  <a:pt x="34285" y="79884"/>
                </a:cubicBezTo>
                <a:cubicBezTo>
                  <a:pt x="34285" y="82651"/>
                  <a:pt x="34285" y="82651"/>
                  <a:pt x="34285" y="82651"/>
                </a:cubicBezTo>
                <a:lnTo>
                  <a:pt x="42736" y="82651"/>
                </a:lnTo>
                <a:close/>
                <a:moveTo>
                  <a:pt x="44909" y="73659"/>
                </a:moveTo>
                <a:lnTo>
                  <a:pt x="44909" y="73659"/>
                </a:lnTo>
                <a:cubicBezTo>
                  <a:pt x="49014" y="73659"/>
                  <a:pt x="49014" y="73659"/>
                  <a:pt x="49014" y="73659"/>
                </a:cubicBezTo>
                <a:cubicBezTo>
                  <a:pt x="49014" y="67435"/>
                  <a:pt x="49014" y="67435"/>
                  <a:pt x="49014" y="67435"/>
                </a:cubicBezTo>
                <a:cubicBezTo>
                  <a:pt x="42736" y="67435"/>
                  <a:pt x="42736" y="67435"/>
                  <a:pt x="42736" y="67435"/>
                </a:cubicBezTo>
                <a:cubicBezTo>
                  <a:pt x="42736" y="79884"/>
                  <a:pt x="42736" y="79884"/>
                  <a:pt x="42736" y="79884"/>
                </a:cubicBezTo>
                <a:cubicBezTo>
                  <a:pt x="44909" y="79884"/>
                  <a:pt x="44909" y="79884"/>
                  <a:pt x="44909" y="79884"/>
                </a:cubicBezTo>
                <a:lnTo>
                  <a:pt x="44909" y="73659"/>
                </a:lnTo>
                <a:close/>
                <a:moveTo>
                  <a:pt x="32112" y="79884"/>
                </a:moveTo>
                <a:lnTo>
                  <a:pt x="32112" y="79884"/>
                </a:lnTo>
                <a:cubicBezTo>
                  <a:pt x="34285" y="79884"/>
                  <a:pt x="34285" y="79884"/>
                  <a:pt x="34285" y="79884"/>
                </a:cubicBezTo>
                <a:cubicBezTo>
                  <a:pt x="34285" y="73659"/>
                  <a:pt x="34285" y="73659"/>
                  <a:pt x="34285" y="73659"/>
                </a:cubicBezTo>
                <a:cubicBezTo>
                  <a:pt x="38390" y="73659"/>
                  <a:pt x="38390" y="73659"/>
                  <a:pt x="38390" y="73659"/>
                </a:cubicBezTo>
                <a:cubicBezTo>
                  <a:pt x="38390" y="67435"/>
                  <a:pt x="38390" y="67435"/>
                  <a:pt x="38390" y="67435"/>
                </a:cubicBezTo>
                <a:cubicBezTo>
                  <a:pt x="32112" y="67435"/>
                  <a:pt x="32112" y="67435"/>
                  <a:pt x="32112" y="67435"/>
                </a:cubicBezTo>
                <a:cubicBezTo>
                  <a:pt x="32112" y="73659"/>
                  <a:pt x="32112" y="73659"/>
                  <a:pt x="32112" y="73659"/>
                </a:cubicBezTo>
                <a:cubicBezTo>
                  <a:pt x="27766" y="73659"/>
                  <a:pt x="27766" y="73659"/>
                  <a:pt x="27766" y="73659"/>
                </a:cubicBezTo>
                <a:cubicBezTo>
                  <a:pt x="27766" y="79884"/>
                  <a:pt x="27766" y="79884"/>
                  <a:pt x="27766" y="79884"/>
                </a:cubicBezTo>
                <a:cubicBezTo>
                  <a:pt x="23420" y="79884"/>
                  <a:pt x="23420" y="79884"/>
                  <a:pt x="23420" y="79884"/>
                </a:cubicBezTo>
                <a:cubicBezTo>
                  <a:pt x="23420" y="82651"/>
                  <a:pt x="23420" y="82651"/>
                  <a:pt x="23420" y="82651"/>
                </a:cubicBezTo>
                <a:cubicBezTo>
                  <a:pt x="32112" y="82651"/>
                  <a:pt x="32112" y="82651"/>
                  <a:pt x="32112" y="82651"/>
                </a:cubicBezTo>
                <a:lnTo>
                  <a:pt x="32112" y="7988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1" name="Shape 5156">
            <a:extLst>
              <a:ext uri="{FF2B5EF4-FFF2-40B4-BE49-F238E27FC236}">
                <a16:creationId xmlns:a16="http://schemas.microsoft.com/office/drawing/2014/main" xmlns="" id="{D69A3FB6-AC4F-4C61-8B43-0BD9515C2C2E}"/>
              </a:ext>
            </a:extLst>
          </p:cNvPr>
          <p:cNvSpPr/>
          <p:nvPr/>
        </p:nvSpPr>
        <p:spPr>
          <a:xfrm>
            <a:off x="4303804" y="1752954"/>
            <a:ext cx="254833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324" y="2895"/>
                </a:moveTo>
                <a:lnTo>
                  <a:pt x="115324" y="2895"/>
                </a:lnTo>
                <a:cubicBezTo>
                  <a:pt x="112727" y="2895"/>
                  <a:pt x="4675" y="51474"/>
                  <a:pt x="2337" y="51474"/>
                </a:cubicBezTo>
                <a:cubicBezTo>
                  <a:pt x="0" y="51474"/>
                  <a:pt x="0" y="54369"/>
                  <a:pt x="2337" y="54369"/>
                </a:cubicBezTo>
                <a:cubicBezTo>
                  <a:pt x="4675" y="56943"/>
                  <a:pt x="25454" y="68525"/>
                  <a:pt x="25454" y="68525"/>
                </a:cubicBezTo>
                <a:lnTo>
                  <a:pt x="25454" y="68525"/>
                </a:lnTo>
                <a:cubicBezTo>
                  <a:pt x="41558" y="73994"/>
                  <a:pt x="41558" y="73994"/>
                  <a:pt x="41558" y="73994"/>
                </a:cubicBezTo>
                <a:cubicBezTo>
                  <a:pt x="41558" y="73994"/>
                  <a:pt x="110389" y="11260"/>
                  <a:pt x="112727" y="11260"/>
                </a:cubicBezTo>
                <a:cubicBezTo>
                  <a:pt x="112727" y="8364"/>
                  <a:pt x="112727" y="11260"/>
                  <a:pt x="112727" y="11260"/>
                </a:cubicBezTo>
                <a:lnTo>
                  <a:pt x="62337" y="79785"/>
                </a:lnTo>
                <a:lnTo>
                  <a:pt x="62337" y="79785"/>
                </a:lnTo>
                <a:cubicBezTo>
                  <a:pt x="59999" y="82680"/>
                  <a:pt x="59999" y="82680"/>
                  <a:pt x="59999" y="82680"/>
                </a:cubicBezTo>
                <a:cubicBezTo>
                  <a:pt x="62337" y="85576"/>
                  <a:pt x="62337" y="85576"/>
                  <a:pt x="62337" y="85576"/>
                </a:cubicBezTo>
                <a:lnTo>
                  <a:pt x="62337" y="85576"/>
                </a:lnTo>
                <a:cubicBezTo>
                  <a:pt x="62337" y="85576"/>
                  <a:pt x="94285" y="105522"/>
                  <a:pt x="94285" y="108418"/>
                </a:cubicBezTo>
                <a:cubicBezTo>
                  <a:pt x="96623" y="108418"/>
                  <a:pt x="98961" y="108418"/>
                  <a:pt x="101298" y="105522"/>
                </a:cubicBezTo>
                <a:cubicBezTo>
                  <a:pt x="101298" y="102627"/>
                  <a:pt x="119740" y="8364"/>
                  <a:pt x="119740" y="5790"/>
                </a:cubicBezTo>
                <a:cubicBezTo>
                  <a:pt x="119740" y="2895"/>
                  <a:pt x="117662" y="0"/>
                  <a:pt x="115324" y="2895"/>
                </a:cubicBezTo>
                <a:close/>
                <a:moveTo>
                  <a:pt x="41558" y="116782"/>
                </a:moveTo>
                <a:lnTo>
                  <a:pt x="41558" y="116782"/>
                </a:lnTo>
                <a:cubicBezTo>
                  <a:pt x="41558" y="119678"/>
                  <a:pt x="41558" y="119678"/>
                  <a:pt x="43896" y="119678"/>
                </a:cubicBezTo>
                <a:cubicBezTo>
                  <a:pt x="43896" y="116782"/>
                  <a:pt x="62337" y="99731"/>
                  <a:pt x="62337" y="99731"/>
                </a:cubicBezTo>
                <a:cubicBezTo>
                  <a:pt x="41558" y="85576"/>
                  <a:pt x="41558" y="85576"/>
                  <a:pt x="41558" y="85576"/>
                </a:cubicBezTo>
                <a:lnTo>
                  <a:pt x="41558" y="11678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2" name="Shape 5157">
            <a:extLst>
              <a:ext uri="{FF2B5EF4-FFF2-40B4-BE49-F238E27FC236}">
                <a16:creationId xmlns:a16="http://schemas.microsoft.com/office/drawing/2014/main" xmlns="" id="{0B479AE8-EEFB-4091-96C0-FC3068CAA345}"/>
              </a:ext>
            </a:extLst>
          </p:cNvPr>
          <p:cNvSpPr/>
          <p:nvPr/>
        </p:nvSpPr>
        <p:spPr>
          <a:xfrm>
            <a:off x="9240947" y="5012162"/>
            <a:ext cx="196474" cy="23933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78068"/>
                </a:moveTo>
                <a:lnTo>
                  <a:pt x="116957" y="78068"/>
                </a:lnTo>
                <a:cubicBezTo>
                  <a:pt x="110873" y="88000"/>
                  <a:pt x="86873" y="95172"/>
                  <a:pt x="60169" y="95172"/>
                </a:cubicBezTo>
                <a:cubicBezTo>
                  <a:pt x="32788" y="95172"/>
                  <a:pt x="12169" y="88000"/>
                  <a:pt x="3042" y="78068"/>
                </a:cubicBezTo>
                <a:cubicBezTo>
                  <a:pt x="3042" y="75862"/>
                  <a:pt x="0" y="78068"/>
                  <a:pt x="0" y="78068"/>
                </a:cubicBezTo>
                <a:cubicBezTo>
                  <a:pt x="0" y="80551"/>
                  <a:pt x="0" y="92689"/>
                  <a:pt x="0" y="92689"/>
                </a:cubicBezTo>
                <a:cubicBezTo>
                  <a:pt x="0" y="105103"/>
                  <a:pt x="27042" y="119724"/>
                  <a:pt x="60169" y="119724"/>
                </a:cubicBezTo>
                <a:cubicBezTo>
                  <a:pt x="92957" y="119724"/>
                  <a:pt x="119661" y="105103"/>
                  <a:pt x="119661" y="92689"/>
                </a:cubicBezTo>
                <a:cubicBezTo>
                  <a:pt x="119661" y="92689"/>
                  <a:pt x="119661" y="80551"/>
                  <a:pt x="119661" y="78068"/>
                </a:cubicBezTo>
                <a:cubicBezTo>
                  <a:pt x="119661" y="78068"/>
                  <a:pt x="116957" y="75862"/>
                  <a:pt x="116957" y="78068"/>
                </a:cubicBezTo>
                <a:close/>
                <a:moveTo>
                  <a:pt x="116957" y="44137"/>
                </a:moveTo>
                <a:lnTo>
                  <a:pt x="116957" y="44137"/>
                </a:lnTo>
                <a:cubicBezTo>
                  <a:pt x="110873" y="51310"/>
                  <a:pt x="86873" y="58758"/>
                  <a:pt x="60169" y="58758"/>
                </a:cubicBezTo>
                <a:cubicBezTo>
                  <a:pt x="32788" y="58758"/>
                  <a:pt x="12169" y="51310"/>
                  <a:pt x="3042" y="44137"/>
                </a:cubicBezTo>
                <a:cubicBezTo>
                  <a:pt x="3042" y="41655"/>
                  <a:pt x="0" y="44137"/>
                  <a:pt x="0" y="44137"/>
                </a:cubicBezTo>
                <a:lnTo>
                  <a:pt x="0" y="61241"/>
                </a:lnTo>
                <a:cubicBezTo>
                  <a:pt x="0" y="70896"/>
                  <a:pt x="27042" y="80551"/>
                  <a:pt x="60169" y="80551"/>
                </a:cubicBezTo>
                <a:cubicBezTo>
                  <a:pt x="92957" y="80551"/>
                  <a:pt x="119661" y="70896"/>
                  <a:pt x="119661" y="61241"/>
                </a:cubicBezTo>
                <a:lnTo>
                  <a:pt x="119661" y="44137"/>
                </a:lnTo>
                <a:cubicBezTo>
                  <a:pt x="119661" y="44137"/>
                  <a:pt x="116957" y="41655"/>
                  <a:pt x="116957" y="44137"/>
                </a:cubicBezTo>
                <a:close/>
                <a:moveTo>
                  <a:pt x="60169" y="0"/>
                </a:moveTo>
                <a:lnTo>
                  <a:pt x="60169" y="0"/>
                </a:lnTo>
                <a:cubicBezTo>
                  <a:pt x="27042" y="0"/>
                  <a:pt x="0" y="7172"/>
                  <a:pt x="0" y="17103"/>
                </a:cubicBezTo>
                <a:cubicBezTo>
                  <a:pt x="0" y="26758"/>
                  <a:pt x="0" y="26758"/>
                  <a:pt x="0" y="26758"/>
                </a:cubicBezTo>
                <a:cubicBezTo>
                  <a:pt x="0" y="36689"/>
                  <a:pt x="27042" y="44137"/>
                  <a:pt x="60169" y="44137"/>
                </a:cubicBezTo>
                <a:cubicBezTo>
                  <a:pt x="92957" y="44137"/>
                  <a:pt x="119661" y="36689"/>
                  <a:pt x="119661" y="26758"/>
                </a:cubicBezTo>
                <a:cubicBezTo>
                  <a:pt x="119661" y="17103"/>
                  <a:pt x="119661" y="17103"/>
                  <a:pt x="119661" y="17103"/>
                </a:cubicBezTo>
                <a:cubicBezTo>
                  <a:pt x="119661" y="7172"/>
                  <a:pt x="92957" y="0"/>
                  <a:pt x="60169" y="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3" name="Shape 5158">
            <a:extLst>
              <a:ext uri="{FF2B5EF4-FFF2-40B4-BE49-F238E27FC236}">
                <a16:creationId xmlns:a16="http://schemas.microsoft.com/office/drawing/2014/main" xmlns="" id="{2C656F96-FFC6-486C-8ADD-D1EE24D0D0C8}"/>
              </a:ext>
            </a:extLst>
          </p:cNvPr>
          <p:cNvSpPr/>
          <p:nvPr/>
        </p:nvSpPr>
        <p:spPr>
          <a:xfrm>
            <a:off x="1595962" y="3914733"/>
            <a:ext cx="21203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153" y="0"/>
                </a:moveTo>
                <a:lnTo>
                  <a:pt x="106153" y="0"/>
                </a:lnTo>
                <a:cubicBezTo>
                  <a:pt x="13538" y="0"/>
                  <a:pt x="13538" y="0"/>
                  <a:pt x="13538" y="0"/>
                </a:cubicBezTo>
                <a:cubicBezTo>
                  <a:pt x="5230" y="0"/>
                  <a:pt x="0" y="7297"/>
                  <a:pt x="0" y="14324"/>
                </a:cubicBezTo>
                <a:cubicBezTo>
                  <a:pt x="0" y="107837"/>
                  <a:pt x="0" y="107837"/>
                  <a:pt x="0" y="107837"/>
                </a:cubicBezTo>
                <a:cubicBezTo>
                  <a:pt x="0" y="114864"/>
                  <a:pt x="5230" y="119729"/>
                  <a:pt x="13538" y="119729"/>
                </a:cubicBezTo>
                <a:cubicBezTo>
                  <a:pt x="106153" y="119729"/>
                  <a:pt x="106153" y="119729"/>
                  <a:pt x="106153" y="119729"/>
                </a:cubicBezTo>
                <a:cubicBezTo>
                  <a:pt x="114461" y="119729"/>
                  <a:pt x="119692" y="114864"/>
                  <a:pt x="119692" y="107837"/>
                </a:cubicBezTo>
                <a:cubicBezTo>
                  <a:pt x="119692" y="14324"/>
                  <a:pt x="119692" y="14324"/>
                  <a:pt x="119692" y="14324"/>
                </a:cubicBezTo>
                <a:cubicBezTo>
                  <a:pt x="119692" y="7297"/>
                  <a:pt x="114461" y="0"/>
                  <a:pt x="106153" y="0"/>
                </a:cubicBezTo>
                <a:close/>
                <a:moveTo>
                  <a:pt x="106153" y="107837"/>
                </a:moveTo>
                <a:lnTo>
                  <a:pt x="106153" y="107837"/>
                </a:lnTo>
                <a:cubicBezTo>
                  <a:pt x="13538" y="107837"/>
                  <a:pt x="13538" y="107837"/>
                  <a:pt x="13538" y="107837"/>
                </a:cubicBezTo>
                <a:cubicBezTo>
                  <a:pt x="13538" y="14324"/>
                  <a:pt x="13538" y="14324"/>
                  <a:pt x="13538" y="14324"/>
                </a:cubicBezTo>
                <a:cubicBezTo>
                  <a:pt x="106153" y="14324"/>
                  <a:pt x="106153" y="14324"/>
                  <a:pt x="106153" y="14324"/>
                </a:cubicBezTo>
                <a:lnTo>
                  <a:pt x="106153" y="107837"/>
                </a:lnTo>
                <a:close/>
                <a:moveTo>
                  <a:pt x="68000" y="74324"/>
                </a:moveTo>
                <a:lnTo>
                  <a:pt x="68000" y="74324"/>
                </a:lnTo>
                <a:cubicBezTo>
                  <a:pt x="29846" y="74324"/>
                  <a:pt x="29846" y="74324"/>
                  <a:pt x="29846" y="74324"/>
                </a:cubicBezTo>
                <a:cubicBezTo>
                  <a:pt x="29846" y="81621"/>
                  <a:pt x="29846" y="81621"/>
                  <a:pt x="29846" y="81621"/>
                </a:cubicBezTo>
                <a:cubicBezTo>
                  <a:pt x="68000" y="81621"/>
                  <a:pt x="68000" y="81621"/>
                  <a:pt x="68000" y="81621"/>
                </a:cubicBezTo>
                <a:lnTo>
                  <a:pt x="68000" y="74324"/>
                </a:lnTo>
                <a:close/>
                <a:moveTo>
                  <a:pt x="89846" y="47837"/>
                </a:moveTo>
                <a:lnTo>
                  <a:pt x="89846" y="47837"/>
                </a:lnTo>
                <a:cubicBezTo>
                  <a:pt x="60000" y="47837"/>
                  <a:pt x="60000" y="47837"/>
                  <a:pt x="60000" y="47837"/>
                </a:cubicBezTo>
                <a:cubicBezTo>
                  <a:pt x="60000" y="52972"/>
                  <a:pt x="60000" y="52972"/>
                  <a:pt x="60000" y="52972"/>
                </a:cubicBezTo>
                <a:cubicBezTo>
                  <a:pt x="89846" y="52972"/>
                  <a:pt x="89846" y="52972"/>
                  <a:pt x="89846" y="52972"/>
                </a:cubicBezTo>
                <a:lnTo>
                  <a:pt x="89846" y="47837"/>
                </a:lnTo>
                <a:close/>
                <a:moveTo>
                  <a:pt x="60000" y="40810"/>
                </a:moveTo>
                <a:lnTo>
                  <a:pt x="60000" y="40810"/>
                </a:lnTo>
                <a:cubicBezTo>
                  <a:pt x="89846" y="40810"/>
                  <a:pt x="89846" y="40810"/>
                  <a:pt x="89846" y="40810"/>
                </a:cubicBezTo>
                <a:cubicBezTo>
                  <a:pt x="89846" y="26486"/>
                  <a:pt x="89846" y="26486"/>
                  <a:pt x="89846" y="26486"/>
                </a:cubicBezTo>
                <a:cubicBezTo>
                  <a:pt x="60000" y="26486"/>
                  <a:pt x="60000" y="26486"/>
                  <a:pt x="60000" y="26486"/>
                </a:cubicBezTo>
                <a:lnTo>
                  <a:pt x="60000" y="40810"/>
                </a:lnTo>
                <a:close/>
                <a:moveTo>
                  <a:pt x="51692" y="26486"/>
                </a:moveTo>
                <a:lnTo>
                  <a:pt x="51692" y="26486"/>
                </a:lnTo>
                <a:cubicBezTo>
                  <a:pt x="29846" y="26486"/>
                  <a:pt x="29846" y="26486"/>
                  <a:pt x="29846" y="26486"/>
                </a:cubicBezTo>
                <a:cubicBezTo>
                  <a:pt x="29846" y="52972"/>
                  <a:pt x="29846" y="52972"/>
                  <a:pt x="29846" y="52972"/>
                </a:cubicBezTo>
                <a:cubicBezTo>
                  <a:pt x="51692" y="52972"/>
                  <a:pt x="51692" y="52972"/>
                  <a:pt x="51692" y="52972"/>
                </a:cubicBezTo>
                <a:lnTo>
                  <a:pt x="51692" y="26486"/>
                </a:lnTo>
                <a:close/>
                <a:moveTo>
                  <a:pt x="43384" y="60000"/>
                </a:moveTo>
                <a:lnTo>
                  <a:pt x="43384" y="60000"/>
                </a:lnTo>
                <a:cubicBezTo>
                  <a:pt x="29846" y="60000"/>
                  <a:pt x="29846" y="60000"/>
                  <a:pt x="29846" y="60000"/>
                </a:cubicBezTo>
                <a:cubicBezTo>
                  <a:pt x="29846" y="67297"/>
                  <a:pt x="29846" y="67297"/>
                  <a:pt x="29846" y="67297"/>
                </a:cubicBezTo>
                <a:cubicBezTo>
                  <a:pt x="43384" y="67297"/>
                  <a:pt x="43384" y="67297"/>
                  <a:pt x="43384" y="67297"/>
                </a:cubicBezTo>
                <a:lnTo>
                  <a:pt x="43384" y="60000"/>
                </a:lnTo>
                <a:close/>
                <a:moveTo>
                  <a:pt x="51692" y="67297"/>
                </a:moveTo>
                <a:lnTo>
                  <a:pt x="51692" y="67297"/>
                </a:lnTo>
                <a:cubicBezTo>
                  <a:pt x="89846" y="67297"/>
                  <a:pt x="89846" y="67297"/>
                  <a:pt x="89846" y="67297"/>
                </a:cubicBezTo>
                <a:cubicBezTo>
                  <a:pt x="89846" y="60000"/>
                  <a:pt x="89846" y="60000"/>
                  <a:pt x="89846" y="60000"/>
                </a:cubicBezTo>
                <a:cubicBezTo>
                  <a:pt x="51692" y="60000"/>
                  <a:pt x="51692" y="60000"/>
                  <a:pt x="51692" y="60000"/>
                </a:cubicBezTo>
                <a:lnTo>
                  <a:pt x="51692" y="67297"/>
                </a:lnTo>
                <a:close/>
                <a:moveTo>
                  <a:pt x="89846" y="86216"/>
                </a:moveTo>
                <a:lnTo>
                  <a:pt x="89846" y="86216"/>
                </a:lnTo>
                <a:cubicBezTo>
                  <a:pt x="29846" y="86216"/>
                  <a:pt x="29846" y="86216"/>
                  <a:pt x="29846" y="86216"/>
                </a:cubicBezTo>
                <a:cubicBezTo>
                  <a:pt x="29846" y="93513"/>
                  <a:pt x="29846" y="93513"/>
                  <a:pt x="29846" y="93513"/>
                </a:cubicBezTo>
                <a:cubicBezTo>
                  <a:pt x="89846" y="93513"/>
                  <a:pt x="89846" y="93513"/>
                  <a:pt x="89846" y="93513"/>
                </a:cubicBezTo>
                <a:lnTo>
                  <a:pt x="89846" y="86216"/>
                </a:lnTo>
                <a:close/>
                <a:moveTo>
                  <a:pt x="76307" y="81621"/>
                </a:moveTo>
                <a:lnTo>
                  <a:pt x="76307" y="81621"/>
                </a:lnTo>
                <a:cubicBezTo>
                  <a:pt x="89846" y="81621"/>
                  <a:pt x="89846" y="81621"/>
                  <a:pt x="89846" y="81621"/>
                </a:cubicBezTo>
                <a:cubicBezTo>
                  <a:pt x="89846" y="74324"/>
                  <a:pt x="89846" y="74324"/>
                  <a:pt x="89846" y="74324"/>
                </a:cubicBezTo>
                <a:cubicBezTo>
                  <a:pt x="76307" y="74324"/>
                  <a:pt x="76307" y="74324"/>
                  <a:pt x="76307" y="74324"/>
                </a:cubicBezTo>
                <a:lnTo>
                  <a:pt x="76307" y="8162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Shape 5159">
            <a:extLst>
              <a:ext uri="{FF2B5EF4-FFF2-40B4-BE49-F238E27FC236}">
                <a16:creationId xmlns:a16="http://schemas.microsoft.com/office/drawing/2014/main" xmlns="" id="{4702CC7D-FC7D-4B13-A6A2-8DFC2F1D67CB}"/>
              </a:ext>
            </a:extLst>
          </p:cNvPr>
          <p:cNvSpPr/>
          <p:nvPr/>
        </p:nvSpPr>
        <p:spPr>
          <a:xfrm>
            <a:off x="8122405" y="3360181"/>
            <a:ext cx="254834" cy="26852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064" y="74016"/>
                </a:moveTo>
                <a:lnTo>
                  <a:pt x="115064" y="74016"/>
                </a:lnTo>
                <a:cubicBezTo>
                  <a:pt x="105974" y="65409"/>
                  <a:pt x="105974" y="65409"/>
                  <a:pt x="105974" y="65409"/>
                </a:cubicBezTo>
                <a:cubicBezTo>
                  <a:pt x="101298" y="60983"/>
                  <a:pt x="101298" y="56557"/>
                  <a:pt x="105974" y="54344"/>
                </a:cubicBezTo>
                <a:cubicBezTo>
                  <a:pt x="115064" y="45737"/>
                  <a:pt x="115064" y="45737"/>
                  <a:pt x="115064" y="45737"/>
                </a:cubicBezTo>
                <a:cubicBezTo>
                  <a:pt x="119740" y="41311"/>
                  <a:pt x="117402" y="39344"/>
                  <a:pt x="115064" y="39344"/>
                </a:cubicBezTo>
                <a:cubicBezTo>
                  <a:pt x="98961" y="37131"/>
                  <a:pt x="98961" y="37131"/>
                  <a:pt x="98961" y="37131"/>
                </a:cubicBezTo>
                <a:cubicBezTo>
                  <a:pt x="94545" y="37131"/>
                  <a:pt x="92207" y="34918"/>
                  <a:pt x="94545" y="30491"/>
                </a:cubicBezTo>
                <a:cubicBezTo>
                  <a:pt x="101298" y="8852"/>
                  <a:pt x="101298" y="8852"/>
                  <a:pt x="101298" y="8852"/>
                </a:cubicBezTo>
                <a:cubicBezTo>
                  <a:pt x="103636" y="6639"/>
                  <a:pt x="101298" y="4180"/>
                  <a:pt x="98961" y="6639"/>
                </a:cubicBezTo>
                <a:cubicBezTo>
                  <a:pt x="80779" y="17459"/>
                  <a:pt x="80779" y="17459"/>
                  <a:pt x="80779" y="17459"/>
                </a:cubicBezTo>
                <a:cubicBezTo>
                  <a:pt x="75844" y="19672"/>
                  <a:pt x="71428" y="17459"/>
                  <a:pt x="69350" y="13032"/>
                </a:cubicBezTo>
                <a:cubicBezTo>
                  <a:pt x="64415" y="4180"/>
                  <a:pt x="64415" y="4180"/>
                  <a:pt x="64415" y="4180"/>
                </a:cubicBezTo>
                <a:cubicBezTo>
                  <a:pt x="62077" y="0"/>
                  <a:pt x="57662" y="0"/>
                  <a:pt x="55324" y="4180"/>
                </a:cubicBezTo>
                <a:cubicBezTo>
                  <a:pt x="50649" y="13032"/>
                  <a:pt x="50649" y="13032"/>
                  <a:pt x="50649" y="13032"/>
                </a:cubicBezTo>
                <a:cubicBezTo>
                  <a:pt x="48311" y="17459"/>
                  <a:pt x="43896" y="17459"/>
                  <a:pt x="39220" y="17459"/>
                </a:cubicBezTo>
                <a:cubicBezTo>
                  <a:pt x="30129" y="13032"/>
                  <a:pt x="30129" y="13032"/>
                  <a:pt x="30129" y="13032"/>
                </a:cubicBezTo>
                <a:cubicBezTo>
                  <a:pt x="25454" y="11065"/>
                  <a:pt x="20779" y="13032"/>
                  <a:pt x="23116" y="17459"/>
                </a:cubicBezTo>
                <a:cubicBezTo>
                  <a:pt x="23116" y="26065"/>
                  <a:pt x="23116" y="26065"/>
                  <a:pt x="23116" y="26065"/>
                </a:cubicBezTo>
                <a:cubicBezTo>
                  <a:pt x="23116" y="30491"/>
                  <a:pt x="20779" y="34918"/>
                  <a:pt x="16363" y="34918"/>
                </a:cubicBezTo>
                <a:cubicBezTo>
                  <a:pt x="4675" y="39344"/>
                  <a:pt x="4675" y="39344"/>
                  <a:pt x="4675" y="39344"/>
                </a:cubicBezTo>
                <a:cubicBezTo>
                  <a:pt x="2337" y="39344"/>
                  <a:pt x="0" y="41311"/>
                  <a:pt x="4675" y="45737"/>
                </a:cubicBezTo>
                <a:cubicBezTo>
                  <a:pt x="16363" y="54344"/>
                  <a:pt x="16363" y="54344"/>
                  <a:pt x="16363" y="54344"/>
                </a:cubicBezTo>
                <a:cubicBezTo>
                  <a:pt x="18441" y="56557"/>
                  <a:pt x="18441" y="60983"/>
                  <a:pt x="16363" y="65409"/>
                </a:cubicBezTo>
                <a:cubicBezTo>
                  <a:pt x="4675" y="74016"/>
                  <a:pt x="4675" y="74016"/>
                  <a:pt x="4675" y="74016"/>
                </a:cubicBezTo>
                <a:cubicBezTo>
                  <a:pt x="0" y="76475"/>
                  <a:pt x="2337" y="78442"/>
                  <a:pt x="7012" y="78442"/>
                </a:cubicBezTo>
                <a:cubicBezTo>
                  <a:pt x="18441" y="80655"/>
                  <a:pt x="18441" y="80655"/>
                  <a:pt x="18441" y="80655"/>
                </a:cubicBezTo>
                <a:cubicBezTo>
                  <a:pt x="23116" y="80655"/>
                  <a:pt x="25454" y="85081"/>
                  <a:pt x="25454" y="89508"/>
                </a:cubicBezTo>
                <a:cubicBezTo>
                  <a:pt x="18441" y="108934"/>
                  <a:pt x="18441" y="108934"/>
                  <a:pt x="18441" y="108934"/>
                </a:cubicBezTo>
                <a:cubicBezTo>
                  <a:pt x="16363" y="113360"/>
                  <a:pt x="18441" y="113360"/>
                  <a:pt x="23116" y="113360"/>
                </a:cubicBezTo>
                <a:cubicBezTo>
                  <a:pt x="36883" y="104508"/>
                  <a:pt x="36883" y="104508"/>
                  <a:pt x="36883" y="104508"/>
                </a:cubicBezTo>
                <a:cubicBezTo>
                  <a:pt x="41558" y="102540"/>
                  <a:pt x="45974" y="102540"/>
                  <a:pt x="48311" y="106721"/>
                </a:cubicBezTo>
                <a:cubicBezTo>
                  <a:pt x="55324" y="115573"/>
                  <a:pt x="55324" y="115573"/>
                  <a:pt x="55324" y="115573"/>
                </a:cubicBezTo>
                <a:cubicBezTo>
                  <a:pt x="57662" y="119754"/>
                  <a:pt x="62077" y="117540"/>
                  <a:pt x="64415" y="115573"/>
                </a:cubicBezTo>
                <a:cubicBezTo>
                  <a:pt x="69350" y="104508"/>
                  <a:pt x="69350" y="104508"/>
                  <a:pt x="69350" y="104508"/>
                </a:cubicBezTo>
                <a:cubicBezTo>
                  <a:pt x="71428" y="100327"/>
                  <a:pt x="75844" y="100327"/>
                  <a:pt x="80779" y="100327"/>
                </a:cubicBezTo>
                <a:cubicBezTo>
                  <a:pt x="92207" y="106721"/>
                  <a:pt x="92207" y="106721"/>
                  <a:pt x="92207" y="106721"/>
                </a:cubicBezTo>
                <a:cubicBezTo>
                  <a:pt x="94545" y="108934"/>
                  <a:pt x="98961" y="106721"/>
                  <a:pt x="96883" y="102540"/>
                </a:cubicBezTo>
                <a:cubicBezTo>
                  <a:pt x="96883" y="91475"/>
                  <a:pt x="96883" y="91475"/>
                  <a:pt x="96883" y="91475"/>
                </a:cubicBezTo>
                <a:cubicBezTo>
                  <a:pt x="96883" y="89508"/>
                  <a:pt x="101298" y="85081"/>
                  <a:pt x="103636" y="82868"/>
                </a:cubicBezTo>
                <a:cubicBezTo>
                  <a:pt x="115064" y="80655"/>
                  <a:pt x="115064" y="80655"/>
                  <a:pt x="115064" y="80655"/>
                </a:cubicBezTo>
                <a:cubicBezTo>
                  <a:pt x="117402" y="78442"/>
                  <a:pt x="119740" y="76475"/>
                  <a:pt x="115064" y="74016"/>
                </a:cubicBezTo>
                <a:close/>
                <a:moveTo>
                  <a:pt x="66753" y="85081"/>
                </a:moveTo>
                <a:lnTo>
                  <a:pt x="66753" y="85081"/>
                </a:lnTo>
                <a:cubicBezTo>
                  <a:pt x="52987" y="85081"/>
                  <a:pt x="52987" y="85081"/>
                  <a:pt x="52987" y="85081"/>
                </a:cubicBezTo>
                <a:cubicBezTo>
                  <a:pt x="52987" y="71803"/>
                  <a:pt x="52987" y="71803"/>
                  <a:pt x="52987" y="71803"/>
                </a:cubicBezTo>
                <a:cubicBezTo>
                  <a:pt x="66753" y="71803"/>
                  <a:pt x="66753" y="71803"/>
                  <a:pt x="66753" y="71803"/>
                </a:cubicBezTo>
                <a:lnTo>
                  <a:pt x="66753" y="85081"/>
                </a:lnTo>
                <a:close/>
                <a:moveTo>
                  <a:pt x="66753" y="65409"/>
                </a:moveTo>
                <a:lnTo>
                  <a:pt x="66753" y="65409"/>
                </a:lnTo>
                <a:cubicBezTo>
                  <a:pt x="52987" y="65409"/>
                  <a:pt x="52987" y="65409"/>
                  <a:pt x="52987" y="65409"/>
                </a:cubicBezTo>
                <a:cubicBezTo>
                  <a:pt x="52987" y="32704"/>
                  <a:pt x="52987" y="32704"/>
                  <a:pt x="52987" y="32704"/>
                </a:cubicBezTo>
                <a:cubicBezTo>
                  <a:pt x="66753" y="32704"/>
                  <a:pt x="66753" y="32704"/>
                  <a:pt x="66753" y="32704"/>
                </a:cubicBezTo>
                <a:lnTo>
                  <a:pt x="66753" y="65409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5" name="Shape 5160">
            <a:extLst>
              <a:ext uri="{FF2B5EF4-FFF2-40B4-BE49-F238E27FC236}">
                <a16:creationId xmlns:a16="http://schemas.microsoft.com/office/drawing/2014/main" xmlns="" id="{79F7EABF-EC5B-4B43-BDB1-8E7E72D94860}"/>
              </a:ext>
            </a:extLst>
          </p:cNvPr>
          <p:cNvSpPr/>
          <p:nvPr/>
        </p:nvSpPr>
        <p:spPr>
          <a:xfrm>
            <a:off x="3231949" y="4445935"/>
            <a:ext cx="219819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300" y="29879"/>
                </a:moveTo>
                <a:lnTo>
                  <a:pt x="114300" y="29879"/>
                </a:lnTo>
                <a:cubicBezTo>
                  <a:pt x="111600" y="10602"/>
                  <a:pt x="90300" y="0"/>
                  <a:pt x="69300" y="2168"/>
                </a:cubicBezTo>
                <a:cubicBezTo>
                  <a:pt x="47700" y="6506"/>
                  <a:pt x="31800" y="19277"/>
                  <a:pt x="34500" y="36385"/>
                </a:cubicBezTo>
                <a:cubicBezTo>
                  <a:pt x="34500" y="40481"/>
                  <a:pt x="37200" y="46987"/>
                  <a:pt x="39900" y="51325"/>
                </a:cubicBezTo>
                <a:cubicBezTo>
                  <a:pt x="2700" y="98072"/>
                  <a:pt x="2700" y="98072"/>
                  <a:pt x="2700" y="98072"/>
                </a:cubicBezTo>
                <a:cubicBezTo>
                  <a:pt x="0" y="98072"/>
                  <a:pt x="0" y="102409"/>
                  <a:pt x="0" y="104578"/>
                </a:cubicBezTo>
                <a:cubicBezTo>
                  <a:pt x="2700" y="115180"/>
                  <a:pt x="2700" y="115180"/>
                  <a:pt x="2700" y="115180"/>
                </a:cubicBezTo>
                <a:cubicBezTo>
                  <a:pt x="2700" y="117349"/>
                  <a:pt x="5400" y="119759"/>
                  <a:pt x="8100" y="119759"/>
                </a:cubicBezTo>
                <a:cubicBezTo>
                  <a:pt x="18600" y="117349"/>
                  <a:pt x="18600" y="117349"/>
                  <a:pt x="18600" y="117349"/>
                </a:cubicBezTo>
                <a:cubicBezTo>
                  <a:pt x="21300" y="117349"/>
                  <a:pt x="24000" y="115180"/>
                  <a:pt x="26700" y="113253"/>
                </a:cubicBezTo>
                <a:cubicBezTo>
                  <a:pt x="42600" y="93975"/>
                  <a:pt x="42600" y="93975"/>
                  <a:pt x="42600" y="93975"/>
                </a:cubicBezTo>
                <a:lnTo>
                  <a:pt x="42600" y="93975"/>
                </a:lnTo>
                <a:cubicBezTo>
                  <a:pt x="53100" y="91807"/>
                  <a:pt x="53100" y="91807"/>
                  <a:pt x="53100" y="91807"/>
                </a:cubicBezTo>
                <a:cubicBezTo>
                  <a:pt x="69300" y="68433"/>
                  <a:pt x="69300" y="68433"/>
                  <a:pt x="69300" y="68433"/>
                </a:cubicBezTo>
                <a:cubicBezTo>
                  <a:pt x="74400" y="70602"/>
                  <a:pt x="85200" y="68433"/>
                  <a:pt x="87900" y="68433"/>
                </a:cubicBezTo>
                <a:cubicBezTo>
                  <a:pt x="108900" y="66265"/>
                  <a:pt x="119700" y="46987"/>
                  <a:pt x="114300" y="29879"/>
                </a:cubicBezTo>
                <a:close/>
                <a:moveTo>
                  <a:pt x="95700" y="38313"/>
                </a:moveTo>
                <a:lnTo>
                  <a:pt x="95700" y="38313"/>
                </a:lnTo>
                <a:cubicBezTo>
                  <a:pt x="90300" y="45060"/>
                  <a:pt x="85200" y="40481"/>
                  <a:pt x="76800" y="34216"/>
                </a:cubicBezTo>
                <a:cubicBezTo>
                  <a:pt x="69300" y="29879"/>
                  <a:pt x="60900" y="27710"/>
                  <a:pt x="66300" y="19277"/>
                </a:cubicBezTo>
                <a:cubicBezTo>
                  <a:pt x="72000" y="12771"/>
                  <a:pt x="85200" y="10602"/>
                  <a:pt x="93000" y="17108"/>
                </a:cubicBezTo>
                <a:cubicBezTo>
                  <a:pt x="101100" y="21445"/>
                  <a:pt x="103800" y="32048"/>
                  <a:pt x="95700" y="3831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Shape 5161">
            <a:extLst>
              <a:ext uri="{FF2B5EF4-FFF2-40B4-BE49-F238E27FC236}">
                <a16:creationId xmlns:a16="http://schemas.microsoft.com/office/drawing/2014/main" xmlns="" id="{A8172B44-D4E3-4EE9-BB81-0CB63A37CFC2}"/>
              </a:ext>
            </a:extLst>
          </p:cNvPr>
          <p:cNvSpPr/>
          <p:nvPr/>
        </p:nvSpPr>
        <p:spPr>
          <a:xfrm>
            <a:off x="4854321" y="3366020"/>
            <a:ext cx="245107" cy="2529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865" y="41298"/>
                </a:moveTo>
                <a:lnTo>
                  <a:pt x="107865" y="41298"/>
                </a:lnTo>
                <a:cubicBezTo>
                  <a:pt x="98157" y="18441"/>
                  <a:pt x="81438" y="0"/>
                  <a:pt x="71730" y="2077"/>
                </a:cubicBezTo>
                <a:cubicBezTo>
                  <a:pt x="57438" y="9350"/>
                  <a:pt x="81438" y="36883"/>
                  <a:pt x="9707" y="64415"/>
                </a:cubicBezTo>
                <a:cubicBezTo>
                  <a:pt x="2426" y="66753"/>
                  <a:pt x="0" y="75844"/>
                  <a:pt x="2426" y="82857"/>
                </a:cubicBezTo>
                <a:cubicBezTo>
                  <a:pt x="4853" y="87532"/>
                  <a:pt x="14292" y="94285"/>
                  <a:pt x="21842" y="92207"/>
                </a:cubicBezTo>
                <a:lnTo>
                  <a:pt x="26426" y="89870"/>
                </a:lnTo>
                <a:cubicBezTo>
                  <a:pt x="31280" y="96623"/>
                  <a:pt x="36134" y="92207"/>
                  <a:pt x="36134" y="96623"/>
                </a:cubicBezTo>
                <a:cubicBezTo>
                  <a:pt x="38561" y="101298"/>
                  <a:pt x="43146" y="110389"/>
                  <a:pt x="43146" y="112727"/>
                </a:cubicBezTo>
                <a:cubicBezTo>
                  <a:pt x="45573" y="115064"/>
                  <a:pt x="48000" y="119740"/>
                  <a:pt x="50426" y="117402"/>
                </a:cubicBezTo>
                <a:cubicBezTo>
                  <a:pt x="52853" y="117402"/>
                  <a:pt x="62292" y="115064"/>
                  <a:pt x="64719" y="112727"/>
                </a:cubicBezTo>
                <a:cubicBezTo>
                  <a:pt x="69303" y="112727"/>
                  <a:pt x="69303" y="110389"/>
                  <a:pt x="67146" y="108051"/>
                </a:cubicBezTo>
                <a:cubicBezTo>
                  <a:pt x="67146" y="105974"/>
                  <a:pt x="62292" y="103636"/>
                  <a:pt x="62292" y="101298"/>
                </a:cubicBezTo>
                <a:cubicBezTo>
                  <a:pt x="59865" y="98961"/>
                  <a:pt x="57438" y="89870"/>
                  <a:pt x="55011" y="87532"/>
                </a:cubicBezTo>
                <a:cubicBezTo>
                  <a:pt x="52853" y="85194"/>
                  <a:pt x="57438" y="80519"/>
                  <a:pt x="62292" y="80519"/>
                </a:cubicBezTo>
                <a:cubicBezTo>
                  <a:pt x="95730" y="78441"/>
                  <a:pt x="100584" y="96623"/>
                  <a:pt x="112449" y="92207"/>
                </a:cubicBezTo>
                <a:cubicBezTo>
                  <a:pt x="119730" y="89870"/>
                  <a:pt x="119730" y="64415"/>
                  <a:pt x="107865" y="41298"/>
                </a:cubicBezTo>
                <a:close/>
                <a:moveTo>
                  <a:pt x="105168" y="80519"/>
                </a:moveTo>
                <a:lnTo>
                  <a:pt x="105168" y="80519"/>
                </a:lnTo>
                <a:cubicBezTo>
                  <a:pt x="102741" y="80519"/>
                  <a:pt x="88449" y="71428"/>
                  <a:pt x="81438" y="52987"/>
                </a:cubicBezTo>
                <a:cubicBezTo>
                  <a:pt x="74157" y="34545"/>
                  <a:pt x="74157" y="16103"/>
                  <a:pt x="76584" y="16103"/>
                </a:cubicBezTo>
                <a:cubicBezTo>
                  <a:pt x="79011" y="16103"/>
                  <a:pt x="90876" y="27532"/>
                  <a:pt x="98157" y="45974"/>
                </a:cubicBezTo>
                <a:cubicBezTo>
                  <a:pt x="107865" y="64415"/>
                  <a:pt x="105168" y="78441"/>
                  <a:pt x="105168" y="8051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7" name="Shape 5162">
            <a:extLst>
              <a:ext uri="{FF2B5EF4-FFF2-40B4-BE49-F238E27FC236}">
                <a16:creationId xmlns:a16="http://schemas.microsoft.com/office/drawing/2014/main" xmlns="" id="{F576A3CA-3BAB-498B-9AC9-6FACF3743783}"/>
              </a:ext>
            </a:extLst>
          </p:cNvPr>
          <p:cNvSpPr/>
          <p:nvPr/>
        </p:nvSpPr>
        <p:spPr>
          <a:xfrm>
            <a:off x="4303804" y="4465392"/>
            <a:ext cx="254833" cy="2354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9090" y="0"/>
                </a:moveTo>
                <a:lnTo>
                  <a:pt x="69090" y="0"/>
                </a:lnTo>
                <a:lnTo>
                  <a:pt x="69090" y="0"/>
                </a:lnTo>
                <a:cubicBezTo>
                  <a:pt x="36883" y="0"/>
                  <a:pt x="16103" y="12646"/>
                  <a:pt x="18441" y="22482"/>
                </a:cubicBezTo>
                <a:cubicBezTo>
                  <a:pt x="18441" y="25011"/>
                  <a:pt x="18441" y="32599"/>
                  <a:pt x="20779" y="40187"/>
                </a:cubicBezTo>
                <a:cubicBezTo>
                  <a:pt x="4675" y="47494"/>
                  <a:pt x="0" y="57611"/>
                  <a:pt x="0" y="67447"/>
                </a:cubicBezTo>
                <a:cubicBezTo>
                  <a:pt x="2337" y="77283"/>
                  <a:pt x="9350" y="87400"/>
                  <a:pt x="29870" y="89648"/>
                </a:cubicBezTo>
                <a:cubicBezTo>
                  <a:pt x="39220" y="89648"/>
                  <a:pt x="52987" y="84871"/>
                  <a:pt x="59999" y="74754"/>
                </a:cubicBezTo>
                <a:cubicBezTo>
                  <a:pt x="59999" y="72505"/>
                  <a:pt x="59999" y="69976"/>
                  <a:pt x="59999" y="69976"/>
                </a:cubicBezTo>
                <a:cubicBezTo>
                  <a:pt x="59999" y="62388"/>
                  <a:pt x="64675" y="59859"/>
                  <a:pt x="69090" y="59859"/>
                </a:cubicBezTo>
                <a:cubicBezTo>
                  <a:pt x="73766" y="59859"/>
                  <a:pt x="78441" y="62388"/>
                  <a:pt x="78441" y="69976"/>
                </a:cubicBezTo>
                <a:cubicBezTo>
                  <a:pt x="78441" y="74754"/>
                  <a:pt x="73766" y="79812"/>
                  <a:pt x="69090" y="79812"/>
                </a:cubicBezTo>
                <a:cubicBezTo>
                  <a:pt x="57662" y="92177"/>
                  <a:pt x="43896" y="99765"/>
                  <a:pt x="29870" y="99765"/>
                </a:cubicBezTo>
                <a:cubicBezTo>
                  <a:pt x="29870" y="102295"/>
                  <a:pt x="29870" y="102295"/>
                  <a:pt x="29870" y="104543"/>
                </a:cubicBezTo>
                <a:cubicBezTo>
                  <a:pt x="29870" y="107072"/>
                  <a:pt x="46233" y="119718"/>
                  <a:pt x="69090" y="119718"/>
                </a:cubicBezTo>
                <a:lnTo>
                  <a:pt x="69090" y="119718"/>
                </a:lnTo>
                <a:cubicBezTo>
                  <a:pt x="92207" y="119718"/>
                  <a:pt x="105974" y="107072"/>
                  <a:pt x="105974" y="104543"/>
                </a:cubicBezTo>
                <a:cubicBezTo>
                  <a:pt x="108051" y="99765"/>
                  <a:pt x="117662" y="32599"/>
                  <a:pt x="117662" y="22482"/>
                </a:cubicBezTo>
                <a:cubicBezTo>
                  <a:pt x="119740" y="12646"/>
                  <a:pt x="98961" y="0"/>
                  <a:pt x="69090" y="0"/>
                </a:cubicBezTo>
                <a:close/>
                <a:moveTo>
                  <a:pt x="9350" y="64918"/>
                </a:moveTo>
                <a:lnTo>
                  <a:pt x="9350" y="64918"/>
                </a:lnTo>
                <a:cubicBezTo>
                  <a:pt x="9350" y="62388"/>
                  <a:pt x="13766" y="55081"/>
                  <a:pt x="23116" y="50023"/>
                </a:cubicBezTo>
                <a:cubicBezTo>
                  <a:pt x="23116" y="59859"/>
                  <a:pt x="25454" y="69976"/>
                  <a:pt x="27532" y="79812"/>
                </a:cubicBezTo>
                <a:cubicBezTo>
                  <a:pt x="16103" y="77283"/>
                  <a:pt x="11428" y="72505"/>
                  <a:pt x="9350" y="64918"/>
                </a:cubicBezTo>
                <a:close/>
                <a:moveTo>
                  <a:pt x="69090" y="37377"/>
                </a:moveTo>
                <a:lnTo>
                  <a:pt x="69090" y="37377"/>
                </a:lnTo>
                <a:cubicBezTo>
                  <a:pt x="46233" y="37377"/>
                  <a:pt x="27532" y="27540"/>
                  <a:pt x="27532" y="22482"/>
                </a:cubicBezTo>
                <a:cubicBezTo>
                  <a:pt x="27532" y="19953"/>
                  <a:pt x="46233" y="10117"/>
                  <a:pt x="69090" y="10117"/>
                </a:cubicBezTo>
                <a:cubicBezTo>
                  <a:pt x="92207" y="10117"/>
                  <a:pt x="108051" y="19953"/>
                  <a:pt x="108051" y="22482"/>
                </a:cubicBezTo>
                <a:cubicBezTo>
                  <a:pt x="108051" y="27540"/>
                  <a:pt x="92207" y="37377"/>
                  <a:pt x="69090" y="3737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8" name="Shape 5163">
            <a:extLst>
              <a:ext uri="{FF2B5EF4-FFF2-40B4-BE49-F238E27FC236}">
                <a16:creationId xmlns:a16="http://schemas.microsoft.com/office/drawing/2014/main" xmlns="" id="{9CB63CB4-FC27-47F9-9821-3E490EF6037A}"/>
              </a:ext>
            </a:extLst>
          </p:cNvPr>
          <p:cNvSpPr/>
          <p:nvPr/>
        </p:nvSpPr>
        <p:spPr>
          <a:xfrm>
            <a:off x="4864048" y="4465392"/>
            <a:ext cx="225654" cy="24127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5403" y="112293"/>
                </a:moveTo>
                <a:lnTo>
                  <a:pt x="75403" y="112293"/>
                </a:lnTo>
                <a:cubicBezTo>
                  <a:pt x="75403" y="114770"/>
                  <a:pt x="78044" y="117247"/>
                  <a:pt x="80684" y="117247"/>
                </a:cubicBezTo>
                <a:cubicBezTo>
                  <a:pt x="109144" y="119724"/>
                  <a:pt x="109144" y="119724"/>
                  <a:pt x="109144" y="119724"/>
                </a:cubicBezTo>
                <a:cubicBezTo>
                  <a:pt x="112078" y="119724"/>
                  <a:pt x="112078" y="117247"/>
                  <a:pt x="114718" y="114770"/>
                </a:cubicBezTo>
                <a:cubicBezTo>
                  <a:pt x="114718" y="92752"/>
                  <a:pt x="114718" y="92752"/>
                  <a:pt x="114718" y="92752"/>
                </a:cubicBezTo>
                <a:cubicBezTo>
                  <a:pt x="78044" y="90275"/>
                  <a:pt x="78044" y="90275"/>
                  <a:pt x="78044" y="90275"/>
                </a:cubicBezTo>
                <a:lnTo>
                  <a:pt x="75403" y="112293"/>
                </a:lnTo>
                <a:close/>
                <a:moveTo>
                  <a:pt x="5281" y="92752"/>
                </a:moveTo>
                <a:lnTo>
                  <a:pt x="5281" y="92752"/>
                </a:lnTo>
                <a:cubicBezTo>
                  <a:pt x="5281" y="114770"/>
                  <a:pt x="5281" y="114770"/>
                  <a:pt x="5281" y="114770"/>
                </a:cubicBezTo>
                <a:cubicBezTo>
                  <a:pt x="5281" y="117247"/>
                  <a:pt x="7921" y="119724"/>
                  <a:pt x="10268" y="119724"/>
                </a:cubicBezTo>
                <a:cubicBezTo>
                  <a:pt x="39022" y="117247"/>
                  <a:pt x="39022" y="117247"/>
                  <a:pt x="39022" y="117247"/>
                </a:cubicBezTo>
                <a:cubicBezTo>
                  <a:pt x="41662" y="117247"/>
                  <a:pt x="44303" y="114770"/>
                  <a:pt x="44303" y="112293"/>
                </a:cubicBezTo>
                <a:cubicBezTo>
                  <a:pt x="41662" y="90275"/>
                  <a:pt x="41662" y="90275"/>
                  <a:pt x="41662" y="90275"/>
                </a:cubicBezTo>
                <a:lnTo>
                  <a:pt x="5281" y="92752"/>
                </a:lnTo>
                <a:close/>
                <a:moveTo>
                  <a:pt x="0" y="56422"/>
                </a:moveTo>
                <a:lnTo>
                  <a:pt x="0" y="56422"/>
                </a:lnTo>
                <a:cubicBezTo>
                  <a:pt x="2640" y="80642"/>
                  <a:pt x="2640" y="80642"/>
                  <a:pt x="2640" y="80642"/>
                </a:cubicBezTo>
                <a:cubicBezTo>
                  <a:pt x="39022" y="75688"/>
                  <a:pt x="39022" y="75688"/>
                  <a:pt x="39022" y="75688"/>
                </a:cubicBezTo>
                <a:cubicBezTo>
                  <a:pt x="39022" y="53944"/>
                  <a:pt x="39022" y="53944"/>
                  <a:pt x="39022" y="53944"/>
                </a:cubicBezTo>
                <a:lnTo>
                  <a:pt x="39022" y="51467"/>
                </a:lnTo>
                <a:cubicBezTo>
                  <a:pt x="39022" y="41834"/>
                  <a:pt x="46943" y="31926"/>
                  <a:pt x="59853" y="31926"/>
                </a:cubicBezTo>
                <a:cubicBezTo>
                  <a:pt x="72762" y="31926"/>
                  <a:pt x="80684" y="41834"/>
                  <a:pt x="80684" y="51467"/>
                </a:cubicBezTo>
                <a:lnTo>
                  <a:pt x="80684" y="53944"/>
                </a:lnTo>
                <a:cubicBezTo>
                  <a:pt x="78044" y="75688"/>
                  <a:pt x="78044" y="75688"/>
                  <a:pt x="78044" y="75688"/>
                </a:cubicBezTo>
                <a:cubicBezTo>
                  <a:pt x="117066" y="80642"/>
                  <a:pt x="117066" y="80642"/>
                  <a:pt x="117066" y="80642"/>
                </a:cubicBezTo>
                <a:cubicBezTo>
                  <a:pt x="119706" y="56422"/>
                  <a:pt x="119706" y="56422"/>
                  <a:pt x="119706" y="56422"/>
                </a:cubicBezTo>
                <a:cubicBezTo>
                  <a:pt x="119706" y="53944"/>
                  <a:pt x="119706" y="53944"/>
                  <a:pt x="119706" y="51467"/>
                </a:cubicBezTo>
                <a:cubicBezTo>
                  <a:pt x="119706" y="22018"/>
                  <a:pt x="93594" y="0"/>
                  <a:pt x="59853" y="0"/>
                </a:cubicBezTo>
                <a:cubicBezTo>
                  <a:pt x="25819" y="0"/>
                  <a:pt x="0" y="22018"/>
                  <a:pt x="0" y="51467"/>
                </a:cubicBezTo>
                <a:cubicBezTo>
                  <a:pt x="0" y="53944"/>
                  <a:pt x="0" y="53944"/>
                  <a:pt x="0" y="564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9" name="Shape 5164">
            <a:extLst>
              <a:ext uri="{FF2B5EF4-FFF2-40B4-BE49-F238E27FC236}">
                <a16:creationId xmlns:a16="http://schemas.microsoft.com/office/drawing/2014/main" xmlns="" id="{40883CFB-014B-4A1B-ACB7-A95C418B314F}"/>
              </a:ext>
            </a:extLst>
          </p:cNvPr>
          <p:cNvSpPr/>
          <p:nvPr/>
        </p:nvSpPr>
        <p:spPr>
          <a:xfrm>
            <a:off x="7566052" y="4461502"/>
            <a:ext cx="274286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961" y="18918"/>
                </a:moveTo>
                <a:lnTo>
                  <a:pt x="106961" y="18918"/>
                </a:lnTo>
                <a:cubicBezTo>
                  <a:pt x="102857" y="18918"/>
                  <a:pt x="102857" y="18918"/>
                  <a:pt x="102857" y="18918"/>
                </a:cubicBezTo>
                <a:cubicBezTo>
                  <a:pt x="102857" y="119729"/>
                  <a:pt x="102857" y="119729"/>
                  <a:pt x="102857" y="119729"/>
                </a:cubicBezTo>
                <a:cubicBezTo>
                  <a:pt x="106961" y="119729"/>
                  <a:pt x="106961" y="119729"/>
                  <a:pt x="106961" y="119729"/>
                </a:cubicBezTo>
                <a:cubicBezTo>
                  <a:pt x="115653" y="119729"/>
                  <a:pt x="119758" y="114864"/>
                  <a:pt x="119758" y="107567"/>
                </a:cubicBezTo>
                <a:cubicBezTo>
                  <a:pt x="119758" y="33513"/>
                  <a:pt x="119758" y="33513"/>
                  <a:pt x="119758" y="33513"/>
                </a:cubicBezTo>
                <a:cubicBezTo>
                  <a:pt x="119758" y="26216"/>
                  <a:pt x="115653" y="18918"/>
                  <a:pt x="106961" y="18918"/>
                </a:cubicBezTo>
                <a:close/>
                <a:moveTo>
                  <a:pt x="0" y="33513"/>
                </a:moveTo>
                <a:lnTo>
                  <a:pt x="0" y="33513"/>
                </a:lnTo>
                <a:cubicBezTo>
                  <a:pt x="0" y="107567"/>
                  <a:pt x="0" y="107567"/>
                  <a:pt x="0" y="107567"/>
                </a:cubicBezTo>
                <a:cubicBezTo>
                  <a:pt x="0" y="114864"/>
                  <a:pt x="6277" y="119729"/>
                  <a:pt x="12796" y="119729"/>
                </a:cubicBezTo>
                <a:cubicBezTo>
                  <a:pt x="17142" y="119729"/>
                  <a:pt x="17142" y="119729"/>
                  <a:pt x="17142" y="119729"/>
                </a:cubicBezTo>
                <a:cubicBezTo>
                  <a:pt x="17142" y="18918"/>
                  <a:pt x="17142" y="18918"/>
                  <a:pt x="17142" y="18918"/>
                </a:cubicBezTo>
                <a:cubicBezTo>
                  <a:pt x="12796" y="18918"/>
                  <a:pt x="12796" y="18918"/>
                  <a:pt x="12796" y="18918"/>
                </a:cubicBezTo>
                <a:cubicBezTo>
                  <a:pt x="6277" y="18918"/>
                  <a:pt x="0" y="26216"/>
                  <a:pt x="0" y="33513"/>
                </a:cubicBezTo>
                <a:close/>
                <a:moveTo>
                  <a:pt x="81368" y="7027"/>
                </a:moveTo>
                <a:lnTo>
                  <a:pt x="81368" y="7027"/>
                </a:lnTo>
                <a:cubicBezTo>
                  <a:pt x="77022" y="4594"/>
                  <a:pt x="70503" y="0"/>
                  <a:pt x="59879" y="0"/>
                </a:cubicBezTo>
                <a:cubicBezTo>
                  <a:pt x="49255" y="0"/>
                  <a:pt x="42736" y="4594"/>
                  <a:pt x="38631" y="7027"/>
                </a:cubicBezTo>
                <a:cubicBezTo>
                  <a:pt x="38631" y="18918"/>
                  <a:pt x="38631" y="18918"/>
                  <a:pt x="38631" y="18918"/>
                </a:cubicBezTo>
                <a:cubicBezTo>
                  <a:pt x="25835" y="18918"/>
                  <a:pt x="25835" y="18918"/>
                  <a:pt x="25835" y="18918"/>
                </a:cubicBezTo>
                <a:cubicBezTo>
                  <a:pt x="25835" y="119729"/>
                  <a:pt x="25835" y="119729"/>
                  <a:pt x="25835" y="119729"/>
                </a:cubicBezTo>
                <a:cubicBezTo>
                  <a:pt x="94164" y="119729"/>
                  <a:pt x="94164" y="119729"/>
                  <a:pt x="94164" y="119729"/>
                </a:cubicBezTo>
                <a:cubicBezTo>
                  <a:pt x="94164" y="18918"/>
                  <a:pt x="94164" y="18918"/>
                  <a:pt x="94164" y="18918"/>
                </a:cubicBezTo>
                <a:cubicBezTo>
                  <a:pt x="81368" y="18918"/>
                  <a:pt x="81368" y="18918"/>
                  <a:pt x="81368" y="18918"/>
                </a:cubicBezTo>
                <a:lnTo>
                  <a:pt x="81368" y="7027"/>
                </a:lnTo>
                <a:close/>
                <a:moveTo>
                  <a:pt x="72676" y="18918"/>
                </a:moveTo>
                <a:lnTo>
                  <a:pt x="72676" y="18918"/>
                </a:lnTo>
                <a:cubicBezTo>
                  <a:pt x="47082" y="18918"/>
                  <a:pt x="47082" y="18918"/>
                  <a:pt x="47082" y="18918"/>
                </a:cubicBezTo>
                <a:cubicBezTo>
                  <a:pt x="47082" y="11891"/>
                  <a:pt x="47082" y="11891"/>
                  <a:pt x="47082" y="11891"/>
                </a:cubicBezTo>
                <a:cubicBezTo>
                  <a:pt x="49255" y="9459"/>
                  <a:pt x="53601" y="7027"/>
                  <a:pt x="59879" y="7027"/>
                </a:cubicBezTo>
                <a:cubicBezTo>
                  <a:pt x="66398" y="7027"/>
                  <a:pt x="70503" y="9459"/>
                  <a:pt x="72676" y="11891"/>
                </a:cubicBezTo>
                <a:lnTo>
                  <a:pt x="72676" y="1891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Shape 5165">
            <a:extLst>
              <a:ext uri="{FF2B5EF4-FFF2-40B4-BE49-F238E27FC236}">
                <a16:creationId xmlns:a16="http://schemas.microsoft.com/office/drawing/2014/main" xmlns="" id="{BE24A374-2E33-4FC6-9689-6619617F985A}"/>
              </a:ext>
            </a:extLst>
          </p:cNvPr>
          <p:cNvSpPr/>
          <p:nvPr/>
        </p:nvSpPr>
        <p:spPr>
          <a:xfrm>
            <a:off x="7079731" y="3905003"/>
            <a:ext cx="155623" cy="26462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3604" y="2254"/>
                </a:moveTo>
                <a:lnTo>
                  <a:pt x="63604" y="2254"/>
                </a:lnTo>
                <a:cubicBezTo>
                  <a:pt x="63604" y="0"/>
                  <a:pt x="59787" y="0"/>
                  <a:pt x="55971" y="2254"/>
                </a:cubicBezTo>
                <a:cubicBezTo>
                  <a:pt x="48339" y="46346"/>
                  <a:pt x="0" y="55365"/>
                  <a:pt x="0" y="86430"/>
                </a:cubicBezTo>
                <a:cubicBezTo>
                  <a:pt x="0" y="104217"/>
                  <a:pt x="29681" y="119749"/>
                  <a:pt x="59787" y="119749"/>
                </a:cubicBezTo>
                <a:cubicBezTo>
                  <a:pt x="93286" y="119749"/>
                  <a:pt x="119575" y="104217"/>
                  <a:pt x="119575" y="86430"/>
                </a:cubicBezTo>
                <a:cubicBezTo>
                  <a:pt x="119575" y="55365"/>
                  <a:pt x="70812" y="46346"/>
                  <a:pt x="63604" y="2254"/>
                </a:cubicBezTo>
                <a:close/>
                <a:moveTo>
                  <a:pt x="52155" y="51106"/>
                </a:moveTo>
                <a:lnTo>
                  <a:pt x="52155" y="51106"/>
                </a:lnTo>
                <a:cubicBezTo>
                  <a:pt x="52155" y="51106"/>
                  <a:pt x="52155" y="53361"/>
                  <a:pt x="52155" y="55365"/>
                </a:cubicBezTo>
                <a:cubicBezTo>
                  <a:pt x="48339" y="64384"/>
                  <a:pt x="41130" y="73152"/>
                  <a:pt x="41130" y="84175"/>
                </a:cubicBezTo>
                <a:cubicBezTo>
                  <a:pt x="41130" y="90939"/>
                  <a:pt x="37314" y="93194"/>
                  <a:pt x="29681" y="93194"/>
                </a:cubicBezTo>
                <a:cubicBezTo>
                  <a:pt x="22473" y="93194"/>
                  <a:pt x="18657" y="90939"/>
                  <a:pt x="18657" y="86430"/>
                </a:cubicBezTo>
                <a:cubicBezTo>
                  <a:pt x="18657" y="73152"/>
                  <a:pt x="29681" y="64384"/>
                  <a:pt x="37314" y="55365"/>
                </a:cubicBezTo>
                <a:cubicBezTo>
                  <a:pt x="41130" y="53361"/>
                  <a:pt x="44946" y="51106"/>
                  <a:pt x="48339" y="48601"/>
                </a:cubicBezTo>
                <a:lnTo>
                  <a:pt x="52155" y="48601"/>
                </a:lnTo>
                <a:lnTo>
                  <a:pt x="52155" y="51106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1" name="Shape 5166">
            <a:extLst>
              <a:ext uri="{FF2B5EF4-FFF2-40B4-BE49-F238E27FC236}">
                <a16:creationId xmlns:a16="http://schemas.microsoft.com/office/drawing/2014/main" xmlns="" id="{6CCFF672-4C32-4035-AA37-C378C68E212F}"/>
              </a:ext>
            </a:extLst>
          </p:cNvPr>
          <p:cNvSpPr/>
          <p:nvPr/>
        </p:nvSpPr>
        <p:spPr>
          <a:xfrm>
            <a:off x="5399001" y="4480959"/>
            <a:ext cx="245107" cy="20625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297" y="68525"/>
                </a:moveTo>
                <a:lnTo>
                  <a:pt x="117297" y="68525"/>
                </a:lnTo>
                <a:cubicBezTo>
                  <a:pt x="95675" y="8686"/>
                  <a:pt x="95675" y="8686"/>
                  <a:pt x="95675" y="8686"/>
                </a:cubicBezTo>
                <a:cubicBezTo>
                  <a:pt x="95675" y="2895"/>
                  <a:pt x="91081" y="0"/>
                  <a:pt x="86216" y="0"/>
                </a:cubicBezTo>
                <a:cubicBezTo>
                  <a:pt x="33513" y="0"/>
                  <a:pt x="33513" y="0"/>
                  <a:pt x="33513" y="0"/>
                </a:cubicBezTo>
                <a:cubicBezTo>
                  <a:pt x="28648" y="0"/>
                  <a:pt x="24054" y="2895"/>
                  <a:pt x="21621" y="8686"/>
                </a:cubicBezTo>
                <a:cubicBezTo>
                  <a:pt x="2432" y="68525"/>
                  <a:pt x="2432" y="68525"/>
                  <a:pt x="2432" y="68525"/>
                </a:cubicBezTo>
                <a:cubicBezTo>
                  <a:pt x="0" y="71420"/>
                  <a:pt x="0" y="79785"/>
                  <a:pt x="0" y="82680"/>
                </a:cubicBezTo>
                <a:cubicBezTo>
                  <a:pt x="4864" y="110991"/>
                  <a:pt x="4864" y="110991"/>
                  <a:pt x="4864" y="110991"/>
                </a:cubicBezTo>
                <a:cubicBezTo>
                  <a:pt x="4864" y="116782"/>
                  <a:pt x="9459" y="119678"/>
                  <a:pt x="12162" y="119678"/>
                </a:cubicBezTo>
                <a:cubicBezTo>
                  <a:pt x="107837" y="119678"/>
                  <a:pt x="107837" y="119678"/>
                  <a:pt x="107837" y="119678"/>
                </a:cubicBezTo>
                <a:cubicBezTo>
                  <a:pt x="110270" y="119678"/>
                  <a:pt x="114864" y="116782"/>
                  <a:pt x="114864" y="110991"/>
                </a:cubicBezTo>
                <a:cubicBezTo>
                  <a:pt x="119729" y="82680"/>
                  <a:pt x="119729" y="82680"/>
                  <a:pt x="119729" y="82680"/>
                </a:cubicBezTo>
                <a:cubicBezTo>
                  <a:pt x="119729" y="79785"/>
                  <a:pt x="119729" y="71420"/>
                  <a:pt x="117297" y="68525"/>
                </a:cubicBezTo>
                <a:close/>
                <a:moveTo>
                  <a:pt x="107837" y="88471"/>
                </a:moveTo>
                <a:lnTo>
                  <a:pt x="107837" y="88471"/>
                </a:lnTo>
                <a:cubicBezTo>
                  <a:pt x="107837" y="99731"/>
                  <a:pt x="107837" y="99731"/>
                  <a:pt x="107837" y="99731"/>
                </a:cubicBezTo>
                <a:cubicBezTo>
                  <a:pt x="107837" y="105522"/>
                  <a:pt x="102972" y="108418"/>
                  <a:pt x="100540" y="108418"/>
                </a:cubicBezTo>
                <a:cubicBezTo>
                  <a:pt x="19189" y="108418"/>
                  <a:pt x="19189" y="108418"/>
                  <a:pt x="19189" y="108418"/>
                </a:cubicBezTo>
                <a:cubicBezTo>
                  <a:pt x="16756" y="108418"/>
                  <a:pt x="12162" y="105522"/>
                  <a:pt x="12162" y="99731"/>
                </a:cubicBezTo>
                <a:cubicBezTo>
                  <a:pt x="9459" y="88471"/>
                  <a:pt x="9459" y="88471"/>
                  <a:pt x="9459" y="88471"/>
                </a:cubicBezTo>
                <a:cubicBezTo>
                  <a:pt x="9459" y="85576"/>
                  <a:pt x="12162" y="79785"/>
                  <a:pt x="16756" y="79785"/>
                </a:cubicBezTo>
                <a:cubicBezTo>
                  <a:pt x="102972" y="79785"/>
                  <a:pt x="102972" y="79785"/>
                  <a:pt x="102972" y="79785"/>
                </a:cubicBezTo>
                <a:cubicBezTo>
                  <a:pt x="107837" y="79785"/>
                  <a:pt x="110270" y="85576"/>
                  <a:pt x="107837" y="8847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2" name="Shape 5167">
            <a:extLst>
              <a:ext uri="{FF2B5EF4-FFF2-40B4-BE49-F238E27FC236}">
                <a16:creationId xmlns:a16="http://schemas.microsoft.com/office/drawing/2014/main" xmlns="" id="{0B12123E-CC1F-470F-9D1F-BEFD4CA06853}"/>
              </a:ext>
            </a:extLst>
          </p:cNvPr>
          <p:cNvSpPr/>
          <p:nvPr/>
        </p:nvSpPr>
        <p:spPr>
          <a:xfrm>
            <a:off x="6490308" y="4451773"/>
            <a:ext cx="248997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3008" y="78181"/>
                </a:moveTo>
                <a:lnTo>
                  <a:pt x="73008" y="78181"/>
                </a:lnTo>
                <a:cubicBezTo>
                  <a:pt x="73008" y="78181"/>
                  <a:pt x="119734" y="43896"/>
                  <a:pt x="115221" y="6753"/>
                </a:cubicBezTo>
                <a:lnTo>
                  <a:pt x="115221" y="4675"/>
                </a:lnTo>
                <a:cubicBezTo>
                  <a:pt x="112831" y="4675"/>
                  <a:pt x="112831" y="4675"/>
                  <a:pt x="112831" y="4675"/>
                </a:cubicBezTo>
                <a:cubicBezTo>
                  <a:pt x="75398" y="0"/>
                  <a:pt x="42212" y="46233"/>
                  <a:pt x="42212" y="46233"/>
                </a:cubicBezTo>
                <a:cubicBezTo>
                  <a:pt x="14070" y="41298"/>
                  <a:pt x="16460" y="48311"/>
                  <a:pt x="2389" y="78181"/>
                </a:cubicBezTo>
                <a:cubicBezTo>
                  <a:pt x="0" y="85194"/>
                  <a:pt x="4778" y="85194"/>
                  <a:pt x="9292" y="85194"/>
                </a:cubicBezTo>
                <a:cubicBezTo>
                  <a:pt x="14070" y="82857"/>
                  <a:pt x="23362" y="80519"/>
                  <a:pt x="23362" y="80519"/>
                </a:cubicBezTo>
                <a:cubicBezTo>
                  <a:pt x="40088" y="96623"/>
                  <a:pt x="40088" y="96623"/>
                  <a:pt x="40088" y="96623"/>
                </a:cubicBezTo>
                <a:cubicBezTo>
                  <a:pt x="40088" y="96623"/>
                  <a:pt x="37433" y="105714"/>
                  <a:pt x="35309" y="110389"/>
                </a:cubicBezTo>
                <a:cubicBezTo>
                  <a:pt x="32920" y="115064"/>
                  <a:pt x="35309" y="119740"/>
                  <a:pt x="40088" y="117402"/>
                </a:cubicBezTo>
                <a:cubicBezTo>
                  <a:pt x="70619" y="103376"/>
                  <a:pt x="77522" y="105714"/>
                  <a:pt x="73008" y="78181"/>
                </a:cubicBezTo>
                <a:close/>
                <a:moveTo>
                  <a:pt x="79911" y="38961"/>
                </a:moveTo>
                <a:lnTo>
                  <a:pt x="79911" y="38961"/>
                </a:lnTo>
                <a:cubicBezTo>
                  <a:pt x="75398" y="34545"/>
                  <a:pt x="75398" y="29870"/>
                  <a:pt x="79911" y="25194"/>
                </a:cubicBezTo>
                <a:cubicBezTo>
                  <a:pt x="84690" y="20779"/>
                  <a:pt x="91592" y="20779"/>
                  <a:pt x="93982" y="25194"/>
                </a:cubicBezTo>
                <a:cubicBezTo>
                  <a:pt x="98761" y="29870"/>
                  <a:pt x="98761" y="34545"/>
                  <a:pt x="93982" y="38961"/>
                </a:cubicBezTo>
                <a:cubicBezTo>
                  <a:pt x="91592" y="43896"/>
                  <a:pt x="84690" y="43896"/>
                  <a:pt x="79911" y="3896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3" name="Shape 5168">
            <a:extLst>
              <a:ext uri="{FF2B5EF4-FFF2-40B4-BE49-F238E27FC236}">
                <a16:creationId xmlns:a16="http://schemas.microsoft.com/office/drawing/2014/main" xmlns="" id="{E4463FDE-E0F6-4765-B3C2-659E3AFBB604}"/>
              </a:ext>
            </a:extLst>
          </p:cNvPr>
          <p:cNvSpPr/>
          <p:nvPr/>
        </p:nvSpPr>
        <p:spPr>
          <a:xfrm>
            <a:off x="7015536" y="4445935"/>
            <a:ext cx="28401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407" y="81204"/>
                </a:moveTo>
                <a:lnTo>
                  <a:pt x="18407" y="81204"/>
                </a:lnTo>
                <a:cubicBezTo>
                  <a:pt x="10252" y="89638"/>
                  <a:pt x="16543" y="100240"/>
                  <a:pt x="4194" y="113253"/>
                </a:cubicBezTo>
                <a:cubicBezTo>
                  <a:pt x="0" y="119759"/>
                  <a:pt x="27029" y="117349"/>
                  <a:pt x="39378" y="104578"/>
                </a:cubicBezTo>
                <a:cubicBezTo>
                  <a:pt x="45436" y="98072"/>
                  <a:pt x="43339" y="89638"/>
                  <a:pt x="37281" y="83373"/>
                </a:cubicBezTo>
                <a:cubicBezTo>
                  <a:pt x="30757" y="76867"/>
                  <a:pt x="22601" y="76867"/>
                  <a:pt x="18407" y="81204"/>
                </a:cubicBezTo>
                <a:close/>
                <a:moveTo>
                  <a:pt x="115572" y="4337"/>
                </a:moveTo>
                <a:lnTo>
                  <a:pt x="115572" y="4337"/>
                </a:lnTo>
                <a:cubicBezTo>
                  <a:pt x="111611" y="0"/>
                  <a:pt x="59883" y="40481"/>
                  <a:pt x="45436" y="55662"/>
                </a:cubicBezTo>
                <a:cubicBezTo>
                  <a:pt x="39378" y="64096"/>
                  <a:pt x="37281" y="68433"/>
                  <a:pt x="32854" y="70602"/>
                </a:cubicBezTo>
                <a:cubicBezTo>
                  <a:pt x="32854" y="72530"/>
                  <a:pt x="34951" y="72530"/>
                  <a:pt x="34951" y="72530"/>
                </a:cubicBezTo>
                <a:cubicBezTo>
                  <a:pt x="37281" y="74698"/>
                  <a:pt x="39378" y="74698"/>
                  <a:pt x="43339" y="79036"/>
                </a:cubicBezTo>
                <a:cubicBezTo>
                  <a:pt x="45436" y="81204"/>
                  <a:pt x="47533" y="83373"/>
                  <a:pt x="47533" y="85301"/>
                </a:cubicBezTo>
                <a:cubicBezTo>
                  <a:pt x="47533" y="87469"/>
                  <a:pt x="49631" y="87469"/>
                  <a:pt x="49631" y="87469"/>
                </a:cubicBezTo>
                <a:cubicBezTo>
                  <a:pt x="53592" y="85301"/>
                  <a:pt x="57786" y="81204"/>
                  <a:pt x="64077" y="74698"/>
                </a:cubicBezTo>
                <a:cubicBezTo>
                  <a:pt x="78291" y="59759"/>
                  <a:pt x="119766" y="8433"/>
                  <a:pt x="115572" y="433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4" name="Shape 5169">
            <a:extLst>
              <a:ext uri="{FF2B5EF4-FFF2-40B4-BE49-F238E27FC236}">
                <a16:creationId xmlns:a16="http://schemas.microsoft.com/office/drawing/2014/main" xmlns="" id="{646CFE5A-6776-4699-97AB-32DC8DA38018}"/>
              </a:ext>
            </a:extLst>
          </p:cNvPr>
          <p:cNvSpPr/>
          <p:nvPr/>
        </p:nvSpPr>
        <p:spPr>
          <a:xfrm>
            <a:off x="8112680" y="4461500"/>
            <a:ext cx="274285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637" y="72743"/>
                </a:moveTo>
                <a:lnTo>
                  <a:pt x="59637" y="72743"/>
                </a:lnTo>
                <a:cubicBezTo>
                  <a:pt x="74607" y="72743"/>
                  <a:pt x="85472" y="68230"/>
                  <a:pt x="87645" y="61061"/>
                </a:cubicBezTo>
                <a:cubicBezTo>
                  <a:pt x="85472" y="54159"/>
                  <a:pt x="83299" y="46991"/>
                  <a:pt x="81368" y="40088"/>
                </a:cubicBezTo>
                <a:cubicBezTo>
                  <a:pt x="79195" y="44601"/>
                  <a:pt x="70503" y="49380"/>
                  <a:pt x="59637" y="49380"/>
                </a:cubicBezTo>
                <a:cubicBezTo>
                  <a:pt x="49014" y="49380"/>
                  <a:pt x="40563" y="44601"/>
                  <a:pt x="40563" y="40088"/>
                </a:cubicBezTo>
                <a:cubicBezTo>
                  <a:pt x="36217" y="46991"/>
                  <a:pt x="34044" y="54159"/>
                  <a:pt x="32112" y="61061"/>
                </a:cubicBezTo>
                <a:cubicBezTo>
                  <a:pt x="34044" y="68230"/>
                  <a:pt x="44909" y="72743"/>
                  <a:pt x="59637" y="72743"/>
                </a:cubicBezTo>
                <a:close/>
                <a:moveTo>
                  <a:pt x="59637" y="28141"/>
                </a:moveTo>
                <a:lnTo>
                  <a:pt x="59637" y="28141"/>
                </a:lnTo>
                <a:cubicBezTo>
                  <a:pt x="66156" y="28141"/>
                  <a:pt x="72434" y="25752"/>
                  <a:pt x="74607" y="23362"/>
                </a:cubicBezTo>
                <a:cubicBezTo>
                  <a:pt x="72434" y="16460"/>
                  <a:pt x="70503" y="9292"/>
                  <a:pt x="68571" y="4513"/>
                </a:cubicBezTo>
                <a:cubicBezTo>
                  <a:pt x="68571" y="2123"/>
                  <a:pt x="63983" y="0"/>
                  <a:pt x="59637" y="0"/>
                </a:cubicBezTo>
                <a:cubicBezTo>
                  <a:pt x="55533" y="0"/>
                  <a:pt x="51187" y="2123"/>
                  <a:pt x="51187" y="4513"/>
                </a:cubicBezTo>
                <a:cubicBezTo>
                  <a:pt x="49014" y="9292"/>
                  <a:pt x="46841" y="16460"/>
                  <a:pt x="44909" y="23362"/>
                </a:cubicBezTo>
                <a:cubicBezTo>
                  <a:pt x="46841" y="25752"/>
                  <a:pt x="53360" y="28141"/>
                  <a:pt x="59637" y="28141"/>
                </a:cubicBezTo>
                <a:close/>
                <a:moveTo>
                  <a:pt x="113239" y="79911"/>
                </a:moveTo>
                <a:lnTo>
                  <a:pt x="113239" y="79911"/>
                </a:lnTo>
                <a:cubicBezTo>
                  <a:pt x="89818" y="70619"/>
                  <a:pt x="89818" y="70619"/>
                  <a:pt x="89818" y="70619"/>
                </a:cubicBezTo>
                <a:cubicBezTo>
                  <a:pt x="91991" y="77522"/>
                  <a:pt x="91991" y="77522"/>
                  <a:pt x="91991" y="77522"/>
                </a:cubicBezTo>
                <a:cubicBezTo>
                  <a:pt x="91991" y="86814"/>
                  <a:pt x="77022" y="91592"/>
                  <a:pt x="59637" y="91592"/>
                </a:cubicBezTo>
                <a:cubicBezTo>
                  <a:pt x="42736" y="91592"/>
                  <a:pt x="27766" y="86814"/>
                  <a:pt x="27766" y="77522"/>
                </a:cubicBezTo>
                <a:cubicBezTo>
                  <a:pt x="29939" y="70619"/>
                  <a:pt x="29939" y="70619"/>
                  <a:pt x="29939" y="70619"/>
                </a:cubicBezTo>
                <a:cubicBezTo>
                  <a:pt x="6277" y="79911"/>
                  <a:pt x="6277" y="79911"/>
                  <a:pt x="6277" y="79911"/>
                </a:cubicBezTo>
                <a:cubicBezTo>
                  <a:pt x="0" y="82300"/>
                  <a:pt x="0" y="86814"/>
                  <a:pt x="6277" y="91592"/>
                </a:cubicBezTo>
                <a:cubicBezTo>
                  <a:pt x="49014" y="115221"/>
                  <a:pt x="49014" y="115221"/>
                  <a:pt x="49014" y="115221"/>
                </a:cubicBezTo>
                <a:cubicBezTo>
                  <a:pt x="55533" y="119734"/>
                  <a:pt x="63983" y="119734"/>
                  <a:pt x="70503" y="115221"/>
                </a:cubicBezTo>
                <a:cubicBezTo>
                  <a:pt x="113239" y="91592"/>
                  <a:pt x="113239" y="91592"/>
                  <a:pt x="113239" y="91592"/>
                </a:cubicBezTo>
                <a:cubicBezTo>
                  <a:pt x="119758" y="86814"/>
                  <a:pt x="119758" y="82300"/>
                  <a:pt x="113239" y="7991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5" name="Shape 5170">
            <a:extLst>
              <a:ext uri="{FF2B5EF4-FFF2-40B4-BE49-F238E27FC236}">
                <a16:creationId xmlns:a16="http://schemas.microsoft.com/office/drawing/2014/main" xmlns="" id="{8C2A4676-4B0A-4CA4-8CEF-690B6F5E26E2}"/>
              </a:ext>
            </a:extLst>
          </p:cNvPr>
          <p:cNvSpPr/>
          <p:nvPr/>
        </p:nvSpPr>
        <p:spPr>
          <a:xfrm>
            <a:off x="7566052" y="2293885"/>
            <a:ext cx="274286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40804" y="58800"/>
                </a:moveTo>
                <a:lnTo>
                  <a:pt x="40804" y="58800"/>
                </a:lnTo>
                <a:cubicBezTo>
                  <a:pt x="40804" y="72000"/>
                  <a:pt x="49255" y="82500"/>
                  <a:pt x="59879" y="82500"/>
                </a:cubicBezTo>
                <a:cubicBezTo>
                  <a:pt x="70503" y="82500"/>
                  <a:pt x="79195" y="72000"/>
                  <a:pt x="79195" y="58800"/>
                </a:cubicBezTo>
                <a:cubicBezTo>
                  <a:pt x="79195" y="45300"/>
                  <a:pt x="70503" y="34800"/>
                  <a:pt x="59879" y="34800"/>
                </a:cubicBezTo>
                <a:cubicBezTo>
                  <a:pt x="49255" y="34800"/>
                  <a:pt x="40804" y="45300"/>
                  <a:pt x="40804" y="58800"/>
                </a:cubicBezTo>
                <a:close/>
                <a:moveTo>
                  <a:pt x="28008" y="50700"/>
                </a:moveTo>
                <a:lnTo>
                  <a:pt x="28008" y="50700"/>
                </a:lnTo>
                <a:cubicBezTo>
                  <a:pt x="29939" y="32100"/>
                  <a:pt x="44909" y="18900"/>
                  <a:pt x="59879" y="18900"/>
                </a:cubicBezTo>
                <a:cubicBezTo>
                  <a:pt x="68571" y="18900"/>
                  <a:pt x="77022" y="21300"/>
                  <a:pt x="83299" y="29400"/>
                </a:cubicBezTo>
                <a:cubicBezTo>
                  <a:pt x="85472" y="32100"/>
                  <a:pt x="91991" y="32100"/>
                  <a:pt x="94164" y="29400"/>
                </a:cubicBezTo>
                <a:cubicBezTo>
                  <a:pt x="96338" y="26700"/>
                  <a:pt x="96338" y="21300"/>
                  <a:pt x="94164" y="16200"/>
                </a:cubicBezTo>
                <a:cubicBezTo>
                  <a:pt x="85472" y="5400"/>
                  <a:pt x="72676" y="0"/>
                  <a:pt x="59879" y="0"/>
                </a:cubicBezTo>
                <a:cubicBezTo>
                  <a:pt x="38631" y="0"/>
                  <a:pt x="19315" y="16200"/>
                  <a:pt x="14969" y="42900"/>
                </a:cubicBezTo>
                <a:cubicBezTo>
                  <a:pt x="0" y="42900"/>
                  <a:pt x="0" y="42900"/>
                  <a:pt x="0" y="42900"/>
                </a:cubicBezTo>
                <a:cubicBezTo>
                  <a:pt x="0" y="58800"/>
                  <a:pt x="0" y="58800"/>
                  <a:pt x="0" y="58800"/>
                </a:cubicBezTo>
                <a:cubicBezTo>
                  <a:pt x="19315" y="58800"/>
                  <a:pt x="19315" y="58800"/>
                  <a:pt x="19315" y="58800"/>
                </a:cubicBezTo>
                <a:cubicBezTo>
                  <a:pt x="25835" y="58800"/>
                  <a:pt x="25835" y="53400"/>
                  <a:pt x="28008" y="50700"/>
                </a:cubicBezTo>
                <a:close/>
                <a:moveTo>
                  <a:pt x="100442" y="58800"/>
                </a:moveTo>
                <a:lnTo>
                  <a:pt x="100442" y="58800"/>
                </a:lnTo>
                <a:cubicBezTo>
                  <a:pt x="94164" y="58800"/>
                  <a:pt x="94164" y="66600"/>
                  <a:pt x="91991" y="69300"/>
                </a:cubicBezTo>
                <a:cubicBezTo>
                  <a:pt x="89818" y="87900"/>
                  <a:pt x="77022" y="101100"/>
                  <a:pt x="59879" y="101100"/>
                </a:cubicBezTo>
                <a:cubicBezTo>
                  <a:pt x="51428" y="101100"/>
                  <a:pt x="42736" y="95700"/>
                  <a:pt x="36458" y="87900"/>
                </a:cubicBezTo>
                <a:cubicBezTo>
                  <a:pt x="34285" y="85200"/>
                  <a:pt x="28008" y="85200"/>
                  <a:pt x="25835" y="87900"/>
                </a:cubicBezTo>
                <a:cubicBezTo>
                  <a:pt x="23420" y="93000"/>
                  <a:pt x="23420" y="98400"/>
                  <a:pt x="25835" y="101100"/>
                </a:cubicBezTo>
                <a:cubicBezTo>
                  <a:pt x="34285" y="111900"/>
                  <a:pt x="47082" y="119700"/>
                  <a:pt x="59879" y="119700"/>
                </a:cubicBezTo>
                <a:cubicBezTo>
                  <a:pt x="81368" y="119700"/>
                  <a:pt x="100442" y="101100"/>
                  <a:pt x="105030" y="77100"/>
                </a:cubicBezTo>
                <a:cubicBezTo>
                  <a:pt x="119758" y="77100"/>
                  <a:pt x="119758" y="77100"/>
                  <a:pt x="119758" y="77100"/>
                </a:cubicBezTo>
                <a:cubicBezTo>
                  <a:pt x="119758" y="58800"/>
                  <a:pt x="119758" y="58800"/>
                  <a:pt x="119758" y="58800"/>
                </a:cubicBezTo>
                <a:lnTo>
                  <a:pt x="100442" y="588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6" name="Shape 5171">
            <a:extLst>
              <a:ext uri="{FF2B5EF4-FFF2-40B4-BE49-F238E27FC236}">
                <a16:creationId xmlns:a16="http://schemas.microsoft.com/office/drawing/2014/main" xmlns="" id="{127F932F-73F4-4DA9-BCBC-B720EBB9762F}"/>
              </a:ext>
            </a:extLst>
          </p:cNvPr>
          <p:cNvSpPr/>
          <p:nvPr/>
        </p:nvSpPr>
        <p:spPr>
          <a:xfrm>
            <a:off x="5972861" y="4471230"/>
            <a:ext cx="184802" cy="22571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21" y="0"/>
                </a:moveTo>
                <a:lnTo>
                  <a:pt x="59821" y="0"/>
                </a:lnTo>
                <a:cubicBezTo>
                  <a:pt x="22077" y="0"/>
                  <a:pt x="0" y="10562"/>
                  <a:pt x="0" y="18190"/>
                </a:cubicBezTo>
                <a:cubicBezTo>
                  <a:pt x="12462" y="106503"/>
                  <a:pt x="12462" y="106503"/>
                  <a:pt x="12462" y="106503"/>
                </a:cubicBezTo>
                <a:cubicBezTo>
                  <a:pt x="12462" y="109144"/>
                  <a:pt x="31335" y="119706"/>
                  <a:pt x="59821" y="119706"/>
                </a:cubicBezTo>
                <a:cubicBezTo>
                  <a:pt x="88308" y="119706"/>
                  <a:pt x="107181" y="109144"/>
                  <a:pt x="107181" y="106503"/>
                </a:cubicBezTo>
                <a:cubicBezTo>
                  <a:pt x="119643" y="18190"/>
                  <a:pt x="119643" y="18190"/>
                  <a:pt x="119643" y="18190"/>
                </a:cubicBezTo>
                <a:cubicBezTo>
                  <a:pt x="119643" y="10562"/>
                  <a:pt x="97566" y="0"/>
                  <a:pt x="59821" y="0"/>
                </a:cubicBezTo>
                <a:close/>
                <a:moveTo>
                  <a:pt x="59821" y="31393"/>
                </a:moveTo>
                <a:lnTo>
                  <a:pt x="59821" y="31393"/>
                </a:lnTo>
                <a:cubicBezTo>
                  <a:pt x="31335" y="31393"/>
                  <a:pt x="12462" y="23471"/>
                  <a:pt x="12462" y="20831"/>
                </a:cubicBezTo>
                <a:cubicBezTo>
                  <a:pt x="12462" y="18190"/>
                  <a:pt x="31335" y="10562"/>
                  <a:pt x="59821" y="10562"/>
                </a:cubicBezTo>
                <a:cubicBezTo>
                  <a:pt x="88308" y="10562"/>
                  <a:pt x="107181" y="18190"/>
                  <a:pt x="107181" y="20831"/>
                </a:cubicBezTo>
                <a:cubicBezTo>
                  <a:pt x="107181" y="23471"/>
                  <a:pt x="88308" y="31393"/>
                  <a:pt x="59821" y="3139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Shape 5173">
            <a:extLst>
              <a:ext uri="{FF2B5EF4-FFF2-40B4-BE49-F238E27FC236}">
                <a16:creationId xmlns:a16="http://schemas.microsoft.com/office/drawing/2014/main" xmlns="" id="{11E53B74-81C8-49E0-A4B7-6BB950C4E6F9}"/>
              </a:ext>
            </a:extLst>
          </p:cNvPr>
          <p:cNvSpPr/>
          <p:nvPr/>
        </p:nvSpPr>
        <p:spPr>
          <a:xfrm>
            <a:off x="9766175" y="3934190"/>
            <a:ext cx="196474" cy="24906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1797" y="0"/>
                </a:moveTo>
                <a:lnTo>
                  <a:pt x="101797" y="0"/>
                </a:lnTo>
                <a:cubicBezTo>
                  <a:pt x="17865" y="0"/>
                  <a:pt x="17865" y="0"/>
                  <a:pt x="17865" y="0"/>
                </a:cubicBezTo>
                <a:cubicBezTo>
                  <a:pt x="9101" y="0"/>
                  <a:pt x="0" y="7152"/>
                  <a:pt x="0" y="14304"/>
                </a:cubicBezTo>
                <a:cubicBezTo>
                  <a:pt x="0" y="105695"/>
                  <a:pt x="0" y="105695"/>
                  <a:pt x="0" y="105695"/>
                </a:cubicBezTo>
                <a:cubicBezTo>
                  <a:pt x="0" y="112847"/>
                  <a:pt x="9101" y="119735"/>
                  <a:pt x="17865" y="119735"/>
                </a:cubicBezTo>
                <a:cubicBezTo>
                  <a:pt x="101797" y="119735"/>
                  <a:pt x="101797" y="119735"/>
                  <a:pt x="101797" y="119735"/>
                </a:cubicBezTo>
                <a:cubicBezTo>
                  <a:pt x="110561" y="119735"/>
                  <a:pt x="119662" y="112847"/>
                  <a:pt x="119662" y="105695"/>
                </a:cubicBezTo>
                <a:cubicBezTo>
                  <a:pt x="119662" y="14304"/>
                  <a:pt x="119662" y="14304"/>
                  <a:pt x="119662" y="14304"/>
                </a:cubicBezTo>
                <a:cubicBezTo>
                  <a:pt x="119662" y="7152"/>
                  <a:pt x="110561" y="0"/>
                  <a:pt x="101797" y="0"/>
                </a:cubicBezTo>
                <a:close/>
                <a:moveTo>
                  <a:pt x="101797" y="105695"/>
                </a:moveTo>
                <a:lnTo>
                  <a:pt x="101797" y="105695"/>
                </a:lnTo>
                <a:cubicBezTo>
                  <a:pt x="17865" y="105695"/>
                  <a:pt x="17865" y="105695"/>
                  <a:pt x="17865" y="105695"/>
                </a:cubicBezTo>
                <a:cubicBezTo>
                  <a:pt x="17865" y="14304"/>
                  <a:pt x="17865" y="14304"/>
                  <a:pt x="17865" y="14304"/>
                </a:cubicBezTo>
                <a:cubicBezTo>
                  <a:pt x="101797" y="14304"/>
                  <a:pt x="101797" y="14304"/>
                  <a:pt x="101797" y="14304"/>
                </a:cubicBezTo>
                <a:lnTo>
                  <a:pt x="101797" y="10569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8" name="Shape 5174">
            <a:extLst>
              <a:ext uri="{FF2B5EF4-FFF2-40B4-BE49-F238E27FC236}">
                <a16:creationId xmlns:a16="http://schemas.microsoft.com/office/drawing/2014/main" xmlns="" id="{461FD040-6BD8-4EA8-91E3-463D1753899E}"/>
              </a:ext>
            </a:extLst>
          </p:cNvPr>
          <p:cNvSpPr/>
          <p:nvPr/>
        </p:nvSpPr>
        <p:spPr>
          <a:xfrm>
            <a:off x="10818575" y="3963377"/>
            <a:ext cx="274286" cy="18874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5260"/>
                </a:moveTo>
                <a:lnTo>
                  <a:pt x="0" y="15260"/>
                </a:lnTo>
                <a:cubicBezTo>
                  <a:pt x="0" y="101271"/>
                  <a:pt x="0" y="101271"/>
                  <a:pt x="0" y="101271"/>
                </a:cubicBezTo>
                <a:cubicBezTo>
                  <a:pt x="0" y="110635"/>
                  <a:pt x="4337" y="119653"/>
                  <a:pt x="12771" y="119653"/>
                </a:cubicBezTo>
                <a:cubicBezTo>
                  <a:pt x="106987" y="119653"/>
                  <a:pt x="106987" y="119653"/>
                  <a:pt x="106987" y="119653"/>
                </a:cubicBezTo>
                <a:cubicBezTo>
                  <a:pt x="113253" y="119653"/>
                  <a:pt x="119759" y="110635"/>
                  <a:pt x="119759" y="101271"/>
                </a:cubicBezTo>
                <a:cubicBezTo>
                  <a:pt x="119759" y="15260"/>
                  <a:pt x="119759" y="15260"/>
                  <a:pt x="119759" y="15260"/>
                </a:cubicBezTo>
                <a:cubicBezTo>
                  <a:pt x="119759" y="5895"/>
                  <a:pt x="113253" y="0"/>
                  <a:pt x="106987" y="0"/>
                </a:cubicBezTo>
                <a:cubicBezTo>
                  <a:pt x="12771" y="0"/>
                  <a:pt x="12771" y="0"/>
                  <a:pt x="12771" y="0"/>
                </a:cubicBezTo>
                <a:cubicBezTo>
                  <a:pt x="4337" y="0"/>
                  <a:pt x="0" y="5895"/>
                  <a:pt x="0" y="15260"/>
                </a:cubicBezTo>
                <a:close/>
                <a:moveTo>
                  <a:pt x="106987" y="15260"/>
                </a:moveTo>
                <a:lnTo>
                  <a:pt x="106987" y="15260"/>
                </a:lnTo>
                <a:cubicBezTo>
                  <a:pt x="106987" y="101271"/>
                  <a:pt x="106987" y="101271"/>
                  <a:pt x="106987" y="101271"/>
                </a:cubicBezTo>
                <a:cubicBezTo>
                  <a:pt x="12771" y="101271"/>
                  <a:pt x="12771" y="101271"/>
                  <a:pt x="12771" y="101271"/>
                </a:cubicBezTo>
                <a:cubicBezTo>
                  <a:pt x="12771" y="15260"/>
                  <a:pt x="12771" y="15260"/>
                  <a:pt x="12771" y="15260"/>
                </a:cubicBezTo>
                <a:lnTo>
                  <a:pt x="106987" y="1526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9" name="Shape 5175">
            <a:extLst>
              <a:ext uri="{FF2B5EF4-FFF2-40B4-BE49-F238E27FC236}">
                <a16:creationId xmlns:a16="http://schemas.microsoft.com/office/drawing/2014/main" xmlns="" id="{C3D16FA0-EDFC-4F66-BC24-6E0B05C20B9A}"/>
              </a:ext>
            </a:extLst>
          </p:cNvPr>
          <p:cNvSpPr/>
          <p:nvPr/>
        </p:nvSpPr>
        <p:spPr>
          <a:xfrm>
            <a:off x="10273894" y="3918625"/>
            <a:ext cx="274286" cy="27824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53" y="44110"/>
                </a:moveTo>
                <a:lnTo>
                  <a:pt x="115653" y="44110"/>
                </a:lnTo>
                <a:cubicBezTo>
                  <a:pt x="70503" y="33675"/>
                  <a:pt x="70503" y="33675"/>
                  <a:pt x="70503" y="33675"/>
                </a:cubicBezTo>
                <a:cubicBezTo>
                  <a:pt x="64225" y="4031"/>
                  <a:pt x="64225" y="4031"/>
                  <a:pt x="64225" y="4031"/>
                </a:cubicBezTo>
                <a:cubicBezTo>
                  <a:pt x="62052" y="1897"/>
                  <a:pt x="59879" y="0"/>
                  <a:pt x="57706" y="0"/>
                </a:cubicBezTo>
                <a:cubicBezTo>
                  <a:pt x="4104" y="14466"/>
                  <a:pt x="4104" y="14466"/>
                  <a:pt x="4104" y="14466"/>
                </a:cubicBezTo>
                <a:cubicBezTo>
                  <a:pt x="0" y="16837"/>
                  <a:pt x="0" y="18972"/>
                  <a:pt x="0" y="21106"/>
                </a:cubicBezTo>
                <a:cubicBezTo>
                  <a:pt x="19074" y="92490"/>
                  <a:pt x="19074" y="92490"/>
                  <a:pt x="19074" y="92490"/>
                </a:cubicBezTo>
                <a:cubicBezTo>
                  <a:pt x="19074" y="94624"/>
                  <a:pt x="23420" y="94624"/>
                  <a:pt x="25835" y="94624"/>
                </a:cubicBezTo>
                <a:cubicBezTo>
                  <a:pt x="47082" y="88221"/>
                  <a:pt x="47082" y="88221"/>
                  <a:pt x="47082" y="88221"/>
                </a:cubicBezTo>
                <a:cubicBezTo>
                  <a:pt x="42736" y="100790"/>
                  <a:pt x="42736" y="100790"/>
                  <a:pt x="42736" y="100790"/>
                </a:cubicBezTo>
                <a:cubicBezTo>
                  <a:pt x="42736" y="102924"/>
                  <a:pt x="44909" y="105059"/>
                  <a:pt x="47082" y="105059"/>
                </a:cubicBezTo>
                <a:cubicBezTo>
                  <a:pt x="96096" y="117628"/>
                  <a:pt x="96096" y="117628"/>
                  <a:pt x="96096" y="117628"/>
                </a:cubicBezTo>
                <a:cubicBezTo>
                  <a:pt x="98269" y="119762"/>
                  <a:pt x="100442" y="117628"/>
                  <a:pt x="102857" y="115494"/>
                </a:cubicBezTo>
                <a:cubicBezTo>
                  <a:pt x="119758" y="50276"/>
                  <a:pt x="119758" y="50276"/>
                  <a:pt x="119758" y="50276"/>
                </a:cubicBezTo>
                <a:cubicBezTo>
                  <a:pt x="119758" y="48379"/>
                  <a:pt x="117826" y="44110"/>
                  <a:pt x="115653" y="44110"/>
                </a:cubicBezTo>
                <a:close/>
                <a:moveTo>
                  <a:pt x="8450" y="23003"/>
                </a:moveTo>
                <a:lnTo>
                  <a:pt x="8450" y="23003"/>
                </a:lnTo>
                <a:cubicBezTo>
                  <a:pt x="55533" y="10434"/>
                  <a:pt x="55533" y="10434"/>
                  <a:pt x="55533" y="10434"/>
                </a:cubicBezTo>
                <a:cubicBezTo>
                  <a:pt x="74849" y="73517"/>
                  <a:pt x="74849" y="73517"/>
                  <a:pt x="74849" y="73517"/>
                </a:cubicBezTo>
                <a:cubicBezTo>
                  <a:pt x="28008" y="86324"/>
                  <a:pt x="28008" y="86324"/>
                  <a:pt x="28008" y="86324"/>
                </a:cubicBezTo>
                <a:lnTo>
                  <a:pt x="8450" y="23003"/>
                </a:lnTo>
                <a:close/>
                <a:moveTo>
                  <a:pt x="93923" y="109328"/>
                </a:moveTo>
                <a:lnTo>
                  <a:pt x="93923" y="109328"/>
                </a:lnTo>
                <a:cubicBezTo>
                  <a:pt x="53601" y="98893"/>
                  <a:pt x="53601" y="98893"/>
                  <a:pt x="53601" y="98893"/>
                </a:cubicBezTo>
                <a:cubicBezTo>
                  <a:pt x="55533" y="86324"/>
                  <a:pt x="55533" y="86324"/>
                  <a:pt x="55533" y="86324"/>
                </a:cubicBezTo>
                <a:cubicBezTo>
                  <a:pt x="79195" y="79683"/>
                  <a:pt x="79195" y="79683"/>
                  <a:pt x="79195" y="79683"/>
                </a:cubicBezTo>
                <a:cubicBezTo>
                  <a:pt x="81126" y="79683"/>
                  <a:pt x="83299" y="77549"/>
                  <a:pt x="83299" y="75652"/>
                </a:cubicBezTo>
                <a:cubicBezTo>
                  <a:pt x="74849" y="41976"/>
                  <a:pt x="74849" y="41976"/>
                  <a:pt x="74849" y="41976"/>
                </a:cubicBezTo>
                <a:cubicBezTo>
                  <a:pt x="108893" y="50276"/>
                  <a:pt x="108893" y="50276"/>
                  <a:pt x="108893" y="50276"/>
                </a:cubicBezTo>
                <a:lnTo>
                  <a:pt x="93923" y="10932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0" name="Shape 5177">
            <a:extLst>
              <a:ext uri="{FF2B5EF4-FFF2-40B4-BE49-F238E27FC236}">
                <a16:creationId xmlns:a16="http://schemas.microsoft.com/office/drawing/2014/main" xmlns="" id="{1C039AD0-D2A7-43B5-ACC5-2630C045498D}"/>
              </a:ext>
            </a:extLst>
          </p:cNvPr>
          <p:cNvSpPr/>
          <p:nvPr/>
        </p:nvSpPr>
        <p:spPr>
          <a:xfrm>
            <a:off x="10834138" y="1751009"/>
            <a:ext cx="245107" cy="24517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8918" y="107865"/>
                </a:moveTo>
                <a:lnTo>
                  <a:pt x="18918" y="107865"/>
                </a:lnTo>
                <a:cubicBezTo>
                  <a:pt x="18918" y="114876"/>
                  <a:pt x="26486" y="119730"/>
                  <a:pt x="33513" y="119730"/>
                </a:cubicBezTo>
                <a:cubicBezTo>
                  <a:pt x="40810" y="119730"/>
                  <a:pt x="45405" y="114876"/>
                  <a:pt x="45405" y="107865"/>
                </a:cubicBezTo>
                <a:cubicBezTo>
                  <a:pt x="45405" y="100584"/>
                  <a:pt x="40810" y="93303"/>
                  <a:pt x="33513" y="93303"/>
                </a:cubicBezTo>
                <a:cubicBezTo>
                  <a:pt x="26486" y="93303"/>
                  <a:pt x="18918" y="100584"/>
                  <a:pt x="18918" y="107865"/>
                </a:cubicBezTo>
                <a:close/>
                <a:moveTo>
                  <a:pt x="86216" y="107865"/>
                </a:moveTo>
                <a:lnTo>
                  <a:pt x="86216" y="107865"/>
                </a:lnTo>
                <a:cubicBezTo>
                  <a:pt x="86216" y="114876"/>
                  <a:pt x="93243" y="119730"/>
                  <a:pt x="100540" y="119730"/>
                </a:cubicBezTo>
                <a:cubicBezTo>
                  <a:pt x="107837" y="119730"/>
                  <a:pt x="112702" y="114876"/>
                  <a:pt x="112702" y="107865"/>
                </a:cubicBezTo>
                <a:cubicBezTo>
                  <a:pt x="112702" y="100584"/>
                  <a:pt x="107837" y="93303"/>
                  <a:pt x="100540" y="93303"/>
                </a:cubicBezTo>
                <a:cubicBezTo>
                  <a:pt x="93243" y="93303"/>
                  <a:pt x="86216" y="100584"/>
                  <a:pt x="86216" y="107865"/>
                </a:cubicBezTo>
                <a:close/>
                <a:moveTo>
                  <a:pt x="42972" y="76584"/>
                </a:moveTo>
                <a:lnTo>
                  <a:pt x="42972" y="76584"/>
                </a:lnTo>
                <a:cubicBezTo>
                  <a:pt x="117297" y="55011"/>
                  <a:pt x="117297" y="55011"/>
                  <a:pt x="117297" y="55011"/>
                </a:cubicBezTo>
                <a:cubicBezTo>
                  <a:pt x="119729" y="55011"/>
                  <a:pt x="119729" y="52584"/>
                  <a:pt x="119729" y="50426"/>
                </a:cubicBezTo>
                <a:cubicBezTo>
                  <a:pt x="119729" y="14561"/>
                  <a:pt x="119729" y="14561"/>
                  <a:pt x="119729" y="14561"/>
                </a:cubicBezTo>
                <a:cubicBezTo>
                  <a:pt x="26486" y="14561"/>
                  <a:pt x="26486" y="14561"/>
                  <a:pt x="26486" y="14561"/>
                </a:cubicBezTo>
                <a:cubicBezTo>
                  <a:pt x="26486" y="2696"/>
                  <a:pt x="26486" y="2696"/>
                  <a:pt x="26486" y="2696"/>
                </a:cubicBezTo>
                <a:lnTo>
                  <a:pt x="24054" y="0"/>
                </a:lnTo>
                <a:cubicBezTo>
                  <a:pt x="2432" y="0"/>
                  <a:pt x="2432" y="0"/>
                  <a:pt x="2432" y="0"/>
                </a:cubicBezTo>
                <a:cubicBezTo>
                  <a:pt x="0" y="0"/>
                  <a:pt x="0" y="2696"/>
                  <a:pt x="0" y="2696"/>
                </a:cubicBezTo>
                <a:cubicBezTo>
                  <a:pt x="0" y="14561"/>
                  <a:pt x="0" y="14561"/>
                  <a:pt x="0" y="14561"/>
                </a:cubicBezTo>
                <a:cubicBezTo>
                  <a:pt x="12162" y="14561"/>
                  <a:pt x="12162" y="14561"/>
                  <a:pt x="12162" y="14561"/>
                </a:cubicBezTo>
                <a:cubicBezTo>
                  <a:pt x="26486" y="74157"/>
                  <a:pt x="26486" y="74157"/>
                  <a:pt x="26486" y="74157"/>
                </a:cubicBezTo>
                <a:cubicBezTo>
                  <a:pt x="26486" y="81438"/>
                  <a:pt x="26486" y="81438"/>
                  <a:pt x="26486" y="81438"/>
                </a:cubicBezTo>
                <a:cubicBezTo>
                  <a:pt x="26486" y="91146"/>
                  <a:pt x="26486" y="91146"/>
                  <a:pt x="26486" y="91146"/>
                </a:cubicBezTo>
                <a:cubicBezTo>
                  <a:pt x="26486" y="93303"/>
                  <a:pt x="28648" y="93303"/>
                  <a:pt x="28648" y="93303"/>
                </a:cubicBezTo>
                <a:cubicBezTo>
                  <a:pt x="33513" y="93303"/>
                  <a:pt x="33513" y="93303"/>
                  <a:pt x="33513" y="93303"/>
                </a:cubicBezTo>
                <a:cubicBezTo>
                  <a:pt x="100540" y="93303"/>
                  <a:pt x="100540" y="93303"/>
                  <a:pt x="100540" y="93303"/>
                </a:cubicBezTo>
                <a:cubicBezTo>
                  <a:pt x="117297" y="93303"/>
                  <a:pt x="117297" y="93303"/>
                  <a:pt x="117297" y="93303"/>
                </a:cubicBezTo>
                <a:cubicBezTo>
                  <a:pt x="119729" y="93303"/>
                  <a:pt x="119729" y="93303"/>
                  <a:pt x="119729" y="91146"/>
                </a:cubicBezTo>
                <a:cubicBezTo>
                  <a:pt x="119729" y="81438"/>
                  <a:pt x="119729" y="81438"/>
                  <a:pt x="119729" y="81438"/>
                </a:cubicBezTo>
                <a:cubicBezTo>
                  <a:pt x="45405" y="81438"/>
                  <a:pt x="45405" y="81438"/>
                  <a:pt x="45405" y="81438"/>
                </a:cubicBezTo>
                <a:cubicBezTo>
                  <a:pt x="35945" y="81438"/>
                  <a:pt x="35945" y="76584"/>
                  <a:pt x="42972" y="765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1" name="Shape 5178">
            <a:extLst>
              <a:ext uri="{FF2B5EF4-FFF2-40B4-BE49-F238E27FC236}">
                <a16:creationId xmlns:a16="http://schemas.microsoft.com/office/drawing/2014/main" xmlns="" id="{E1FC54A1-8532-4447-825B-B135306CDCAC}"/>
              </a:ext>
            </a:extLst>
          </p:cNvPr>
          <p:cNvSpPr/>
          <p:nvPr/>
        </p:nvSpPr>
        <p:spPr>
          <a:xfrm>
            <a:off x="10312800" y="1737387"/>
            <a:ext cx="19647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7191" y="13038"/>
                </a:moveTo>
                <a:lnTo>
                  <a:pt x="107191" y="13038"/>
                </a:lnTo>
                <a:cubicBezTo>
                  <a:pt x="95393" y="29939"/>
                  <a:pt x="95393" y="29939"/>
                  <a:pt x="95393" y="29939"/>
                </a:cubicBezTo>
                <a:cubicBezTo>
                  <a:pt x="23932" y="29939"/>
                  <a:pt x="23932" y="29939"/>
                  <a:pt x="23932" y="29939"/>
                </a:cubicBezTo>
                <a:cubicBezTo>
                  <a:pt x="12134" y="13038"/>
                  <a:pt x="12134" y="13038"/>
                  <a:pt x="12134" y="13038"/>
                </a:cubicBezTo>
                <a:cubicBezTo>
                  <a:pt x="5730" y="13038"/>
                  <a:pt x="0" y="17142"/>
                  <a:pt x="0" y="21488"/>
                </a:cubicBezTo>
                <a:cubicBezTo>
                  <a:pt x="0" y="111307"/>
                  <a:pt x="0" y="111307"/>
                  <a:pt x="0" y="111307"/>
                </a:cubicBezTo>
                <a:cubicBezTo>
                  <a:pt x="0" y="117585"/>
                  <a:pt x="5730" y="119758"/>
                  <a:pt x="12134" y="119758"/>
                </a:cubicBezTo>
                <a:cubicBezTo>
                  <a:pt x="107191" y="119758"/>
                  <a:pt x="107191" y="119758"/>
                  <a:pt x="107191" y="119758"/>
                </a:cubicBezTo>
                <a:cubicBezTo>
                  <a:pt x="113258" y="119758"/>
                  <a:pt x="119662" y="117585"/>
                  <a:pt x="119662" y="111307"/>
                </a:cubicBezTo>
                <a:cubicBezTo>
                  <a:pt x="119662" y="21488"/>
                  <a:pt x="119662" y="21488"/>
                  <a:pt x="119662" y="21488"/>
                </a:cubicBezTo>
                <a:cubicBezTo>
                  <a:pt x="119662" y="17142"/>
                  <a:pt x="113258" y="13038"/>
                  <a:pt x="107191" y="13038"/>
                </a:cubicBezTo>
                <a:close/>
                <a:moveTo>
                  <a:pt x="89325" y="23661"/>
                </a:moveTo>
                <a:lnTo>
                  <a:pt x="89325" y="23661"/>
                </a:lnTo>
                <a:cubicBezTo>
                  <a:pt x="98426" y="13038"/>
                  <a:pt x="98426" y="13038"/>
                  <a:pt x="98426" y="13038"/>
                </a:cubicBezTo>
                <a:cubicBezTo>
                  <a:pt x="77528" y="13038"/>
                  <a:pt x="77528" y="13038"/>
                  <a:pt x="77528" y="13038"/>
                </a:cubicBezTo>
                <a:cubicBezTo>
                  <a:pt x="71460" y="0"/>
                  <a:pt x="71460" y="0"/>
                  <a:pt x="71460" y="0"/>
                </a:cubicBezTo>
                <a:cubicBezTo>
                  <a:pt x="44831" y="0"/>
                  <a:pt x="44831" y="0"/>
                  <a:pt x="44831" y="0"/>
                </a:cubicBezTo>
                <a:cubicBezTo>
                  <a:pt x="38764" y="13038"/>
                  <a:pt x="38764" y="13038"/>
                  <a:pt x="38764" y="13038"/>
                </a:cubicBezTo>
                <a:cubicBezTo>
                  <a:pt x="20561" y="13038"/>
                  <a:pt x="20561" y="13038"/>
                  <a:pt x="20561" y="13038"/>
                </a:cubicBezTo>
                <a:cubicBezTo>
                  <a:pt x="30000" y="23661"/>
                  <a:pt x="30000" y="23661"/>
                  <a:pt x="30000" y="23661"/>
                </a:cubicBezTo>
                <a:lnTo>
                  <a:pt x="89325" y="2366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2" name="Shape 5179">
            <a:extLst>
              <a:ext uri="{FF2B5EF4-FFF2-40B4-BE49-F238E27FC236}">
                <a16:creationId xmlns:a16="http://schemas.microsoft.com/office/drawing/2014/main" xmlns="" id="{3E9AB156-A130-46F6-A017-DB16484DFB16}"/>
              </a:ext>
            </a:extLst>
          </p:cNvPr>
          <p:cNvSpPr/>
          <p:nvPr/>
        </p:nvSpPr>
        <p:spPr>
          <a:xfrm>
            <a:off x="8151584" y="4992704"/>
            <a:ext cx="200364" cy="27241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4945" y="115421"/>
                </a:moveTo>
                <a:lnTo>
                  <a:pt x="34945" y="115421"/>
                </a:lnTo>
                <a:cubicBezTo>
                  <a:pt x="40549" y="117590"/>
                  <a:pt x="49450" y="119759"/>
                  <a:pt x="58021" y="119759"/>
                </a:cubicBezTo>
                <a:cubicBezTo>
                  <a:pt x="66923" y="119759"/>
                  <a:pt x="75494" y="117590"/>
                  <a:pt x="81758" y="115421"/>
                </a:cubicBezTo>
                <a:cubicBezTo>
                  <a:pt x="81758" y="102650"/>
                  <a:pt x="81758" y="102650"/>
                  <a:pt x="81758" y="102650"/>
                </a:cubicBezTo>
                <a:cubicBezTo>
                  <a:pt x="34945" y="102650"/>
                  <a:pt x="34945" y="102650"/>
                  <a:pt x="34945" y="102650"/>
                </a:cubicBezTo>
                <a:lnTo>
                  <a:pt x="34945" y="115421"/>
                </a:lnTo>
                <a:close/>
                <a:moveTo>
                  <a:pt x="81758" y="96385"/>
                </a:moveTo>
                <a:lnTo>
                  <a:pt x="81758" y="96385"/>
                </a:lnTo>
                <a:cubicBezTo>
                  <a:pt x="81758" y="70602"/>
                  <a:pt x="119670" y="62168"/>
                  <a:pt x="116703" y="36385"/>
                </a:cubicBezTo>
                <a:cubicBezTo>
                  <a:pt x="113736" y="19277"/>
                  <a:pt x="99230" y="0"/>
                  <a:pt x="58021" y="0"/>
                </a:cubicBezTo>
                <a:cubicBezTo>
                  <a:pt x="17472" y="0"/>
                  <a:pt x="2967" y="19277"/>
                  <a:pt x="0" y="36385"/>
                </a:cubicBezTo>
                <a:cubicBezTo>
                  <a:pt x="0" y="62168"/>
                  <a:pt x="34945" y="70602"/>
                  <a:pt x="34945" y="96385"/>
                </a:cubicBezTo>
                <a:lnTo>
                  <a:pt x="81758" y="96385"/>
                </a:lnTo>
                <a:close/>
                <a:moveTo>
                  <a:pt x="17472" y="36385"/>
                </a:moveTo>
                <a:lnTo>
                  <a:pt x="17472" y="36385"/>
                </a:lnTo>
                <a:cubicBezTo>
                  <a:pt x="20439" y="21445"/>
                  <a:pt x="34945" y="12771"/>
                  <a:pt x="58021" y="12771"/>
                </a:cubicBezTo>
                <a:cubicBezTo>
                  <a:pt x="81758" y="12771"/>
                  <a:pt x="96263" y="21445"/>
                  <a:pt x="99230" y="36385"/>
                </a:cubicBezTo>
                <a:cubicBezTo>
                  <a:pt x="99230" y="45060"/>
                  <a:pt x="93296" y="51325"/>
                  <a:pt x="84725" y="60000"/>
                </a:cubicBezTo>
                <a:cubicBezTo>
                  <a:pt x="75494" y="66265"/>
                  <a:pt x="70219" y="74939"/>
                  <a:pt x="63956" y="85542"/>
                </a:cubicBezTo>
                <a:cubicBezTo>
                  <a:pt x="52417" y="85542"/>
                  <a:pt x="52417" y="85542"/>
                  <a:pt x="52417" y="85542"/>
                </a:cubicBezTo>
                <a:cubicBezTo>
                  <a:pt x="46483" y="74939"/>
                  <a:pt x="40549" y="66265"/>
                  <a:pt x="31978" y="60000"/>
                </a:cubicBezTo>
                <a:cubicBezTo>
                  <a:pt x="23076" y="51325"/>
                  <a:pt x="17472" y="45060"/>
                  <a:pt x="17472" y="3638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3" name="Shape 5181">
            <a:extLst>
              <a:ext uri="{FF2B5EF4-FFF2-40B4-BE49-F238E27FC236}">
                <a16:creationId xmlns:a16="http://schemas.microsoft.com/office/drawing/2014/main" xmlns="" id="{1A686903-A0A0-4B4F-AC32-3020A39B1DD1}"/>
              </a:ext>
            </a:extLst>
          </p:cNvPr>
          <p:cNvSpPr/>
          <p:nvPr/>
        </p:nvSpPr>
        <p:spPr>
          <a:xfrm>
            <a:off x="9240947" y="3356289"/>
            <a:ext cx="196474" cy="2665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57" y="32525"/>
                </a:moveTo>
                <a:lnTo>
                  <a:pt x="116957" y="32525"/>
                </a:lnTo>
                <a:cubicBezTo>
                  <a:pt x="39211" y="4188"/>
                  <a:pt x="39211" y="4188"/>
                  <a:pt x="39211" y="4188"/>
                </a:cubicBezTo>
                <a:cubicBezTo>
                  <a:pt x="30084" y="0"/>
                  <a:pt x="9126" y="6160"/>
                  <a:pt x="3042" y="13059"/>
                </a:cubicBezTo>
                <a:cubicBezTo>
                  <a:pt x="0" y="17248"/>
                  <a:pt x="0" y="19466"/>
                  <a:pt x="0" y="19466"/>
                </a:cubicBezTo>
                <a:cubicBezTo>
                  <a:pt x="3042" y="85010"/>
                  <a:pt x="3042" y="85010"/>
                  <a:pt x="3042" y="85010"/>
                </a:cubicBezTo>
                <a:cubicBezTo>
                  <a:pt x="3042" y="85010"/>
                  <a:pt x="6084" y="87227"/>
                  <a:pt x="6084" y="89445"/>
                </a:cubicBezTo>
                <a:cubicBezTo>
                  <a:pt x="12169" y="89445"/>
                  <a:pt x="75042" y="119753"/>
                  <a:pt x="75042" y="119753"/>
                </a:cubicBezTo>
                <a:cubicBezTo>
                  <a:pt x="78084" y="119753"/>
                  <a:pt x="78084" y="119753"/>
                  <a:pt x="78084" y="119753"/>
                </a:cubicBezTo>
                <a:cubicBezTo>
                  <a:pt x="81126" y="119753"/>
                  <a:pt x="81126" y="119753"/>
                  <a:pt x="81126" y="119753"/>
                </a:cubicBezTo>
                <a:cubicBezTo>
                  <a:pt x="83830" y="119753"/>
                  <a:pt x="83830" y="117782"/>
                  <a:pt x="83830" y="117782"/>
                </a:cubicBezTo>
                <a:cubicBezTo>
                  <a:pt x="83830" y="50020"/>
                  <a:pt x="83830" y="50020"/>
                  <a:pt x="83830" y="50020"/>
                </a:cubicBezTo>
                <a:cubicBezTo>
                  <a:pt x="83830" y="47802"/>
                  <a:pt x="83830" y="47802"/>
                  <a:pt x="81126" y="45585"/>
                </a:cubicBezTo>
                <a:cubicBezTo>
                  <a:pt x="14873" y="17248"/>
                  <a:pt x="14873" y="17248"/>
                  <a:pt x="14873" y="17248"/>
                </a:cubicBezTo>
                <a:cubicBezTo>
                  <a:pt x="14873" y="17248"/>
                  <a:pt x="17915" y="15030"/>
                  <a:pt x="24000" y="13059"/>
                </a:cubicBezTo>
                <a:cubicBezTo>
                  <a:pt x="30084" y="10841"/>
                  <a:pt x="32788" y="10841"/>
                  <a:pt x="36169" y="10841"/>
                </a:cubicBezTo>
                <a:cubicBezTo>
                  <a:pt x="36169" y="10841"/>
                  <a:pt x="99042" y="36960"/>
                  <a:pt x="101746" y="36960"/>
                </a:cubicBezTo>
                <a:cubicBezTo>
                  <a:pt x="104788" y="39178"/>
                  <a:pt x="104788" y="39178"/>
                  <a:pt x="104788" y="39178"/>
                </a:cubicBezTo>
                <a:cubicBezTo>
                  <a:pt x="104788" y="41396"/>
                  <a:pt x="104788" y="104722"/>
                  <a:pt x="104788" y="104722"/>
                </a:cubicBezTo>
                <a:cubicBezTo>
                  <a:pt x="104788" y="106694"/>
                  <a:pt x="107830" y="108911"/>
                  <a:pt x="110873" y="108911"/>
                </a:cubicBezTo>
                <a:cubicBezTo>
                  <a:pt x="113915" y="108911"/>
                  <a:pt x="119661" y="106694"/>
                  <a:pt x="119661" y="104722"/>
                </a:cubicBezTo>
                <a:cubicBezTo>
                  <a:pt x="119661" y="34743"/>
                  <a:pt x="119661" y="34743"/>
                  <a:pt x="119661" y="34743"/>
                </a:cubicBezTo>
                <a:lnTo>
                  <a:pt x="116957" y="32525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4" name="Shape 5182">
            <a:extLst>
              <a:ext uri="{FF2B5EF4-FFF2-40B4-BE49-F238E27FC236}">
                <a16:creationId xmlns:a16="http://schemas.microsoft.com/office/drawing/2014/main" xmlns="" id="{640E4164-D86F-4980-9931-9B53E49F3E38}"/>
              </a:ext>
            </a:extLst>
          </p:cNvPr>
          <p:cNvSpPr/>
          <p:nvPr/>
        </p:nvSpPr>
        <p:spPr>
          <a:xfrm>
            <a:off x="10841919" y="4451773"/>
            <a:ext cx="252888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20563" y="2173"/>
                </a:moveTo>
                <a:lnTo>
                  <a:pt x="20563" y="2173"/>
                </a:lnTo>
                <a:cubicBezTo>
                  <a:pt x="20563" y="0"/>
                  <a:pt x="18481" y="0"/>
                  <a:pt x="18481" y="2173"/>
                </a:cubicBezTo>
                <a:cubicBezTo>
                  <a:pt x="16138" y="25835"/>
                  <a:pt x="0" y="29939"/>
                  <a:pt x="0" y="47082"/>
                </a:cubicBezTo>
                <a:cubicBezTo>
                  <a:pt x="0" y="57706"/>
                  <a:pt x="9110" y="66156"/>
                  <a:pt x="20563" y="66156"/>
                </a:cubicBezTo>
                <a:cubicBezTo>
                  <a:pt x="32277" y="66156"/>
                  <a:pt x="41388" y="57706"/>
                  <a:pt x="41388" y="47082"/>
                </a:cubicBezTo>
                <a:cubicBezTo>
                  <a:pt x="41388" y="29939"/>
                  <a:pt x="22906" y="25835"/>
                  <a:pt x="20563" y="2173"/>
                </a:cubicBezTo>
                <a:close/>
                <a:moveTo>
                  <a:pt x="101518" y="2173"/>
                </a:moveTo>
                <a:lnTo>
                  <a:pt x="101518" y="2173"/>
                </a:lnTo>
                <a:cubicBezTo>
                  <a:pt x="101518" y="0"/>
                  <a:pt x="99175" y="0"/>
                  <a:pt x="99175" y="2173"/>
                </a:cubicBezTo>
                <a:cubicBezTo>
                  <a:pt x="94490" y="25835"/>
                  <a:pt x="78351" y="29939"/>
                  <a:pt x="78351" y="47082"/>
                </a:cubicBezTo>
                <a:cubicBezTo>
                  <a:pt x="78351" y="57706"/>
                  <a:pt x="87462" y="66156"/>
                  <a:pt x="99175" y="66156"/>
                </a:cubicBezTo>
                <a:cubicBezTo>
                  <a:pt x="110629" y="66156"/>
                  <a:pt x="119739" y="57706"/>
                  <a:pt x="119739" y="47082"/>
                </a:cubicBezTo>
                <a:cubicBezTo>
                  <a:pt x="119739" y="29939"/>
                  <a:pt x="103600" y="25835"/>
                  <a:pt x="101518" y="2173"/>
                </a:cubicBezTo>
                <a:close/>
                <a:moveTo>
                  <a:pt x="59869" y="53360"/>
                </a:moveTo>
                <a:lnTo>
                  <a:pt x="59869" y="53360"/>
                </a:lnTo>
                <a:cubicBezTo>
                  <a:pt x="55184" y="79195"/>
                  <a:pt x="39045" y="83299"/>
                  <a:pt x="39045" y="100684"/>
                </a:cubicBezTo>
                <a:cubicBezTo>
                  <a:pt x="39045" y="111307"/>
                  <a:pt x="48156" y="119758"/>
                  <a:pt x="59869" y="119758"/>
                </a:cubicBezTo>
                <a:cubicBezTo>
                  <a:pt x="71583" y="119758"/>
                  <a:pt x="80694" y="111307"/>
                  <a:pt x="80694" y="100684"/>
                </a:cubicBezTo>
                <a:cubicBezTo>
                  <a:pt x="80694" y="83299"/>
                  <a:pt x="64295" y="79195"/>
                  <a:pt x="59869" y="5336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5" name="Shape 5183">
            <a:extLst>
              <a:ext uri="{FF2B5EF4-FFF2-40B4-BE49-F238E27FC236}">
                <a16:creationId xmlns:a16="http://schemas.microsoft.com/office/drawing/2014/main" xmlns="" id="{E47BEDA8-C666-40B4-9F8A-9999354A5914}"/>
              </a:ext>
            </a:extLst>
          </p:cNvPr>
          <p:cNvSpPr/>
          <p:nvPr/>
        </p:nvSpPr>
        <p:spPr>
          <a:xfrm>
            <a:off x="10349761" y="4451773"/>
            <a:ext cx="143952" cy="27435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7518" y="59879"/>
                </a:moveTo>
                <a:lnTo>
                  <a:pt x="87518" y="59879"/>
                </a:lnTo>
                <a:cubicBezTo>
                  <a:pt x="87518" y="6277"/>
                  <a:pt x="87518" y="6277"/>
                  <a:pt x="87518" y="6277"/>
                </a:cubicBezTo>
                <a:cubicBezTo>
                  <a:pt x="87518" y="4104"/>
                  <a:pt x="83458" y="0"/>
                  <a:pt x="75789" y="0"/>
                </a:cubicBezTo>
                <a:cubicBezTo>
                  <a:pt x="39699" y="0"/>
                  <a:pt x="39699" y="0"/>
                  <a:pt x="39699" y="0"/>
                </a:cubicBezTo>
                <a:cubicBezTo>
                  <a:pt x="32030" y="0"/>
                  <a:pt x="32030" y="4104"/>
                  <a:pt x="32030" y="6277"/>
                </a:cubicBezTo>
                <a:cubicBezTo>
                  <a:pt x="32030" y="59879"/>
                  <a:pt x="32030" y="59879"/>
                  <a:pt x="32030" y="59879"/>
                </a:cubicBezTo>
                <a:cubicBezTo>
                  <a:pt x="11729" y="64225"/>
                  <a:pt x="0" y="74849"/>
                  <a:pt x="0" y="87887"/>
                </a:cubicBezTo>
                <a:cubicBezTo>
                  <a:pt x="0" y="106961"/>
                  <a:pt x="27969" y="119758"/>
                  <a:pt x="59548" y="119758"/>
                </a:cubicBezTo>
                <a:cubicBezTo>
                  <a:pt x="92030" y="119758"/>
                  <a:pt x="119548" y="106961"/>
                  <a:pt x="119548" y="87887"/>
                </a:cubicBezTo>
                <a:cubicBezTo>
                  <a:pt x="119548" y="74849"/>
                  <a:pt x="107819" y="64225"/>
                  <a:pt x="87518" y="59879"/>
                </a:cubicBezTo>
                <a:close/>
                <a:moveTo>
                  <a:pt x="59548" y="109134"/>
                </a:moveTo>
                <a:lnTo>
                  <a:pt x="59548" y="109134"/>
                </a:lnTo>
                <a:cubicBezTo>
                  <a:pt x="39699" y="109134"/>
                  <a:pt x="19849" y="98511"/>
                  <a:pt x="19849" y="87887"/>
                </a:cubicBezTo>
                <a:cubicBezTo>
                  <a:pt x="19849" y="79195"/>
                  <a:pt x="32030" y="70503"/>
                  <a:pt x="47819" y="68329"/>
                </a:cubicBezTo>
                <a:cubicBezTo>
                  <a:pt x="47819" y="23661"/>
                  <a:pt x="47819" y="23661"/>
                  <a:pt x="47819" y="23661"/>
                </a:cubicBezTo>
                <a:cubicBezTo>
                  <a:pt x="71729" y="23661"/>
                  <a:pt x="71729" y="23661"/>
                  <a:pt x="71729" y="23661"/>
                </a:cubicBezTo>
                <a:cubicBezTo>
                  <a:pt x="71729" y="68329"/>
                  <a:pt x="71729" y="68329"/>
                  <a:pt x="71729" y="68329"/>
                </a:cubicBezTo>
                <a:cubicBezTo>
                  <a:pt x="87518" y="70503"/>
                  <a:pt x="95639" y="79195"/>
                  <a:pt x="95639" y="87887"/>
                </a:cubicBezTo>
                <a:cubicBezTo>
                  <a:pt x="95639" y="98511"/>
                  <a:pt x="79849" y="109134"/>
                  <a:pt x="59548" y="10913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6" name="Shape 5184">
            <a:extLst>
              <a:ext uri="{FF2B5EF4-FFF2-40B4-BE49-F238E27FC236}">
                <a16:creationId xmlns:a16="http://schemas.microsoft.com/office/drawing/2014/main" xmlns="" id="{4038AE13-485D-492C-B048-27CBD34785AF}"/>
              </a:ext>
            </a:extLst>
          </p:cNvPr>
          <p:cNvSpPr/>
          <p:nvPr/>
        </p:nvSpPr>
        <p:spPr>
          <a:xfrm>
            <a:off x="9727270" y="1809383"/>
            <a:ext cx="274285" cy="12842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750" y="0"/>
                </a:moveTo>
                <a:lnTo>
                  <a:pt x="91750" y="0"/>
                </a:lnTo>
                <a:cubicBezTo>
                  <a:pt x="77022" y="0"/>
                  <a:pt x="64225" y="27413"/>
                  <a:pt x="64225" y="59482"/>
                </a:cubicBezTo>
                <a:cubicBezTo>
                  <a:pt x="64225" y="72931"/>
                  <a:pt x="66156" y="86896"/>
                  <a:pt x="68329" y="96206"/>
                </a:cubicBezTo>
                <a:cubicBezTo>
                  <a:pt x="49014" y="96206"/>
                  <a:pt x="49014" y="96206"/>
                  <a:pt x="49014" y="96206"/>
                </a:cubicBezTo>
                <a:cubicBezTo>
                  <a:pt x="53360" y="86896"/>
                  <a:pt x="55533" y="72931"/>
                  <a:pt x="55533" y="59482"/>
                </a:cubicBezTo>
                <a:cubicBezTo>
                  <a:pt x="55533" y="27413"/>
                  <a:pt x="42736" y="0"/>
                  <a:pt x="27525" y="0"/>
                </a:cubicBezTo>
                <a:cubicBezTo>
                  <a:pt x="12796" y="0"/>
                  <a:pt x="0" y="27413"/>
                  <a:pt x="0" y="59482"/>
                </a:cubicBezTo>
                <a:cubicBezTo>
                  <a:pt x="0" y="91551"/>
                  <a:pt x="12796" y="119482"/>
                  <a:pt x="27525" y="119482"/>
                </a:cubicBezTo>
                <a:cubicBezTo>
                  <a:pt x="91750" y="119482"/>
                  <a:pt x="91750" y="119482"/>
                  <a:pt x="91750" y="119482"/>
                </a:cubicBezTo>
                <a:cubicBezTo>
                  <a:pt x="106720" y="119482"/>
                  <a:pt x="119758" y="91551"/>
                  <a:pt x="119758" y="59482"/>
                </a:cubicBezTo>
                <a:cubicBezTo>
                  <a:pt x="119758" y="27413"/>
                  <a:pt x="106720" y="0"/>
                  <a:pt x="91750" y="0"/>
                </a:cubicBezTo>
                <a:close/>
                <a:moveTo>
                  <a:pt x="12796" y="59482"/>
                </a:moveTo>
                <a:lnTo>
                  <a:pt x="12796" y="59482"/>
                </a:lnTo>
                <a:cubicBezTo>
                  <a:pt x="12796" y="41379"/>
                  <a:pt x="19074" y="27413"/>
                  <a:pt x="27525" y="27413"/>
                </a:cubicBezTo>
                <a:cubicBezTo>
                  <a:pt x="36217" y="27413"/>
                  <a:pt x="42736" y="41379"/>
                  <a:pt x="42736" y="59482"/>
                </a:cubicBezTo>
                <a:cubicBezTo>
                  <a:pt x="42736" y="77586"/>
                  <a:pt x="36217" y="96206"/>
                  <a:pt x="27525" y="96206"/>
                </a:cubicBezTo>
                <a:cubicBezTo>
                  <a:pt x="19074" y="96206"/>
                  <a:pt x="12796" y="77586"/>
                  <a:pt x="12796" y="59482"/>
                </a:cubicBezTo>
                <a:close/>
                <a:moveTo>
                  <a:pt x="91750" y="96206"/>
                </a:moveTo>
                <a:lnTo>
                  <a:pt x="91750" y="96206"/>
                </a:lnTo>
                <a:cubicBezTo>
                  <a:pt x="83299" y="96206"/>
                  <a:pt x="77022" y="77586"/>
                  <a:pt x="77022" y="59482"/>
                </a:cubicBezTo>
                <a:cubicBezTo>
                  <a:pt x="77022" y="41379"/>
                  <a:pt x="83299" y="27413"/>
                  <a:pt x="91750" y="27413"/>
                </a:cubicBezTo>
                <a:cubicBezTo>
                  <a:pt x="100442" y="27413"/>
                  <a:pt x="106720" y="41379"/>
                  <a:pt x="106720" y="59482"/>
                </a:cubicBezTo>
                <a:cubicBezTo>
                  <a:pt x="106720" y="77586"/>
                  <a:pt x="100442" y="96206"/>
                  <a:pt x="91750" y="9620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7" name="Shape 5186">
            <a:extLst>
              <a:ext uri="{FF2B5EF4-FFF2-40B4-BE49-F238E27FC236}">
                <a16:creationId xmlns:a16="http://schemas.microsoft.com/office/drawing/2014/main" xmlns="" id="{F79B8E27-EBCA-4297-8BE0-A33B13A40E2B}"/>
              </a:ext>
            </a:extLst>
          </p:cNvPr>
          <p:cNvSpPr/>
          <p:nvPr/>
        </p:nvSpPr>
        <p:spPr>
          <a:xfrm>
            <a:off x="8667086" y="3920570"/>
            <a:ext cx="254834" cy="219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53" y="37200"/>
                </a:moveTo>
                <a:lnTo>
                  <a:pt x="11453" y="37200"/>
                </a:lnTo>
                <a:cubicBezTo>
                  <a:pt x="22906" y="26700"/>
                  <a:pt x="32277" y="18600"/>
                  <a:pt x="57527" y="31800"/>
                </a:cubicBezTo>
                <a:cubicBezTo>
                  <a:pt x="69240" y="39900"/>
                  <a:pt x="78351" y="42600"/>
                  <a:pt x="85379" y="42600"/>
                </a:cubicBezTo>
                <a:cubicBezTo>
                  <a:pt x="99175" y="42600"/>
                  <a:pt x="108286" y="34500"/>
                  <a:pt x="115314" y="26700"/>
                </a:cubicBezTo>
                <a:cubicBezTo>
                  <a:pt x="117396" y="24000"/>
                  <a:pt x="119739" y="18600"/>
                  <a:pt x="117396" y="15900"/>
                </a:cubicBezTo>
                <a:cubicBezTo>
                  <a:pt x="115314" y="13200"/>
                  <a:pt x="110629" y="13200"/>
                  <a:pt x="108286" y="15900"/>
                </a:cubicBezTo>
                <a:cubicBezTo>
                  <a:pt x="96832" y="26700"/>
                  <a:pt x="87722" y="34500"/>
                  <a:pt x="62212" y="18600"/>
                </a:cubicBezTo>
                <a:cubicBezTo>
                  <a:pt x="32277" y="0"/>
                  <a:pt x="16138" y="13200"/>
                  <a:pt x="4685" y="26700"/>
                </a:cubicBezTo>
                <a:cubicBezTo>
                  <a:pt x="2342" y="29100"/>
                  <a:pt x="0" y="34500"/>
                  <a:pt x="2342" y="37200"/>
                </a:cubicBezTo>
                <a:cubicBezTo>
                  <a:pt x="4685" y="39900"/>
                  <a:pt x="9110" y="39900"/>
                  <a:pt x="11453" y="37200"/>
                </a:cubicBezTo>
                <a:close/>
                <a:moveTo>
                  <a:pt x="108286" y="53400"/>
                </a:moveTo>
                <a:lnTo>
                  <a:pt x="108286" y="53400"/>
                </a:lnTo>
                <a:cubicBezTo>
                  <a:pt x="96832" y="63900"/>
                  <a:pt x="87722" y="74400"/>
                  <a:pt x="62212" y="58500"/>
                </a:cubicBezTo>
                <a:cubicBezTo>
                  <a:pt x="32277" y="37200"/>
                  <a:pt x="16138" y="53400"/>
                  <a:pt x="4685" y="63900"/>
                </a:cubicBezTo>
                <a:cubicBezTo>
                  <a:pt x="2342" y="66600"/>
                  <a:pt x="0" y="72000"/>
                  <a:pt x="2342" y="74400"/>
                </a:cubicBezTo>
                <a:cubicBezTo>
                  <a:pt x="4685" y="77100"/>
                  <a:pt x="9110" y="77100"/>
                  <a:pt x="11453" y="74400"/>
                </a:cubicBezTo>
                <a:cubicBezTo>
                  <a:pt x="22906" y="63900"/>
                  <a:pt x="32277" y="56100"/>
                  <a:pt x="57527" y="72000"/>
                </a:cubicBezTo>
                <a:cubicBezTo>
                  <a:pt x="69240" y="79800"/>
                  <a:pt x="78351" y="82500"/>
                  <a:pt x="85379" y="82500"/>
                </a:cubicBezTo>
                <a:cubicBezTo>
                  <a:pt x="99175" y="82500"/>
                  <a:pt x="108286" y="72000"/>
                  <a:pt x="115314" y="66600"/>
                </a:cubicBezTo>
                <a:cubicBezTo>
                  <a:pt x="117396" y="63900"/>
                  <a:pt x="119739" y="58500"/>
                  <a:pt x="117396" y="56100"/>
                </a:cubicBezTo>
                <a:cubicBezTo>
                  <a:pt x="115314" y="50400"/>
                  <a:pt x="110629" y="50400"/>
                  <a:pt x="108286" y="53400"/>
                </a:cubicBezTo>
                <a:close/>
                <a:moveTo>
                  <a:pt x="108286" y="90600"/>
                </a:moveTo>
                <a:lnTo>
                  <a:pt x="108286" y="90600"/>
                </a:lnTo>
                <a:cubicBezTo>
                  <a:pt x="96832" y="103800"/>
                  <a:pt x="87722" y="111600"/>
                  <a:pt x="62212" y="95700"/>
                </a:cubicBezTo>
                <a:cubicBezTo>
                  <a:pt x="32277" y="74400"/>
                  <a:pt x="16138" y="90600"/>
                  <a:pt x="4685" y="101100"/>
                </a:cubicBezTo>
                <a:cubicBezTo>
                  <a:pt x="2342" y="103800"/>
                  <a:pt x="0" y="108900"/>
                  <a:pt x="2342" y="111600"/>
                </a:cubicBezTo>
                <a:cubicBezTo>
                  <a:pt x="4685" y="117000"/>
                  <a:pt x="9110" y="117000"/>
                  <a:pt x="11453" y="114300"/>
                </a:cubicBezTo>
                <a:cubicBezTo>
                  <a:pt x="22906" y="101100"/>
                  <a:pt x="32277" y="93000"/>
                  <a:pt x="57527" y="108900"/>
                </a:cubicBezTo>
                <a:cubicBezTo>
                  <a:pt x="69240" y="117000"/>
                  <a:pt x="78351" y="119700"/>
                  <a:pt x="85379" y="119700"/>
                </a:cubicBezTo>
                <a:cubicBezTo>
                  <a:pt x="99175" y="119700"/>
                  <a:pt x="108286" y="111600"/>
                  <a:pt x="115314" y="103800"/>
                </a:cubicBezTo>
                <a:cubicBezTo>
                  <a:pt x="117396" y="101100"/>
                  <a:pt x="119739" y="95700"/>
                  <a:pt x="117396" y="93000"/>
                </a:cubicBezTo>
                <a:cubicBezTo>
                  <a:pt x="115314" y="90600"/>
                  <a:pt x="110629" y="87900"/>
                  <a:pt x="108286" y="906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8" name="Shape 5187">
            <a:extLst>
              <a:ext uri="{FF2B5EF4-FFF2-40B4-BE49-F238E27FC236}">
                <a16:creationId xmlns:a16="http://schemas.microsoft.com/office/drawing/2014/main" xmlns="" id="{DAF5D16B-C0C1-4F4D-8EDD-56A3D3321D4E}"/>
              </a:ext>
            </a:extLst>
          </p:cNvPr>
          <p:cNvSpPr/>
          <p:nvPr/>
        </p:nvSpPr>
        <p:spPr>
          <a:xfrm>
            <a:off x="6531159" y="2233567"/>
            <a:ext cx="264560" cy="22960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49" y="112230"/>
                </a:moveTo>
                <a:lnTo>
                  <a:pt x="119749" y="112230"/>
                </a:lnTo>
                <a:cubicBezTo>
                  <a:pt x="64384" y="0"/>
                  <a:pt x="64384" y="0"/>
                  <a:pt x="64384" y="0"/>
                </a:cubicBezTo>
                <a:cubicBezTo>
                  <a:pt x="62129" y="0"/>
                  <a:pt x="62129" y="0"/>
                  <a:pt x="59874" y="0"/>
                </a:cubicBezTo>
                <a:cubicBezTo>
                  <a:pt x="57620" y="0"/>
                  <a:pt x="57620" y="0"/>
                  <a:pt x="55365" y="0"/>
                </a:cubicBezTo>
                <a:cubicBezTo>
                  <a:pt x="0" y="112230"/>
                  <a:pt x="0" y="112230"/>
                  <a:pt x="0" y="112230"/>
                </a:cubicBezTo>
                <a:cubicBezTo>
                  <a:pt x="0" y="114820"/>
                  <a:pt x="0" y="117410"/>
                  <a:pt x="0" y="117410"/>
                </a:cubicBezTo>
                <a:cubicBezTo>
                  <a:pt x="2004" y="119712"/>
                  <a:pt x="2004" y="119712"/>
                  <a:pt x="4258" y="119712"/>
                </a:cubicBezTo>
                <a:cubicBezTo>
                  <a:pt x="115490" y="119712"/>
                  <a:pt x="115490" y="119712"/>
                  <a:pt x="115490" y="119712"/>
                </a:cubicBezTo>
                <a:cubicBezTo>
                  <a:pt x="117745" y="119712"/>
                  <a:pt x="117745" y="119712"/>
                  <a:pt x="119749" y="117410"/>
                </a:cubicBezTo>
                <a:cubicBezTo>
                  <a:pt x="119749" y="117410"/>
                  <a:pt x="119749" y="114820"/>
                  <a:pt x="119749" y="112230"/>
                </a:cubicBezTo>
                <a:close/>
                <a:moveTo>
                  <a:pt x="66388" y="107050"/>
                </a:moveTo>
                <a:lnTo>
                  <a:pt x="66388" y="107050"/>
                </a:lnTo>
                <a:cubicBezTo>
                  <a:pt x="53110" y="107050"/>
                  <a:pt x="53110" y="107050"/>
                  <a:pt x="53110" y="107050"/>
                </a:cubicBezTo>
                <a:cubicBezTo>
                  <a:pt x="53110" y="91798"/>
                  <a:pt x="53110" y="91798"/>
                  <a:pt x="53110" y="91798"/>
                </a:cubicBezTo>
                <a:cubicBezTo>
                  <a:pt x="66388" y="91798"/>
                  <a:pt x="66388" y="91798"/>
                  <a:pt x="66388" y="91798"/>
                </a:cubicBezTo>
                <a:lnTo>
                  <a:pt x="66388" y="107050"/>
                </a:lnTo>
                <a:close/>
                <a:moveTo>
                  <a:pt x="66388" y="81726"/>
                </a:moveTo>
                <a:lnTo>
                  <a:pt x="66388" y="81726"/>
                </a:lnTo>
                <a:cubicBezTo>
                  <a:pt x="53110" y="81726"/>
                  <a:pt x="53110" y="81726"/>
                  <a:pt x="53110" y="81726"/>
                </a:cubicBezTo>
                <a:cubicBezTo>
                  <a:pt x="53110" y="38561"/>
                  <a:pt x="53110" y="38561"/>
                  <a:pt x="53110" y="38561"/>
                </a:cubicBezTo>
                <a:cubicBezTo>
                  <a:pt x="66388" y="38561"/>
                  <a:pt x="66388" y="38561"/>
                  <a:pt x="66388" y="38561"/>
                </a:cubicBezTo>
                <a:lnTo>
                  <a:pt x="66388" y="81726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9" name="Shape 5189">
            <a:extLst>
              <a:ext uri="{FF2B5EF4-FFF2-40B4-BE49-F238E27FC236}">
                <a16:creationId xmlns:a16="http://schemas.microsoft.com/office/drawing/2014/main" xmlns="" id="{6FFFFCBD-C928-4B9C-8794-C353644E41BC}"/>
              </a:ext>
            </a:extLst>
          </p:cNvPr>
          <p:cNvSpPr/>
          <p:nvPr/>
        </p:nvSpPr>
        <p:spPr>
          <a:xfrm>
            <a:off x="9779791" y="5091940"/>
            <a:ext cx="229543" cy="2315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0813" y="0"/>
                </a:moveTo>
                <a:lnTo>
                  <a:pt x="50813" y="0"/>
                </a:lnTo>
                <a:cubicBezTo>
                  <a:pt x="22966" y="2589"/>
                  <a:pt x="2583" y="25323"/>
                  <a:pt x="0" y="50647"/>
                </a:cubicBezTo>
                <a:cubicBezTo>
                  <a:pt x="50813" y="50647"/>
                  <a:pt x="50813" y="50647"/>
                  <a:pt x="50813" y="50647"/>
                </a:cubicBezTo>
                <a:lnTo>
                  <a:pt x="50813" y="0"/>
                </a:lnTo>
                <a:close/>
                <a:moveTo>
                  <a:pt x="66028" y="0"/>
                </a:moveTo>
                <a:lnTo>
                  <a:pt x="66028" y="0"/>
                </a:lnTo>
                <a:cubicBezTo>
                  <a:pt x="66028" y="58417"/>
                  <a:pt x="66028" y="58417"/>
                  <a:pt x="66028" y="58417"/>
                </a:cubicBezTo>
                <a:cubicBezTo>
                  <a:pt x="66028" y="63597"/>
                  <a:pt x="63732" y="65899"/>
                  <a:pt x="58564" y="65899"/>
                </a:cubicBezTo>
                <a:cubicBezTo>
                  <a:pt x="0" y="65899"/>
                  <a:pt x="0" y="65899"/>
                  <a:pt x="0" y="65899"/>
                </a:cubicBezTo>
                <a:cubicBezTo>
                  <a:pt x="2583" y="96690"/>
                  <a:pt x="28133" y="119712"/>
                  <a:pt x="58564" y="119712"/>
                </a:cubicBezTo>
                <a:cubicBezTo>
                  <a:pt x="91578" y="119712"/>
                  <a:pt x="119712" y="91798"/>
                  <a:pt x="119712" y="58417"/>
                </a:cubicBezTo>
                <a:cubicBezTo>
                  <a:pt x="119712" y="27913"/>
                  <a:pt x="96746" y="2589"/>
                  <a:pt x="66028" y="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0" name="Shape 5191">
            <a:extLst>
              <a:ext uri="{FF2B5EF4-FFF2-40B4-BE49-F238E27FC236}">
                <a16:creationId xmlns:a16="http://schemas.microsoft.com/office/drawing/2014/main" xmlns="" id="{F98C5CF6-7C2A-45F5-BC4A-2EE775882DE0}"/>
              </a:ext>
            </a:extLst>
          </p:cNvPr>
          <p:cNvSpPr/>
          <p:nvPr/>
        </p:nvSpPr>
        <p:spPr>
          <a:xfrm>
            <a:off x="9727269" y="2311399"/>
            <a:ext cx="268450" cy="21403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782" y="2769"/>
                </a:moveTo>
                <a:lnTo>
                  <a:pt x="117782" y="2769"/>
                </a:lnTo>
                <a:cubicBezTo>
                  <a:pt x="91663" y="60000"/>
                  <a:pt x="91663" y="60000"/>
                  <a:pt x="91663" y="60000"/>
                </a:cubicBezTo>
                <a:cubicBezTo>
                  <a:pt x="89445" y="62769"/>
                  <a:pt x="87227" y="62769"/>
                  <a:pt x="85010" y="60000"/>
                </a:cubicBezTo>
                <a:cubicBezTo>
                  <a:pt x="71950" y="46153"/>
                  <a:pt x="71950" y="46153"/>
                  <a:pt x="71950" y="46153"/>
                </a:cubicBezTo>
                <a:cubicBezTo>
                  <a:pt x="69733" y="43384"/>
                  <a:pt x="69733" y="43384"/>
                  <a:pt x="67515" y="46153"/>
                </a:cubicBezTo>
                <a:cubicBezTo>
                  <a:pt x="47802" y="81846"/>
                  <a:pt x="47802" y="81846"/>
                  <a:pt x="47802" y="81846"/>
                </a:cubicBezTo>
                <a:cubicBezTo>
                  <a:pt x="47802" y="84615"/>
                  <a:pt x="45831" y="84615"/>
                  <a:pt x="43613" y="81846"/>
                </a:cubicBezTo>
                <a:cubicBezTo>
                  <a:pt x="34743" y="73538"/>
                  <a:pt x="34743" y="73538"/>
                  <a:pt x="34743" y="73538"/>
                </a:cubicBezTo>
                <a:cubicBezTo>
                  <a:pt x="32525" y="70769"/>
                  <a:pt x="30308" y="70769"/>
                  <a:pt x="30308" y="73538"/>
                </a:cubicBezTo>
                <a:cubicBezTo>
                  <a:pt x="1971" y="117230"/>
                  <a:pt x="1971" y="117230"/>
                  <a:pt x="1971" y="117230"/>
                </a:cubicBezTo>
                <a:cubicBezTo>
                  <a:pt x="0" y="119692"/>
                  <a:pt x="0" y="119692"/>
                  <a:pt x="1971" y="119692"/>
                </a:cubicBezTo>
                <a:cubicBezTo>
                  <a:pt x="119753" y="119692"/>
                  <a:pt x="119753" y="119692"/>
                  <a:pt x="119753" y="119692"/>
                </a:cubicBezTo>
                <a:cubicBezTo>
                  <a:pt x="119753" y="2769"/>
                  <a:pt x="119753" y="2769"/>
                  <a:pt x="119753" y="2769"/>
                </a:cubicBezTo>
                <a:cubicBezTo>
                  <a:pt x="119753" y="0"/>
                  <a:pt x="119753" y="0"/>
                  <a:pt x="117782" y="2769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1" name="Shape 5192">
            <a:extLst>
              <a:ext uri="{FF2B5EF4-FFF2-40B4-BE49-F238E27FC236}">
                <a16:creationId xmlns:a16="http://schemas.microsoft.com/office/drawing/2014/main" xmlns="" id="{428E4ACD-DD2F-436F-BDEF-231751F6505E}"/>
              </a:ext>
            </a:extLst>
          </p:cNvPr>
          <p:cNvSpPr/>
          <p:nvPr/>
        </p:nvSpPr>
        <p:spPr>
          <a:xfrm>
            <a:off x="2140643" y="2815359"/>
            <a:ext cx="215926" cy="2549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6854" y="46133"/>
                </a:moveTo>
                <a:lnTo>
                  <a:pt x="86854" y="46133"/>
                </a:lnTo>
                <a:cubicBezTo>
                  <a:pt x="86854" y="43801"/>
                  <a:pt x="114475" y="23066"/>
                  <a:pt x="97902" y="4665"/>
                </a:cubicBezTo>
                <a:cubicBezTo>
                  <a:pt x="95140" y="0"/>
                  <a:pt x="81636" y="25399"/>
                  <a:pt x="62608" y="34730"/>
                </a:cubicBezTo>
                <a:cubicBezTo>
                  <a:pt x="51867" y="41468"/>
                  <a:pt x="30076" y="52872"/>
                  <a:pt x="30076" y="59870"/>
                </a:cubicBezTo>
                <a:cubicBezTo>
                  <a:pt x="30076" y="103671"/>
                  <a:pt x="30076" y="103671"/>
                  <a:pt x="30076" y="103671"/>
                </a:cubicBezTo>
                <a:cubicBezTo>
                  <a:pt x="30076" y="112742"/>
                  <a:pt x="65370" y="119740"/>
                  <a:pt x="95140" y="119740"/>
                </a:cubicBezTo>
                <a:cubicBezTo>
                  <a:pt x="105882" y="119740"/>
                  <a:pt x="119693" y="64535"/>
                  <a:pt x="119693" y="57537"/>
                </a:cubicBezTo>
                <a:cubicBezTo>
                  <a:pt x="119693" y="48466"/>
                  <a:pt x="89616" y="48466"/>
                  <a:pt x="86854" y="46133"/>
                </a:cubicBezTo>
                <a:close/>
                <a:moveTo>
                  <a:pt x="21790" y="46133"/>
                </a:moveTo>
                <a:lnTo>
                  <a:pt x="21790" y="46133"/>
                </a:lnTo>
                <a:cubicBezTo>
                  <a:pt x="16572" y="46133"/>
                  <a:pt x="0" y="48466"/>
                  <a:pt x="0" y="66609"/>
                </a:cubicBezTo>
                <a:cubicBezTo>
                  <a:pt x="0" y="96414"/>
                  <a:pt x="0" y="96414"/>
                  <a:pt x="0" y="96414"/>
                </a:cubicBezTo>
                <a:cubicBezTo>
                  <a:pt x="0" y="115075"/>
                  <a:pt x="16572" y="117408"/>
                  <a:pt x="21790" y="117408"/>
                </a:cubicBezTo>
                <a:cubicBezTo>
                  <a:pt x="27314" y="117408"/>
                  <a:pt x="13503" y="112742"/>
                  <a:pt x="13503" y="103671"/>
                </a:cubicBezTo>
                <a:cubicBezTo>
                  <a:pt x="13503" y="62203"/>
                  <a:pt x="13503" y="62203"/>
                  <a:pt x="13503" y="62203"/>
                </a:cubicBezTo>
                <a:cubicBezTo>
                  <a:pt x="13503" y="50799"/>
                  <a:pt x="27314" y="46133"/>
                  <a:pt x="21790" y="4613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2" name="Shape 5193">
            <a:extLst>
              <a:ext uri="{FF2B5EF4-FFF2-40B4-BE49-F238E27FC236}">
                <a16:creationId xmlns:a16="http://schemas.microsoft.com/office/drawing/2014/main" xmlns="" id="{314A04A3-C25C-4214-8434-79BDC96531AD}"/>
              </a:ext>
            </a:extLst>
          </p:cNvPr>
          <p:cNvSpPr/>
          <p:nvPr/>
        </p:nvSpPr>
        <p:spPr>
          <a:xfrm>
            <a:off x="2687270" y="2825088"/>
            <a:ext cx="213981" cy="25489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2755" y="76103"/>
                </a:moveTo>
                <a:lnTo>
                  <a:pt x="32755" y="76103"/>
                </a:lnTo>
                <a:cubicBezTo>
                  <a:pt x="32755" y="78181"/>
                  <a:pt x="5816" y="99220"/>
                  <a:pt x="22040" y="115324"/>
                </a:cubicBezTo>
                <a:cubicBezTo>
                  <a:pt x="24489" y="119740"/>
                  <a:pt x="38265" y="96883"/>
                  <a:pt x="56938" y="85454"/>
                </a:cubicBezTo>
                <a:cubicBezTo>
                  <a:pt x="65204" y="80519"/>
                  <a:pt x="89693" y="66753"/>
                  <a:pt x="89693" y="62077"/>
                </a:cubicBezTo>
                <a:cubicBezTo>
                  <a:pt x="89693" y="16363"/>
                  <a:pt x="89693" y="16363"/>
                  <a:pt x="89693" y="16363"/>
                </a:cubicBezTo>
                <a:cubicBezTo>
                  <a:pt x="89693" y="9090"/>
                  <a:pt x="51734" y="0"/>
                  <a:pt x="24489" y="0"/>
                </a:cubicBezTo>
                <a:cubicBezTo>
                  <a:pt x="13469" y="0"/>
                  <a:pt x="0" y="55324"/>
                  <a:pt x="0" y="64415"/>
                </a:cubicBezTo>
                <a:cubicBezTo>
                  <a:pt x="0" y="73766"/>
                  <a:pt x="29999" y="73766"/>
                  <a:pt x="32755" y="76103"/>
                </a:cubicBezTo>
                <a:close/>
                <a:moveTo>
                  <a:pt x="97653" y="73766"/>
                </a:moveTo>
                <a:lnTo>
                  <a:pt x="97653" y="73766"/>
                </a:lnTo>
                <a:cubicBezTo>
                  <a:pt x="103469" y="73766"/>
                  <a:pt x="119693" y="71428"/>
                  <a:pt x="119693" y="55324"/>
                </a:cubicBezTo>
                <a:cubicBezTo>
                  <a:pt x="119693" y="23116"/>
                  <a:pt x="119693" y="23116"/>
                  <a:pt x="119693" y="23116"/>
                </a:cubicBezTo>
                <a:cubicBezTo>
                  <a:pt x="119693" y="4675"/>
                  <a:pt x="103469" y="4675"/>
                  <a:pt x="97653" y="4675"/>
                </a:cubicBezTo>
                <a:cubicBezTo>
                  <a:pt x="92448" y="4675"/>
                  <a:pt x="105918" y="7012"/>
                  <a:pt x="105918" y="18441"/>
                </a:cubicBezTo>
                <a:cubicBezTo>
                  <a:pt x="105918" y="59999"/>
                  <a:pt x="105918" y="59999"/>
                  <a:pt x="105918" y="59999"/>
                </a:cubicBezTo>
                <a:cubicBezTo>
                  <a:pt x="105918" y="71428"/>
                  <a:pt x="92448" y="73766"/>
                  <a:pt x="97653" y="737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00" tIns="22850" rIns="45700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xmlns="" id="{2CED5919-79E0-4C95-BEE7-D75C8C532C9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pen Sauce Sans" panose="00000500000000000000" pitchFamily="2" charset="0"/>
              </a:rPr>
              <a:t>Page.30</a:t>
            </a:r>
          </a:p>
        </p:txBody>
      </p:sp>
      <p:sp>
        <p:nvSpPr>
          <p:cNvPr id="137" name="Freeform: Shape 136">
            <a:extLst>
              <a:ext uri="{FF2B5EF4-FFF2-40B4-BE49-F238E27FC236}">
                <a16:creationId xmlns:a16="http://schemas.microsoft.com/office/drawing/2014/main" xmlns="" id="{E8CA8BE5-A662-4C34-A101-71044F6652DC}"/>
              </a:ext>
            </a:extLst>
          </p:cNvPr>
          <p:cNvSpPr/>
          <p:nvPr/>
        </p:nvSpPr>
        <p:spPr>
          <a:xfrm>
            <a:off x="3965034" y="0"/>
            <a:ext cx="4235078" cy="811822"/>
          </a:xfrm>
          <a:custGeom>
            <a:avLst/>
            <a:gdLst>
              <a:gd name="connsiteX0" fmla="*/ 0 w 4235078"/>
              <a:gd name="connsiteY0" fmla="*/ 0 h 811822"/>
              <a:gd name="connsiteX1" fmla="*/ 4235078 w 4235078"/>
              <a:gd name="connsiteY1" fmla="*/ 0 h 811822"/>
              <a:gd name="connsiteX2" fmla="*/ 4141156 w 4235078"/>
              <a:gd name="connsiteY2" fmla="*/ 85363 h 811822"/>
              <a:gd name="connsiteX3" fmla="*/ 2117539 w 4235078"/>
              <a:gd name="connsiteY3" fmla="*/ 811822 h 811822"/>
              <a:gd name="connsiteX4" fmla="*/ 93923 w 4235078"/>
              <a:gd name="connsiteY4" fmla="*/ 85363 h 8118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35078" h="811822">
                <a:moveTo>
                  <a:pt x="0" y="0"/>
                </a:moveTo>
                <a:lnTo>
                  <a:pt x="4235078" y="0"/>
                </a:lnTo>
                <a:lnTo>
                  <a:pt x="4141156" y="85363"/>
                </a:lnTo>
                <a:cubicBezTo>
                  <a:pt x="3591236" y="539197"/>
                  <a:pt x="2886225" y="811822"/>
                  <a:pt x="2117539" y="811822"/>
                </a:cubicBezTo>
                <a:cubicBezTo>
                  <a:pt x="1348854" y="811822"/>
                  <a:pt x="643843" y="539197"/>
                  <a:pt x="93923" y="85363"/>
                </a:cubicBezTo>
                <a:close/>
              </a:path>
            </a:pathLst>
          </a:custGeom>
          <a:solidFill>
            <a:srgbClr val="2823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ID"/>
          </a:p>
        </p:txBody>
      </p:sp>
      <p:sp>
        <p:nvSpPr>
          <p:cNvPr id="139" name="Freeform: Shape 138">
            <a:extLst>
              <a:ext uri="{FF2B5EF4-FFF2-40B4-BE49-F238E27FC236}">
                <a16:creationId xmlns:a16="http://schemas.microsoft.com/office/drawing/2014/main" xmlns="" id="{74E106BE-5FB4-4A02-A149-77D184AD8168}"/>
              </a:ext>
            </a:extLst>
          </p:cNvPr>
          <p:cNvSpPr/>
          <p:nvPr/>
        </p:nvSpPr>
        <p:spPr>
          <a:xfrm>
            <a:off x="4238439" y="6285959"/>
            <a:ext cx="3727965" cy="607087"/>
          </a:xfrm>
          <a:custGeom>
            <a:avLst/>
            <a:gdLst>
              <a:gd name="connsiteX0" fmla="*/ 1863983 w 3727965"/>
              <a:gd name="connsiteY0" fmla="*/ 0 h 607087"/>
              <a:gd name="connsiteX1" fmla="*/ 3642690 w 3727965"/>
              <a:gd name="connsiteY1" fmla="*/ 543320 h 607087"/>
              <a:gd name="connsiteX2" fmla="*/ 3727965 w 3727965"/>
              <a:gd name="connsiteY2" fmla="*/ 607087 h 607087"/>
              <a:gd name="connsiteX3" fmla="*/ 0 w 3727965"/>
              <a:gd name="connsiteY3" fmla="*/ 607087 h 607087"/>
              <a:gd name="connsiteX4" fmla="*/ 85275 w 3727965"/>
              <a:gd name="connsiteY4" fmla="*/ 543320 h 607087"/>
              <a:gd name="connsiteX5" fmla="*/ 1863983 w 3727965"/>
              <a:gd name="connsiteY5" fmla="*/ 0 h 6070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727965" h="607087">
                <a:moveTo>
                  <a:pt x="1863983" y="0"/>
                </a:moveTo>
                <a:cubicBezTo>
                  <a:pt x="2522856" y="0"/>
                  <a:pt x="3134948" y="200296"/>
                  <a:pt x="3642690" y="543320"/>
                </a:cubicBezTo>
                <a:lnTo>
                  <a:pt x="3727965" y="607087"/>
                </a:lnTo>
                <a:lnTo>
                  <a:pt x="0" y="607087"/>
                </a:lnTo>
                <a:lnTo>
                  <a:pt x="85275" y="543320"/>
                </a:lnTo>
                <a:cubicBezTo>
                  <a:pt x="593017" y="200296"/>
                  <a:pt x="1205109" y="0"/>
                  <a:pt x="1863983" y="0"/>
                </a:cubicBezTo>
                <a:close/>
              </a:path>
            </a:pathLst>
          </a:custGeom>
          <a:solidFill>
            <a:srgbClr val="2823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8684823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Freeform: Shape 25">
            <a:extLst>
              <a:ext uri="{FF2B5EF4-FFF2-40B4-BE49-F238E27FC236}">
                <a16:creationId xmlns:a16="http://schemas.microsoft.com/office/drawing/2014/main" xmlns="" id="{C504F06E-235C-4C07-BFA6-0D2A01F47BED}"/>
              </a:ext>
            </a:extLst>
          </p:cNvPr>
          <p:cNvSpPr/>
          <p:nvPr/>
        </p:nvSpPr>
        <p:spPr>
          <a:xfrm rot="13500000">
            <a:off x="-1343770" y="-1605190"/>
            <a:ext cx="6616342" cy="8638498"/>
          </a:xfrm>
          <a:custGeom>
            <a:avLst/>
            <a:gdLst>
              <a:gd name="connsiteX0" fmla="*/ 6616342 w 6616342"/>
              <a:gd name="connsiteY0" fmla="*/ 4849338 h 8638498"/>
              <a:gd name="connsiteX1" fmla="*/ 2929941 w 6616342"/>
              <a:gd name="connsiteY1" fmla="*/ 8535738 h 8638498"/>
              <a:gd name="connsiteX2" fmla="*/ 2785274 w 6616342"/>
              <a:gd name="connsiteY2" fmla="*/ 8573560 h 8638498"/>
              <a:gd name="connsiteX3" fmla="*/ 2251478 w 6616342"/>
              <a:gd name="connsiteY3" fmla="*/ 8638498 h 8638498"/>
              <a:gd name="connsiteX4" fmla="*/ 1934213 w 6616342"/>
              <a:gd name="connsiteY4" fmla="*/ 8605473 h 8638498"/>
              <a:gd name="connsiteX5" fmla="*/ 1815841 w 6616342"/>
              <a:gd name="connsiteY5" fmla="*/ 8572207 h 8638498"/>
              <a:gd name="connsiteX6" fmla="*/ 5107658 w 6616342"/>
              <a:gd name="connsiteY6" fmla="*/ 5280390 h 8638498"/>
              <a:gd name="connsiteX7" fmla="*/ 1335950 w 6616342"/>
              <a:gd name="connsiteY7" fmla="*/ 1508683 h 8638498"/>
              <a:gd name="connsiteX8" fmla="*/ 117831 w 6616342"/>
              <a:gd name="connsiteY8" fmla="*/ 2726803 h 8638498"/>
              <a:gd name="connsiteX9" fmla="*/ 79230 w 6616342"/>
              <a:gd name="connsiteY9" fmla="*/ 2490910 h 8638498"/>
              <a:gd name="connsiteX10" fmla="*/ 4431 w 6616342"/>
              <a:gd name="connsiteY10" fmla="*/ 1849345 h 8638498"/>
              <a:gd name="connsiteX11" fmla="*/ 0 w 6616342"/>
              <a:gd name="connsiteY11" fmla="*/ 1767003 h 8638498"/>
              <a:gd name="connsiteX12" fmla="*/ 1767004 w 6616342"/>
              <a:gd name="connsiteY12" fmla="*/ 0 h 86384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6616342" h="8638498">
                <a:moveTo>
                  <a:pt x="6616342" y="4849338"/>
                </a:moveTo>
                <a:lnTo>
                  <a:pt x="2929941" y="8535738"/>
                </a:lnTo>
                <a:lnTo>
                  <a:pt x="2785274" y="8573560"/>
                </a:lnTo>
                <a:cubicBezTo>
                  <a:pt x="2600194" y="8615939"/>
                  <a:pt x="2421183" y="8638498"/>
                  <a:pt x="2251478" y="8638498"/>
                </a:cubicBezTo>
                <a:cubicBezTo>
                  <a:pt x="2138342" y="8638498"/>
                  <a:pt x="2032770" y="8627136"/>
                  <a:pt x="1934213" y="8605473"/>
                </a:cubicBezTo>
                <a:lnTo>
                  <a:pt x="1815841" y="8572207"/>
                </a:lnTo>
                <a:lnTo>
                  <a:pt x="5107658" y="5280390"/>
                </a:lnTo>
                <a:lnTo>
                  <a:pt x="1335950" y="1508683"/>
                </a:lnTo>
                <a:lnTo>
                  <a:pt x="117831" y="2726803"/>
                </a:lnTo>
                <a:lnTo>
                  <a:pt x="79230" y="2490910"/>
                </a:lnTo>
                <a:cubicBezTo>
                  <a:pt x="47842" y="2275498"/>
                  <a:pt x="21422" y="2059698"/>
                  <a:pt x="4431" y="1849345"/>
                </a:cubicBezTo>
                <a:lnTo>
                  <a:pt x="0" y="1767003"/>
                </a:lnTo>
                <a:lnTo>
                  <a:pt x="1767004" y="0"/>
                </a:lnTo>
                <a:close/>
              </a:path>
            </a:pathLst>
          </a:custGeom>
          <a:solidFill>
            <a:srgbClr val="2823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ID"/>
          </a:p>
        </p:txBody>
      </p:sp>
      <p:sp>
        <p:nvSpPr>
          <p:cNvPr id="18" name="TextBox 17"/>
          <p:cNvSpPr txBox="1"/>
          <p:nvPr/>
        </p:nvSpPr>
        <p:spPr>
          <a:xfrm>
            <a:off x="7082719" y="1535398"/>
            <a:ext cx="434909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4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pen Sauce Sans ExtraBold" panose="00000900000000000000" pitchFamily="2" charset="0"/>
                <a:ea typeface="Roboto" pitchFamily="2" charset="0"/>
              </a:rPr>
              <a:t>About</a:t>
            </a:r>
          </a:p>
        </p:txBody>
      </p:sp>
      <p:sp>
        <p:nvSpPr>
          <p:cNvPr id="19" name="Rectangle 18"/>
          <p:cNvSpPr/>
          <p:nvPr/>
        </p:nvSpPr>
        <p:spPr>
          <a:xfrm>
            <a:off x="7082719" y="3667359"/>
            <a:ext cx="4000752" cy="121610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amet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consectetur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adipiscing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elit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Pellentesque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scelerisque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malesua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libero a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pellentesque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Morbi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orci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dui,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fermentum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eget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lectus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ornareioiu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viverra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dignissim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ris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Donec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lacinia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neque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non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velit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dictum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tincidunt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Etiam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lacus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neque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mattis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ut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sem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Pellentesque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scelerisque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malesua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libero </a:t>
            </a:r>
          </a:p>
        </p:txBody>
      </p:sp>
      <p:sp>
        <p:nvSpPr>
          <p:cNvPr id="20" name="Rectangle 19"/>
          <p:cNvSpPr/>
          <p:nvPr/>
        </p:nvSpPr>
        <p:spPr>
          <a:xfrm>
            <a:off x="7082719" y="4958330"/>
            <a:ext cx="4000752" cy="98527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amet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consectetur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adipiscing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elit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Pellentesque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scelerisque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malesua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libero a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pellentesque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Morbi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orci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dui,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fermentum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eget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lectus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ornareioiu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viverra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dignissim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ris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Donec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lacinia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neque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non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velit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dictum </a:t>
            </a:r>
            <a:r>
              <a:rPr lang="en-US" sz="10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tincidunt</a:t>
            </a:r>
            <a:r>
              <a:rPr 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7082719" y="1196844"/>
            <a:ext cx="156235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>
                <a:solidFill>
                  <a:schemeClr val="bg1">
                    <a:lumMod val="50000"/>
                  </a:schemeClr>
                </a:solidFill>
                <a:latin typeface="Open Sauce Sans" panose="00000500000000000000" pitchFamily="2" charset="0"/>
                <a:ea typeface="Roboto" pitchFamily="2" charset="0"/>
              </a:rPr>
              <a:t>Introduction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E420B484-B5B9-4EF8-B219-506B1A4C68FF}"/>
              </a:ext>
            </a:extLst>
          </p:cNvPr>
          <p:cNvSpPr txBox="1"/>
          <p:nvPr/>
        </p:nvSpPr>
        <p:spPr>
          <a:xfrm>
            <a:off x="7082719" y="2043894"/>
            <a:ext cx="434909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400" b="1" dirty="0" err="1">
                <a:solidFill>
                  <a:schemeClr val="tx1">
                    <a:lumMod val="95000"/>
                    <a:lumOff val="5000"/>
                  </a:schemeClr>
                </a:solidFill>
                <a:latin typeface="Open Sauce Sans ExtraBold" panose="00000900000000000000" pitchFamily="2" charset="0"/>
                <a:ea typeface="Roboto" pitchFamily="2" charset="0"/>
              </a:rPr>
              <a:t>Creadia</a:t>
            </a:r>
            <a:endParaRPr lang="en-GB" sz="4400" b="1" dirty="0">
              <a:solidFill>
                <a:schemeClr val="tx1">
                  <a:lumMod val="95000"/>
                  <a:lumOff val="5000"/>
                </a:schemeClr>
              </a:solidFill>
              <a:latin typeface="Open Sauce Sans ExtraBold" panose="00000900000000000000" pitchFamily="2" charset="0"/>
              <a:ea typeface="Roboto" pitchFamily="2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xmlns="" id="{6B24989F-C2F5-4AA8-B546-624FF77C6886}"/>
              </a:ext>
            </a:extLst>
          </p:cNvPr>
          <p:cNvSpPr txBox="1"/>
          <p:nvPr/>
        </p:nvSpPr>
        <p:spPr>
          <a:xfrm>
            <a:off x="7082719" y="2614516"/>
            <a:ext cx="434909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4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pen Sauce Sans ExtraBold" panose="00000900000000000000" pitchFamily="2" charset="0"/>
                <a:ea typeface="Roboto" pitchFamily="2" charset="0"/>
              </a:rPr>
              <a:t>Company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FB9CE327-0D83-40CE-B3D7-F3011350E8A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bg1"/>
                </a:solidFill>
                <a:latin typeface="Open Sauce Sans" panose="00000500000000000000" pitchFamily="2" charset="0"/>
              </a:rPr>
              <a:t>Page. 02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B0658858-B26E-40FB-A4D6-0820ACE357C5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1661072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Freeform: Shape 27">
            <a:extLst>
              <a:ext uri="{FF2B5EF4-FFF2-40B4-BE49-F238E27FC236}">
                <a16:creationId xmlns:a16="http://schemas.microsoft.com/office/drawing/2014/main" xmlns="" id="{D1D4AFF5-E594-4085-B675-E0A5DC52DD53}"/>
              </a:ext>
            </a:extLst>
          </p:cNvPr>
          <p:cNvSpPr/>
          <p:nvPr/>
        </p:nvSpPr>
        <p:spPr>
          <a:xfrm rot="19800000">
            <a:off x="6485812" y="938419"/>
            <a:ext cx="7552305" cy="6541936"/>
          </a:xfrm>
          <a:custGeom>
            <a:avLst/>
            <a:gdLst>
              <a:gd name="connsiteX0" fmla="*/ 6647284 w 7552305"/>
              <a:gd name="connsiteY0" fmla="*/ 68036 h 6541936"/>
              <a:gd name="connsiteX1" fmla="*/ 7552305 w 7552305"/>
              <a:gd name="connsiteY1" fmla="*/ 590551 h 6541936"/>
              <a:gd name="connsiteX2" fmla="*/ 4116271 w 7552305"/>
              <a:gd name="connsiteY2" fmla="*/ 6541936 h 6541936"/>
              <a:gd name="connsiteX3" fmla="*/ 883899 w 7552305"/>
              <a:gd name="connsiteY3" fmla="*/ 4675725 h 6541936"/>
              <a:gd name="connsiteX4" fmla="*/ 802305 w 7552305"/>
              <a:gd name="connsiteY4" fmla="*/ 4551812 h 6541936"/>
              <a:gd name="connsiteX5" fmla="*/ 18516 w 7552305"/>
              <a:gd name="connsiteY5" fmla="*/ 3082613 h 6541936"/>
              <a:gd name="connsiteX6" fmla="*/ 0 w 7552305"/>
              <a:gd name="connsiteY6" fmla="*/ 3034644 h 6541936"/>
              <a:gd name="connsiteX7" fmla="*/ 3700884 w 7552305"/>
              <a:gd name="connsiteY7" fmla="*/ 5171350 h 6541936"/>
              <a:gd name="connsiteX8" fmla="*/ 6529443 w 7552305"/>
              <a:gd name="connsiteY8" fmla="*/ 0 h 6541936"/>
              <a:gd name="connsiteX9" fmla="*/ 6622430 w 7552305"/>
              <a:gd name="connsiteY9" fmla="*/ 53686 h 6541936"/>
              <a:gd name="connsiteX10" fmla="*/ 6529442 w 7552305"/>
              <a:gd name="connsiteY10" fmla="*/ 0 h 65419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7552305" h="6541936">
                <a:moveTo>
                  <a:pt x="6647284" y="68036"/>
                </a:moveTo>
                <a:lnTo>
                  <a:pt x="7552305" y="590551"/>
                </a:lnTo>
                <a:lnTo>
                  <a:pt x="4116271" y="6541936"/>
                </a:lnTo>
                <a:lnTo>
                  <a:pt x="883899" y="4675725"/>
                </a:lnTo>
                <a:lnTo>
                  <a:pt x="802305" y="4551812"/>
                </a:lnTo>
                <a:cubicBezTo>
                  <a:pt x="438264" y="3985530"/>
                  <a:pt x="168951" y="3452204"/>
                  <a:pt x="18516" y="3082613"/>
                </a:cubicBezTo>
                <a:lnTo>
                  <a:pt x="0" y="3034644"/>
                </a:lnTo>
                <a:lnTo>
                  <a:pt x="3700884" y="5171350"/>
                </a:lnTo>
                <a:close/>
                <a:moveTo>
                  <a:pt x="6529443" y="0"/>
                </a:moveTo>
                <a:lnTo>
                  <a:pt x="6622430" y="53686"/>
                </a:lnTo>
                <a:lnTo>
                  <a:pt x="6529442" y="0"/>
                </a:lnTo>
                <a:close/>
              </a:path>
            </a:pathLst>
          </a:custGeom>
          <a:solidFill>
            <a:srgbClr val="2823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ID"/>
          </a:p>
        </p:txBody>
      </p:sp>
      <p:sp>
        <p:nvSpPr>
          <p:cNvPr id="16" name="TextBox 15"/>
          <p:cNvSpPr txBox="1"/>
          <p:nvPr/>
        </p:nvSpPr>
        <p:spPr>
          <a:xfrm>
            <a:off x="1175404" y="730304"/>
            <a:ext cx="221549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>
                <a:solidFill>
                  <a:schemeClr val="bg1">
                    <a:lumMod val="50000"/>
                  </a:schemeClr>
                </a:solidFill>
                <a:latin typeface="Open Sauce Sans" panose="00000500000000000000" pitchFamily="2" charset="0"/>
                <a:ea typeface="Roboto" pitchFamily="2" charset="0"/>
              </a:rPr>
              <a:t>More About us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B9A4E63D-6281-4372-8E01-A79E8C9E2049}"/>
              </a:ext>
            </a:extLst>
          </p:cNvPr>
          <p:cNvSpPr txBox="1"/>
          <p:nvPr/>
        </p:nvSpPr>
        <p:spPr>
          <a:xfrm>
            <a:off x="1175403" y="3429000"/>
            <a:ext cx="2520297" cy="21394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 middle of text. All the Lorem Ipsum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xmlns="" id="{5D6AB922-5DB6-42CB-9E7C-C33E4F2B01C3}"/>
              </a:ext>
            </a:extLst>
          </p:cNvPr>
          <p:cNvSpPr txBox="1"/>
          <p:nvPr/>
        </p:nvSpPr>
        <p:spPr>
          <a:xfrm>
            <a:off x="1175403" y="1258840"/>
            <a:ext cx="434909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4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pen Sauce Sans ExtraBold" panose="00000900000000000000" pitchFamily="2" charset="0"/>
                <a:ea typeface="Roboto" pitchFamily="2" charset="0"/>
              </a:rPr>
              <a:t>Learn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xmlns="" id="{56D909A7-F2F1-4C24-A315-3650943A42E7}"/>
              </a:ext>
            </a:extLst>
          </p:cNvPr>
          <p:cNvSpPr txBox="1"/>
          <p:nvPr/>
        </p:nvSpPr>
        <p:spPr>
          <a:xfrm>
            <a:off x="1175403" y="1767336"/>
            <a:ext cx="434909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4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pen Sauce Sans ExtraBold" panose="00000900000000000000" pitchFamily="2" charset="0"/>
                <a:ea typeface="Roboto" pitchFamily="2" charset="0"/>
              </a:rPr>
              <a:t>How to start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xmlns="" id="{7CE4BAC2-370C-4AEE-A980-B1285B0947AA}"/>
              </a:ext>
            </a:extLst>
          </p:cNvPr>
          <p:cNvSpPr txBox="1"/>
          <p:nvPr/>
        </p:nvSpPr>
        <p:spPr>
          <a:xfrm>
            <a:off x="1175403" y="2337958"/>
            <a:ext cx="434909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4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pen Sauce Sans ExtraBold" panose="00000900000000000000" pitchFamily="2" charset="0"/>
                <a:ea typeface="Roboto" pitchFamily="2" charset="0"/>
              </a:rPr>
              <a:t>Business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xmlns="" id="{DA628A7D-DF83-4591-8370-CCE4B559980D}"/>
              </a:ext>
            </a:extLst>
          </p:cNvPr>
          <p:cNvSpPr txBox="1"/>
          <p:nvPr/>
        </p:nvSpPr>
        <p:spPr>
          <a:xfrm>
            <a:off x="3898159" y="3429000"/>
            <a:ext cx="1931142" cy="21394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xmlns="" id="{24D69C55-9409-4765-A88C-B1A1C44619C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pen Sauce Sans" panose="00000500000000000000" pitchFamily="2" charset="0"/>
              </a:rPr>
              <a:t>Page. 03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F04EBA41-421E-40EE-8626-A0F395E9714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8840963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Freeform: Shape 48">
            <a:extLst>
              <a:ext uri="{FF2B5EF4-FFF2-40B4-BE49-F238E27FC236}">
                <a16:creationId xmlns:a16="http://schemas.microsoft.com/office/drawing/2014/main" xmlns="" id="{EB753CE5-77B4-47EA-B49B-FB0AEC67FC9D}"/>
              </a:ext>
            </a:extLst>
          </p:cNvPr>
          <p:cNvSpPr/>
          <p:nvPr/>
        </p:nvSpPr>
        <p:spPr>
          <a:xfrm>
            <a:off x="-65092" y="1"/>
            <a:ext cx="2531139" cy="6857998"/>
          </a:xfrm>
          <a:custGeom>
            <a:avLst/>
            <a:gdLst>
              <a:gd name="connsiteX0" fmla="*/ 0 w 2531139"/>
              <a:gd name="connsiteY0" fmla="*/ 0 h 6857998"/>
              <a:gd name="connsiteX1" fmla="*/ 1745067 w 2531139"/>
              <a:gd name="connsiteY1" fmla="*/ 0 h 6857998"/>
              <a:gd name="connsiteX2" fmla="*/ 1851348 w 2531139"/>
              <a:gd name="connsiteY2" fmla="*/ 70471 h 6857998"/>
              <a:gd name="connsiteX3" fmla="*/ 2443193 w 2531139"/>
              <a:gd name="connsiteY3" fmla="*/ 664166 h 6857998"/>
              <a:gd name="connsiteX4" fmla="*/ 2519061 w 2531139"/>
              <a:gd name="connsiteY4" fmla="*/ 770477 h 6857998"/>
              <a:gd name="connsiteX5" fmla="*/ 1075399 w 2531139"/>
              <a:gd name="connsiteY5" fmla="*/ 770477 h 6857998"/>
              <a:gd name="connsiteX6" fmla="*/ 1075399 w 2531139"/>
              <a:gd name="connsiteY6" fmla="*/ 6070598 h 6857998"/>
              <a:gd name="connsiteX7" fmla="*/ 2531139 w 2531139"/>
              <a:gd name="connsiteY7" fmla="*/ 6070598 h 6857998"/>
              <a:gd name="connsiteX8" fmla="*/ 2443193 w 2531139"/>
              <a:gd name="connsiteY8" fmla="*/ 6193835 h 6857998"/>
              <a:gd name="connsiteX9" fmla="*/ 1851348 w 2531139"/>
              <a:gd name="connsiteY9" fmla="*/ 6787529 h 6857998"/>
              <a:gd name="connsiteX10" fmla="*/ 1745070 w 2531139"/>
              <a:gd name="connsiteY10" fmla="*/ 6857998 h 6857998"/>
              <a:gd name="connsiteX11" fmla="*/ 0 w 2531139"/>
              <a:gd name="connsiteY11" fmla="*/ 6857998 h 68579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31139" h="6857998">
                <a:moveTo>
                  <a:pt x="0" y="0"/>
                </a:moveTo>
                <a:lnTo>
                  <a:pt x="1745067" y="0"/>
                </a:lnTo>
                <a:lnTo>
                  <a:pt x="1851348" y="70471"/>
                </a:lnTo>
                <a:cubicBezTo>
                  <a:pt x="2067604" y="232170"/>
                  <a:pt x="2266497" y="432287"/>
                  <a:pt x="2443193" y="664166"/>
                </a:cubicBezTo>
                <a:lnTo>
                  <a:pt x="2519061" y="770477"/>
                </a:lnTo>
                <a:lnTo>
                  <a:pt x="1075399" y="770477"/>
                </a:lnTo>
                <a:lnTo>
                  <a:pt x="1075399" y="6070598"/>
                </a:lnTo>
                <a:lnTo>
                  <a:pt x="2531139" y="6070598"/>
                </a:lnTo>
                <a:lnTo>
                  <a:pt x="2443193" y="6193835"/>
                </a:lnTo>
                <a:cubicBezTo>
                  <a:pt x="2266497" y="6425714"/>
                  <a:pt x="2067604" y="6625830"/>
                  <a:pt x="1851348" y="6787529"/>
                </a:cubicBezTo>
                <a:lnTo>
                  <a:pt x="1745070" y="6857998"/>
                </a:lnTo>
                <a:lnTo>
                  <a:pt x="0" y="6857998"/>
                </a:lnTo>
                <a:close/>
              </a:path>
            </a:pathLst>
          </a:custGeom>
          <a:solidFill>
            <a:srgbClr val="2823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ID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287A889D-016F-4C19-8C80-A2CD06BAA8A3}"/>
              </a:ext>
            </a:extLst>
          </p:cNvPr>
          <p:cNvSpPr txBox="1"/>
          <p:nvPr/>
        </p:nvSpPr>
        <p:spPr>
          <a:xfrm>
            <a:off x="7442204" y="2039891"/>
            <a:ext cx="3854142" cy="230832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3600" b="0" i="0" dirty="0">
                <a:solidFill>
                  <a:schemeClr val="tx1">
                    <a:lumMod val="95000"/>
                    <a:lumOff val="5000"/>
                  </a:schemeClr>
                </a:solidFill>
                <a:effectLst/>
                <a:latin typeface="Open Sauce Sans ExtraBold" panose="00000900000000000000" pitchFamily="2" charset="0"/>
              </a:rPr>
              <a:t>Why You Never See Business That Actually Works</a:t>
            </a:r>
            <a:endParaRPr lang="en-ID" sz="3600" dirty="0">
              <a:solidFill>
                <a:schemeClr val="tx1">
                  <a:lumMod val="95000"/>
                  <a:lumOff val="5000"/>
                </a:schemeClr>
              </a:solidFill>
              <a:latin typeface="Open Sauce Sans ExtraBold" panose="00000900000000000000" pitchFamily="2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xmlns="" id="{8C500AB2-E7BB-4EB4-9F59-F69A176C0DCF}"/>
              </a:ext>
            </a:extLst>
          </p:cNvPr>
          <p:cNvSpPr txBox="1"/>
          <p:nvPr/>
        </p:nvSpPr>
        <p:spPr>
          <a:xfrm>
            <a:off x="7442204" y="4408183"/>
            <a:ext cx="3854142" cy="121610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xmlns="" id="{1D1C830B-3705-4BC4-A13C-CD84A13B0794}"/>
              </a:ext>
            </a:extLst>
          </p:cNvPr>
          <p:cNvSpPr txBox="1"/>
          <p:nvPr/>
        </p:nvSpPr>
        <p:spPr>
          <a:xfrm>
            <a:off x="7442204" y="1535180"/>
            <a:ext cx="294417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>
                <a:solidFill>
                  <a:schemeClr val="bg1">
                    <a:lumMod val="50000"/>
                  </a:schemeClr>
                </a:solidFill>
                <a:latin typeface="Open Sauce Sans" panose="00000500000000000000" pitchFamily="2" charset="0"/>
                <a:ea typeface="Roboto" pitchFamily="2" charset="0"/>
              </a:rPr>
              <a:t>Actually Work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xmlns="" id="{85259ECE-038F-4901-AB81-88FC4DCEA01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bg1"/>
                </a:solidFill>
                <a:latin typeface="Open Sauce Sans" panose="00000500000000000000" pitchFamily="2" charset="0"/>
              </a:rPr>
              <a:t>Page. 06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4E28A7D9-12A5-4BC8-8E04-2BC1AF32E4D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xmlns="" id="{7BC765D5-BEBB-4A6A-8AA2-02FA5BF6227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4265120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Freeform: Shape 38">
            <a:extLst>
              <a:ext uri="{FF2B5EF4-FFF2-40B4-BE49-F238E27FC236}">
                <a16:creationId xmlns:a16="http://schemas.microsoft.com/office/drawing/2014/main" xmlns="" id="{DC1ED08A-2B1B-4AA4-8E82-DA0B2F70B0C6}"/>
              </a:ext>
            </a:extLst>
          </p:cNvPr>
          <p:cNvSpPr/>
          <p:nvPr/>
        </p:nvSpPr>
        <p:spPr>
          <a:xfrm>
            <a:off x="7067550" y="0"/>
            <a:ext cx="5124450" cy="6858000"/>
          </a:xfrm>
          <a:custGeom>
            <a:avLst/>
            <a:gdLst>
              <a:gd name="connsiteX0" fmla="*/ 0 w 5124450"/>
              <a:gd name="connsiteY0" fmla="*/ 0 h 6858000"/>
              <a:gd name="connsiteX1" fmla="*/ 5124450 w 5124450"/>
              <a:gd name="connsiteY1" fmla="*/ 0 h 6858000"/>
              <a:gd name="connsiteX2" fmla="*/ 5124450 w 5124450"/>
              <a:gd name="connsiteY2" fmla="*/ 6858000 h 6858000"/>
              <a:gd name="connsiteX3" fmla="*/ 0 w 5124450"/>
              <a:gd name="connsiteY3" fmla="*/ 6858000 h 6858000"/>
              <a:gd name="connsiteX4" fmla="*/ 0 w 5124450"/>
              <a:gd name="connsiteY4" fmla="*/ 6210424 h 6858000"/>
              <a:gd name="connsiteX5" fmla="*/ 705262 w 5124450"/>
              <a:gd name="connsiteY5" fmla="*/ 6210424 h 6858000"/>
              <a:gd name="connsiteX6" fmla="*/ 705262 w 5124450"/>
              <a:gd name="connsiteY6" fmla="*/ 666874 h 6858000"/>
              <a:gd name="connsiteX7" fmla="*/ 0 w 5124450"/>
              <a:gd name="connsiteY7" fmla="*/ 666874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124450" h="6858000">
                <a:moveTo>
                  <a:pt x="0" y="0"/>
                </a:moveTo>
                <a:lnTo>
                  <a:pt x="5124450" y="0"/>
                </a:lnTo>
                <a:lnTo>
                  <a:pt x="5124450" y="6858000"/>
                </a:lnTo>
                <a:lnTo>
                  <a:pt x="0" y="6858000"/>
                </a:lnTo>
                <a:lnTo>
                  <a:pt x="0" y="6210424"/>
                </a:lnTo>
                <a:lnTo>
                  <a:pt x="705262" y="6210424"/>
                </a:lnTo>
                <a:lnTo>
                  <a:pt x="705262" y="666874"/>
                </a:lnTo>
                <a:lnTo>
                  <a:pt x="0" y="666874"/>
                </a:lnTo>
                <a:close/>
              </a:path>
            </a:pathLst>
          </a:custGeom>
          <a:solidFill>
            <a:srgbClr val="2A21FB"/>
          </a:solidFill>
          <a:ln>
            <a:noFill/>
          </a:ln>
          <a:effectLst>
            <a:outerShdw blurRad="571500" dist="279400" dir="1500000" sx="98000" sy="98000" algn="ctr" rotWithShape="0">
              <a:srgbClr val="000000">
                <a:alpha val="17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8430407" y="2267173"/>
            <a:ext cx="241175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b="1" dirty="0">
                <a:solidFill>
                  <a:schemeClr val="bg1"/>
                </a:solidFill>
                <a:latin typeface="Open Sauce Sans ExtraBold" panose="00000900000000000000" pitchFamily="2" charset="0"/>
                <a:ea typeface="Roboto" pitchFamily="2" charset="0"/>
              </a:rPr>
              <a:t>Jhon Doe</a:t>
            </a:r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xmlns="" id="{5D5FE2DB-F2C5-4A3E-A3B2-825610F8F011}"/>
              </a:ext>
            </a:extLst>
          </p:cNvPr>
          <p:cNvGrpSpPr/>
          <p:nvPr/>
        </p:nvGrpSpPr>
        <p:grpSpPr>
          <a:xfrm>
            <a:off x="8430407" y="3075741"/>
            <a:ext cx="362908" cy="362908"/>
            <a:chOff x="12890862" y="7494972"/>
            <a:chExt cx="589692" cy="589692"/>
          </a:xfrm>
        </p:grpSpPr>
        <p:sp>
          <p:nvSpPr>
            <p:cNvPr id="27" name="Oval 26">
              <a:extLst>
                <a:ext uri="{FF2B5EF4-FFF2-40B4-BE49-F238E27FC236}">
                  <a16:creationId xmlns:a16="http://schemas.microsoft.com/office/drawing/2014/main" xmlns="" id="{A30B9911-C893-48A9-882F-9C331119F0B2}"/>
                </a:ext>
              </a:extLst>
            </p:cNvPr>
            <p:cNvSpPr/>
            <p:nvPr/>
          </p:nvSpPr>
          <p:spPr>
            <a:xfrm>
              <a:off x="12890862" y="7494972"/>
              <a:ext cx="589692" cy="589692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bg1"/>
                </a:solidFill>
              </a:endParaRPr>
            </a:p>
          </p:txBody>
        </p:sp>
        <p:sp>
          <p:nvSpPr>
            <p:cNvPr id="28" name="Shape 5019">
              <a:extLst>
                <a:ext uri="{FF2B5EF4-FFF2-40B4-BE49-F238E27FC236}">
                  <a16:creationId xmlns:a16="http://schemas.microsoft.com/office/drawing/2014/main" xmlns="" id="{0AFC17CB-C777-4277-9EC5-FC69297EB527}"/>
                </a:ext>
              </a:extLst>
            </p:cNvPr>
            <p:cNvSpPr/>
            <p:nvPr/>
          </p:nvSpPr>
          <p:spPr>
            <a:xfrm>
              <a:off x="13065629" y="7671798"/>
              <a:ext cx="240158" cy="24022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4433" y="119802"/>
                  </a:moveTo>
                  <a:lnTo>
                    <a:pt x="104433" y="119802"/>
                  </a:lnTo>
                  <a:cubicBezTo>
                    <a:pt x="15369" y="119802"/>
                    <a:pt x="15369" y="119802"/>
                    <a:pt x="15369" y="119802"/>
                  </a:cubicBezTo>
                  <a:cubicBezTo>
                    <a:pt x="7093" y="119802"/>
                    <a:pt x="0" y="112709"/>
                    <a:pt x="0" y="104433"/>
                  </a:cubicBezTo>
                  <a:cubicBezTo>
                    <a:pt x="0" y="15369"/>
                    <a:pt x="0" y="15369"/>
                    <a:pt x="0" y="15369"/>
                  </a:cubicBezTo>
                  <a:cubicBezTo>
                    <a:pt x="0" y="6896"/>
                    <a:pt x="7093" y="0"/>
                    <a:pt x="15369" y="0"/>
                  </a:cubicBezTo>
                  <a:cubicBezTo>
                    <a:pt x="104433" y="0"/>
                    <a:pt x="104433" y="0"/>
                    <a:pt x="104433" y="0"/>
                  </a:cubicBezTo>
                  <a:cubicBezTo>
                    <a:pt x="112906" y="0"/>
                    <a:pt x="119802" y="6896"/>
                    <a:pt x="119802" y="15369"/>
                  </a:cubicBezTo>
                  <a:cubicBezTo>
                    <a:pt x="119802" y="104433"/>
                    <a:pt x="119802" y="104433"/>
                    <a:pt x="119802" y="104433"/>
                  </a:cubicBezTo>
                  <a:cubicBezTo>
                    <a:pt x="119802" y="112709"/>
                    <a:pt x="112906" y="119802"/>
                    <a:pt x="104433" y="119802"/>
                  </a:cubicBezTo>
                  <a:close/>
                  <a:moveTo>
                    <a:pt x="59901" y="36256"/>
                  </a:moveTo>
                  <a:lnTo>
                    <a:pt x="59901" y="36256"/>
                  </a:lnTo>
                  <a:cubicBezTo>
                    <a:pt x="50049" y="36256"/>
                    <a:pt x="43152" y="41773"/>
                    <a:pt x="39014" y="50049"/>
                  </a:cubicBezTo>
                  <a:lnTo>
                    <a:pt x="39014" y="50049"/>
                  </a:lnTo>
                  <a:lnTo>
                    <a:pt x="39014" y="50049"/>
                  </a:lnTo>
                  <a:cubicBezTo>
                    <a:pt x="39014" y="51428"/>
                    <a:pt x="39014" y="51428"/>
                    <a:pt x="37635" y="51428"/>
                  </a:cubicBezTo>
                  <a:lnTo>
                    <a:pt x="37635" y="53004"/>
                  </a:lnTo>
                  <a:lnTo>
                    <a:pt x="37635" y="54384"/>
                  </a:lnTo>
                  <a:cubicBezTo>
                    <a:pt x="37635" y="54384"/>
                    <a:pt x="37635" y="54384"/>
                    <a:pt x="37635" y="55763"/>
                  </a:cubicBezTo>
                  <a:cubicBezTo>
                    <a:pt x="37635" y="55763"/>
                    <a:pt x="37635" y="55763"/>
                    <a:pt x="37635" y="57142"/>
                  </a:cubicBezTo>
                  <a:lnTo>
                    <a:pt x="37635" y="57142"/>
                  </a:lnTo>
                  <a:cubicBezTo>
                    <a:pt x="37635" y="58522"/>
                    <a:pt x="36256" y="58522"/>
                    <a:pt x="36256" y="59901"/>
                  </a:cubicBezTo>
                  <a:cubicBezTo>
                    <a:pt x="36256" y="72315"/>
                    <a:pt x="47290" y="83546"/>
                    <a:pt x="59901" y="83546"/>
                  </a:cubicBezTo>
                  <a:cubicBezTo>
                    <a:pt x="72512" y="83546"/>
                    <a:pt x="83546" y="72315"/>
                    <a:pt x="83546" y="59901"/>
                  </a:cubicBezTo>
                  <a:cubicBezTo>
                    <a:pt x="83546" y="58522"/>
                    <a:pt x="82167" y="58522"/>
                    <a:pt x="82167" y="57142"/>
                  </a:cubicBezTo>
                  <a:lnTo>
                    <a:pt x="82167" y="57142"/>
                  </a:lnTo>
                  <a:cubicBezTo>
                    <a:pt x="82167" y="55763"/>
                    <a:pt x="82167" y="55763"/>
                    <a:pt x="82167" y="55763"/>
                  </a:cubicBezTo>
                  <a:cubicBezTo>
                    <a:pt x="82167" y="54384"/>
                    <a:pt x="82167" y="54384"/>
                    <a:pt x="82167" y="54384"/>
                  </a:cubicBezTo>
                  <a:lnTo>
                    <a:pt x="82167" y="53004"/>
                  </a:lnTo>
                  <a:lnTo>
                    <a:pt x="82167" y="51428"/>
                  </a:lnTo>
                  <a:cubicBezTo>
                    <a:pt x="80788" y="51428"/>
                    <a:pt x="80788" y="51428"/>
                    <a:pt x="80788" y="50049"/>
                  </a:cubicBezTo>
                  <a:lnTo>
                    <a:pt x="80788" y="50049"/>
                  </a:lnTo>
                  <a:lnTo>
                    <a:pt x="80788" y="50049"/>
                  </a:lnTo>
                  <a:cubicBezTo>
                    <a:pt x="76650" y="41773"/>
                    <a:pt x="69753" y="36256"/>
                    <a:pt x="59901" y="36256"/>
                  </a:cubicBezTo>
                  <a:close/>
                  <a:moveTo>
                    <a:pt x="105812" y="19507"/>
                  </a:moveTo>
                  <a:lnTo>
                    <a:pt x="105812" y="19507"/>
                  </a:lnTo>
                  <a:cubicBezTo>
                    <a:pt x="105812" y="16748"/>
                    <a:pt x="103054" y="13990"/>
                    <a:pt x="100295" y="13990"/>
                  </a:cubicBezTo>
                  <a:cubicBezTo>
                    <a:pt x="87684" y="13990"/>
                    <a:pt x="87684" y="13990"/>
                    <a:pt x="87684" y="13990"/>
                  </a:cubicBezTo>
                  <a:cubicBezTo>
                    <a:pt x="84926" y="13990"/>
                    <a:pt x="82167" y="16748"/>
                    <a:pt x="82167" y="19507"/>
                  </a:cubicBezTo>
                  <a:cubicBezTo>
                    <a:pt x="82167" y="31921"/>
                    <a:pt x="82167" y="31921"/>
                    <a:pt x="82167" y="31921"/>
                  </a:cubicBezTo>
                  <a:cubicBezTo>
                    <a:pt x="82167" y="34876"/>
                    <a:pt x="84926" y="37635"/>
                    <a:pt x="87684" y="37635"/>
                  </a:cubicBezTo>
                  <a:cubicBezTo>
                    <a:pt x="100295" y="37635"/>
                    <a:pt x="100295" y="37635"/>
                    <a:pt x="100295" y="37635"/>
                  </a:cubicBezTo>
                  <a:cubicBezTo>
                    <a:pt x="103054" y="37635"/>
                    <a:pt x="105812" y="34876"/>
                    <a:pt x="105812" y="31921"/>
                  </a:cubicBezTo>
                  <a:lnTo>
                    <a:pt x="105812" y="19507"/>
                  </a:lnTo>
                  <a:close/>
                  <a:moveTo>
                    <a:pt x="105812" y="50049"/>
                  </a:moveTo>
                  <a:lnTo>
                    <a:pt x="105812" y="50049"/>
                  </a:lnTo>
                  <a:cubicBezTo>
                    <a:pt x="94778" y="50049"/>
                    <a:pt x="94778" y="50049"/>
                    <a:pt x="94778" y="50049"/>
                  </a:cubicBezTo>
                  <a:cubicBezTo>
                    <a:pt x="96157" y="53004"/>
                    <a:pt x="96157" y="57142"/>
                    <a:pt x="96157" y="59901"/>
                  </a:cubicBezTo>
                  <a:cubicBezTo>
                    <a:pt x="96157" y="79408"/>
                    <a:pt x="79408" y="96157"/>
                    <a:pt x="59901" y="96157"/>
                  </a:cubicBezTo>
                  <a:cubicBezTo>
                    <a:pt x="40394" y="96157"/>
                    <a:pt x="23645" y="79408"/>
                    <a:pt x="23645" y="59901"/>
                  </a:cubicBezTo>
                  <a:cubicBezTo>
                    <a:pt x="23645" y="57142"/>
                    <a:pt x="23645" y="53004"/>
                    <a:pt x="25024" y="50049"/>
                  </a:cubicBezTo>
                  <a:cubicBezTo>
                    <a:pt x="13990" y="50049"/>
                    <a:pt x="13990" y="50049"/>
                    <a:pt x="13990" y="50049"/>
                  </a:cubicBezTo>
                  <a:cubicBezTo>
                    <a:pt x="13990" y="100295"/>
                    <a:pt x="13990" y="100295"/>
                    <a:pt x="13990" y="100295"/>
                  </a:cubicBezTo>
                  <a:cubicBezTo>
                    <a:pt x="13990" y="103054"/>
                    <a:pt x="16748" y="105812"/>
                    <a:pt x="19507" y="105812"/>
                  </a:cubicBezTo>
                  <a:cubicBezTo>
                    <a:pt x="100295" y="105812"/>
                    <a:pt x="100295" y="105812"/>
                    <a:pt x="100295" y="105812"/>
                  </a:cubicBezTo>
                  <a:cubicBezTo>
                    <a:pt x="103054" y="105812"/>
                    <a:pt x="105812" y="103054"/>
                    <a:pt x="105812" y="100295"/>
                  </a:cubicBezTo>
                  <a:lnTo>
                    <a:pt x="105812" y="50049"/>
                  </a:lnTo>
                  <a:close/>
                </a:path>
              </a:pathLst>
            </a:custGeom>
            <a:solidFill>
              <a:srgbClr val="00578D"/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>
                <a:solidFill>
                  <a:schemeClr val="bg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xmlns="" id="{805CD29E-F25D-432B-93CE-EE557EF4A036}"/>
              </a:ext>
            </a:extLst>
          </p:cNvPr>
          <p:cNvGrpSpPr/>
          <p:nvPr/>
        </p:nvGrpSpPr>
        <p:grpSpPr>
          <a:xfrm>
            <a:off x="8430407" y="3964728"/>
            <a:ext cx="362908" cy="362908"/>
            <a:chOff x="13630041" y="7494972"/>
            <a:chExt cx="589692" cy="589692"/>
          </a:xfrm>
        </p:grpSpPr>
        <p:sp>
          <p:nvSpPr>
            <p:cNvPr id="30" name="Oval 29">
              <a:extLst>
                <a:ext uri="{FF2B5EF4-FFF2-40B4-BE49-F238E27FC236}">
                  <a16:creationId xmlns:a16="http://schemas.microsoft.com/office/drawing/2014/main" xmlns="" id="{5AA24B93-6EA6-488C-9757-76F8A612B402}"/>
                </a:ext>
              </a:extLst>
            </p:cNvPr>
            <p:cNvSpPr/>
            <p:nvPr/>
          </p:nvSpPr>
          <p:spPr>
            <a:xfrm>
              <a:off x="13630041" y="7494972"/>
              <a:ext cx="589692" cy="589692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bg1"/>
                </a:solidFill>
              </a:endParaRPr>
            </a:p>
          </p:txBody>
        </p:sp>
        <p:sp>
          <p:nvSpPr>
            <p:cNvPr id="31" name="Shape 5020">
              <a:extLst>
                <a:ext uri="{FF2B5EF4-FFF2-40B4-BE49-F238E27FC236}">
                  <a16:creationId xmlns:a16="http://schemas.microsoft.com/office/drawing/2014/main" xmlns="" id="{4D80DAB6-3463-4E62-8D25-BBA91697DB68}"/>
                </a:ext>
              </a:extLst>
            </p:cNvPr>
            <p:cNvSpPr/>
            <p:nvPr/>
          </p:nvSpPr>
          <p:spPr>
            <a:xfrm>
              <a:off x="13805678" y="7692338"/>
              <a:ext cx="238418" cy="19496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81727" y="0"/>
                  </a:moveTo>
                  <a:lnTo>
                    <a:pt x="81727" y="0"/>
                  </a:lnTo>
                  <a:cubicBezTo>
                    <a:pt x="91495" y="0"/>
                    <a:pt x="95880" y="5322"/>
                    <a:pt x="101461" y="10403"/>
                  </a:cubicBezTo>
                  <a:cubicBezTo>
                    <a:pt x="105647" y="10403"/>
                    <a:pt x="111229" y="7016"/>
                    <a:pt x="114019" y="5322"/>
                  </a:cubicBezTo>
                  <a:cubicBezTo>
                    <a:pt x="115614" y="3629"/>
                    <a:pt x="115614" y="3629"/>
                    <a:pt x="117009" y="3629"/>
                  </a:cubicBezTo>
                  <a:cubicBezTo>
                    <a:pt x="115614" y="8709"/>
                    <a:pt x="112624" y="13790"/>
                    <a:pt x="108438" y="17177"/>
                  </a:cubicBezTo>
                  <a:cubicBezTo>
                    <a:pt x="108438" y="17177"/>
                    <a:pt x="107043" y="18870"/>
                    <a:pt x="105647" y="18870"/>
                  </a:cubicBezTo>
                  <a:lnTo>
                    <a:pt x="105647" y="18870"/>
                  </a:lnTo>
                  <a:cubicBezTo>
                    <a:pt x="111229" y="18870"/>
                    <a:pt x="115614" y="15483"/>
                    <a:pt x="119800" y="15483"/>
                  </a:cubicBezTo>
                  <a:lnTo>
                    <a:pt x="119800" y="15483"/>
                  </a:lnTo>
                  <a:cubicBezTo>
                    <a:pt x="118405" y="18870"/>
                    <a:pt x="115614" y="23951"/>
                    <a:pt x="111229" y="25645"/>
                  </a:cubicBezTo>
                  <a:cubicBezTo>
                    <a:pt x="109833" y="27338"/>
                    <a:pt x="109833" y="29274"/>
                    <a:pt x="108438" y="30967"/>
                  </a:cubicBezTo>
                  <a:cubicBezTo>
                    <a:pt x="108438" y="37741"/>
                    <a:pt x="108438" y="42822"/>
                    <a:pt x="107043" y="49596"/>
                  </a:cubicBezTo>
                  <a:cubicBezTo>
                    <a:pt x="100066" y="82258"/>
                    <a:pt x="84518" y="106209"/>
                    <a:pt x="59202" y="116370"/>
                  </a:cubicBezTo>
                  <a:cubicBezTo>
                    <a:pt x="49235" y="119758"/>
                    <a:pt x="33887" y="119758"/>
                    <a:pt x="23920" y="118064"/>
                  </a:cubicBezTo>
                  <a:cubicBezTo>
                    <a:pt x="18338" y="116370"/>
                    <a:pt x="14152" y="114677"/>
                    <a:pt x="8372" y="111290"/>
                  </a:cubicBezTo>
                  <a:cubicBezTo>
                    <a:pt x="6976" y="109596"/>
                    <a:pt x="4186" y="109596"/>
                    <a:pt x="2790" y="107903"/>
                  </a:cubicBezTo>
                  <a:cubicBezTo>
                    <a:pt x="1395" y="106209"/>
                    <a:pt x="1395" y="106209"/>
                    <a:pt x="0" y="106209"/>
                  </a:cubicBezTo>
                  <a:cubicBezTo>
                    <a:pt x="2790" y="106209"/>
                    <a:pt x="5581" y="106209"/>
                    <a:pt x="8372" y="106209"/>
                  </a:cubicBezTo>
                  <a:cubicBezTo>
                    <a:pt x="9966" y="106209"/>
                    <a:pt x="12757" y="106209"/>
                    <a:pt x="15548" y="104516"/>
                  </a:cubicBezTo>
                  <a:cubicBezTo>
                    <a:pt x="21129" y="102580"/>
                    <a:pt x="25315" y="100887"/>
                    <a:pt x="29501" y="99193"/>
                  </a:cubicBezTo>
                  <a:cubicBezTo>
                    <a:pt x="32491" y="97500"/>
                    <a:pt x="35282" y="95806"/>
                    <a:pt x="36677" y="92419"/>
                  </a:cubicBezTo>
                  <a:cubicBezTo>
                    <a:pt x="33887" y="92419"/>
                    <a:pt x="31096" y="92419"/>
                    <a:pt x="29501" y="92419"/>
                  </a:cubicBezTo>
                  <a:cubicBezTo>
                    <a:pt x="21129" y="89032"/>
                    <a:pt x="16943" y="82258"/>
                    <a:pt x="14152" y="71854"/>
                  </a:cubicBezTo>
                  <a:cubicBezTo>
                    <a:pt x="15548" y="73548"/>
                    <a:pt x="22524" y="73548"/>
                    <a:pt x="23920" y="71854"/>
                  </a:cubicBezTo>
                  <a:cubicBezTo>
                    <a:pt x="21129" y="71854"/>
                    <a:pt x="18338" y="70161"/>
                    <a:pt x="16943" y="68467"/>
                  </a:cubicBezTo>
                  <a:cubicBezTo>
                    <a:pt x="9966" y="63387"/>
                    <a:pt x="4186" y="54919"/>
                    <a:pt x="4186" y="42822"/>
                  </a:cubicBezTo>
                  <a:cubicBezTo>
                    <a:pt x="5581" y="42822"/>
                    <a:pt x="6976" y="42822"/>
                    <a:pt x="6976" y="44516"/>
                  </a:cubicBezTo>
                  <a:cubicBezTo>
                    <a:pt x="8372" y="44516"/>
                    <a:pt x="9966" y="44516"/>
                    <a:pt x="12757" y="46209"/>
                  </a:cubicBezTo>
                  <a:lnTo>
                    <a:pt x="15548" y="46209"/>
                  </a:lnTo>
                  <a:lnTo>
                    <a:pt x="15548" y="46209"/>
                  </a:lnTo>
                  <a:cubicBezTo>
                    <a:pt x="14152" y="44516"/>
                    <a:pt x="12757" y="42822"/>
                    <a:pt x="11362" y="41129"/>
                  </a:cubicBezTo>
                  <a:cubicBezTo>
                    <a:pt x="6976" y="34354"/>
                    <a:pt x="2790" y="25645"/>
                    <a:pt x="5581" y="13790"/>
                  </a:cubicBezTo>
                  <a:cubicBezTo>
                    <a:pt x="5581" y="10403"/>
                    <a:pt x="6976" y="8709"/>
                    <a:pt x="8372" y="7016"/>
                  </a:cubicBezTo>
                  <a:lnTo>
                    <a:pt x="8372" y="7016"/>
                  </a:lnTo>
                  <a:cubicBezTo>
                    <a:pt x="8372" y="7016"/>
                    <a:pt x="9966" y="8709"/>
                    <a:pt x="11362" y="8709"/>
                  </a:cubicBezTo>
                  <a:cubicBezTo>
                    <a:pt x="12757" y="12096"/>
                    <a:pt x="15548" y="15483"/>
                    <a:pt x="18338" y="17177"/>
                  </a:cubicBezTo>
                  <a:cubicBezTo>
                    <a:pt x="26710" y="25645"/>
                    <a:pt x="35282" y="30967"/>
                    <a:pt x="47840" y="36048"/>
                  </a:cubicBezTo>
                  <a:cubicBezTo>
                    <a:pt x="52026" y="36048"/>
                    <a:pt x="55016" y="37741"/>
                    <a:pt x="59202" y="37741"/>
                  </a:cubicBezTo>
                  <a:cubicBezTo>
                    <a:pt x="57807" y="32661"/>
                    <a:pt x="57807" y="27338"/>
                    <a:pt x="59202" y="23951"/>
                  </a:cubicBezTo>
                  <a:cubicBezTo>
                    <a:pt x="61993" y="13790"/>
                    <a:pt x="66179" y="7016"/>
                    <a:pt x="73355" y="3629"/>
                  </a:cubicBezTo>
                  <a:cubicBezTo>
                    <a:pt x="74750" y="1935"/>
                    <a:pt x="77541" y="1935"/>
                    <a:pt x="78936" y="1935"/>
                  </a:cubicBezTo>
                  <a:cubicBezTo>
                    <a:pt x="80332" y="1935"/>
                    <a:pt x="80332" y="0"/>
                    <a:pt x="81727" y="0"/>
                  </a:cubicBezTo>
                </a:path>
              </a:pathLst>
            </a:custGeom>
            <a:solidFill>
              <a:srgbClr val="00578D"/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>
                <a:solidFill>
                  <a:schemeClr val="bg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xmlns="" id="{ABCF18DB-736E-4178-9FC2-455B86433D76}"/>
              </a:ext>
            </a:extLst>
          </p:cNvPr>
          <p:cNvGrpSpPr/>
          <p:nvPr/>
        </p:nvGrpSpPr>
        <p:grpSpPr>
          <a:xfrm>
            <a:off x="8430407" y="3522057"/>
            <a:ext cx="354742" cy="354742"/>
            <a:chOff x="12151683" y="7494972"/>
            <a:chExt cx="589692" cy="589692"/>
          </a:xfrm>
        </p:grpSpPr>
        <p:sp>
          <p:nvSpPr>
            <p:cNvPr id="33" name="Oval 32">
              <a:extLst>
                <a:ext uri="{FF2B5EF4-FFF2-40B4-BE49-F238E27FC236}">
                  <a16:creationId xmlns:a16="http://schemas.microsoft.com/office/drawing/2014/main" xmlns="" id="{60225F25-6765-471C-BAF5-DD5D8D3D1C55}"/>
                </a:ext>
              </a:extLst>
            </p:cNvPr>
            <p:cNvSpPr/>
            <p:nvPr/>
          </p:nvSpPr>
          <p:spPr>
            <a:xfrm>
              <a:off x="12151683" y="7494972"/>
              <a:ext cx="589692" cy="589692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bg1"/>
                </a:solidFill>
              </a:endParaRPr>
            </a:p>
          </p:txBody>
        </p:sp>
        <p:sp>
          <p:nvSpPr>
            <p:cNvPr id="34" name="Shape 5030">
              <a:extLst>
                <a:ext uri="{FF2B5EF4-FFF2-40B4-BE49-F238E27FC236}">
                  <a16:creationId xmlns:a16="http://schemas.microsoft.com/office/drawing/2014/main" xmlns="" id="{1CEFD86B-B0B7-40FA-8E1B-5B25B0438D07}"/>
                </a:ext>
              </a:extLst>
            </p:cNvPr>
            <p:cNvSpPr/>
            <p:nvPr/>
          </p:nvSpPr>
          <p:spPr>
            <a:xfrm>
              <a:off x="12304472" y="7699439"/>
              <a:ext cx="284113" cy="194333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1630" y="0"/>
                  </a:moveTo>
                  <a:lnTo>
                    <a:pt x="101630" y="0"/>
                  </a:lnTo>
                  <a:cubicBezTo>
                    <a:pt x="62096" y="0"/>
                    <a:pt x="62096" y="0"/>
                    <a:pt x="62096" y="0"/>
                  </a:cubicBezTo>
                  <a:cubicBezTo>
                    <a:pt x="21164" y="0"/>
                    <a:pt x="21164" y="0"/>
                    <a:pt x="21164" y="0"/>
                  </a:cubicBezTo>
                  <a:cubicBezTo>
                    <a:pt x="11181" y="0"/>
                    <a:pt x="0" y="10218"/>
                    <a:pt x="0" y="24817"/>
                  </a:cubicBezTo>
                  <a:cubicBezTo>
                    <a:pt x="0" y="96934"/>
                    <a:pt x="0" y="96934"/>
                    <a:pt x="0" y="96934"/>
                  </a:cubicBezTo>
                  <a:cubicBezTo>
                    <a:pt x="0" y="111240"/>
                    <a:pt x="11181" y="119708"/>
                    <a:pt x="21164" y="119708"/>
                  </a:cubicBezTo>
                  <a:cubicBezTo>
                    <a:pt x="63494" y="119708"/>
                    <a:pt x="63494" y="119708"/>
                    <a:pt x="63494" y="119708"/>
                  </a:cubicBezTo>
                  <a:cubicBezTo>
                    <a:pt x="101630" y="119708"/>
                    <a:pt x="101630" y="119708"/>
                    <a:pt x="101630" y="119708"/>
                  </a:cubicBezTo>
                  <a:cubicBezTo>
                    <a:pt x="111414" y="119708"/>
                    <a:pt x="119800" y="111240"/>
                    <a:pt x="119800" y="96934"/>
                  </a:cubicBezTo>
                  <a:cubicBezTo>
                    <a:pt x="119800" y="24817"/>
                    <a:pt x="119800" y="24817"/>
                    <a:pt x="119800" y="24817"/>
                  </a:cubicBezTo>
                  <a:cubicBezTo>
                    <a:pt x="119800" y="10218"/>
                    <a:pt x="111414" y="0"/>
                    <a:pt x="101630" y="0"/>
                  </a:cubicBezTo>
                  <a:close/>
                  <a:moveTo>
                    <a:pt x="52113" y="88759"/>
                  </a:moveTo>
                  <a:lnTo>
                    <a:pt x="52113" y="88759"/>
                  </a:lnTo>
                  <a:cubicBezTo>
                    <a:pt x="52113" y="32992"/>
                    <a:pt x="52113" y="32992"/>
                    <a:pt x="52113" y="32992"/>
                  </a:cubicBezTo>
                  <a:cubicBezTo>
                    <a:pt x="77670" y="59854"/>
                    <a:pt x="77670" y="59854"/>
                    <a:pt x="77670" y="59854"/>
                  </a:cubicBezTo>
                  <a:lnTo>
                    <a:pt x="52113" y="88759"/>
                  </a:lnTo>
                  <a:close/>
                </a:path>
              </a:pathLst>
            </a:custGeom>
            <a:solidFill>
              <a:srgbClr val="00578D"/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bg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35" name="TextBox 34">
            <a:extLst>
              <a:ext uri="{FF2B5EF4-FFF2-40B4-BE49-F238E27FC236}">
                <a16:creationId xmlns:a16="http://schemas.microsoft.com/office/drawing/2014/main" xmlns="" id="{CF70483D-BEEE-44CE-889A-7A7C1CA6D2FB}"/>
              </a:ext>
            </a:extLst>
          </p:cNvPr>
          <p:cNvSpPr txBox="1"/>
          <p:nvPr/>
        </p:nvSpPr>
        <p:spPr>
          <a:xfrm>
            <a:off x="8832774" y="3564637"/>
            <a:ext cx="13995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@creavora</a:t>
            </a:r>
            <a:endParaRPr lang="id-ID" sz="1100" b="1" dirty="0">
              <a:solidFill>
                <a:schemeClr val="bg1"/>
              </a:solidFill>
              <a:latin typeface="Montserrat Light" panose="00000400000000000000" pitchFamily="50" charset="0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xmlns="" id="{57B175F6-FF6C-41FE-BADB-43A79D5FA4AD}"/>
              </a:ext>
            </a:extLst>
          </p:cNvPr>
          <p:cNvSpPr txBox="1"/>
          <p:nvPr/>
        </p:nvSpPr>
        <p:spPr>
          <a:xfrm>
            <a:off x="8842814" y="3118321"/>
            <a:ext cx="14315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@creavora</a:t>
            </a:r>
            <a:endParaRPr lang="id-ID" sz="1100" b="1" dirty="0">
              <a:solidFill>
                <a:schemeClr val="bg1"/>
              </a:solidFill>
              <a:latin typeface="Montserrat Light" panose="00000400000000000000" pitchFamily="50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xmlns="" id="{A7E1F57C-580B-4EA2-90D2-9B3CB73536FF}"/>
              </a:ext>
            </a:extLst>
          </p:cNvPr>
          <p:cNvSpPr txBox="1"/>
          <p:nvPr/>
        </p:nvSpPr>
        <p:spPr>
          <a:xfrm>
            <a:off x="8832774" y="4015377"/>
            <a:ext cx="143099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@craevora</a:t>
            </a:r>
            <a:endParaRPr lang="id-ID" sz="1100" b="1" dirty="0">
              <a:solidFill>
                <a:schemeClr val="bg1"/>
              </a:solidFill>
              <a:latin typeface="Montserrat Light" panose="00000400000000000000" pitchFamily="50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xmlns="" id="{B57AECD7-B2F9-465A-9266-7F1614932D9E}"/>
              </a:ext>
            </a:extLst>
          </p:cNvPr>
          <p:cNvSpPr txBox="1"/>
          <p:nvPr/>
        </p:nvSpPr>
        <p:spPr>
          <a:xfrm>
            <a:off x="905681" y="3116970"/>
            <a:ext cx="2190750" cy="26010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 middle of text. All the Lorem Ipsum</a:t>
            </a:r>
            <a:endParaRPr lang="en-ID" sz="1000" dirty="0">
              <a:solidFill>
                <a:schemeClr val="tx1">
                  <a:lumMod val="85000"/>
                  <a:lumOff val="15000"/>
                </a:schemeClr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F3CFE86B-4A75-49B1-BC5D-FBA1FBB85018}"/>
              </a:ext>
            </a:extLst>
          </p:cNvPr>
          <p:cNvSpPr txBox="1"/>
          <p:nvPr/>
        </p:nvSpPr>
        <p:spPr>
          <a:xfrm>
            <a:off x="8424799" y="1631727"/>
            <a:ext cx="221549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>
                <a:solidFill>
                  <a:schemeClr val="bg1"/>
                </a:solidFill>
                <a:latin typeface="Open Sauce Sans" panose="00000500000000000000" pitchFamily="2" charset="0"/>
                <a:ea typeface="Roboto" pitchFamily="2" charset="0"/>
              </a:rPr>
              <a:t>Founder </a:t>
            </a:r>
            <a:r>
              <a:rPr lang="en-GB" sz="1600" dirty="0" err="1">
                <a:solidFill>
                  <a:schemeClr val="bg1"/>
                </a:solidFill>
                <a:latin typeface="Open Sauce Sans" panose="00000500000000000000" pitchFamily="2" charset="0"/>
                <a:ea typeface="Roboto" pitchFamily="2" charset="0"/>
              </a:rPr>
              <a:t>Creadia</a:t>
            </a:r>
            <a:endParaRPr lang="en-GB" sz="1600" dirty="0">
              <a:solidFill>
                <a:schemeClr val="bg1"/>
              </a:solidFill>
              <a:latin typeface="Open Sauce Sans" panose="00000500000000000000" pitchFamily="2" charset="0"/>
              <a:ea typeface="Roboto" pitchFamily="2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xmlns="" id="{1BE709C0-D49D-4AA4-9251-9D7180F621C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pen Sauce Sans" panose="00000500000000000000" pitchFamily="2" charset="0"/>
              </a:rPr>
              <a:t>Page. 16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xmlns="" id="{70C84B29-7D87-4F58-AC8D-F8D818AF0F7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913436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823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Freeform: Shape 15">
            <a:extLst>
              <a:ext uri="{FF2B5EF4-FFF2-40B4-BE49-F238E27FC236}">
                <a16:creationId xmlns:a16="http://schemas.microsoft.com/office/drawing/2014/main" xmlns="" id="{6CB9B48B-B36C-438E-938F-345773A10743}"/>
              </a:ext>
            </a:extLst>
          </p:cNvPr>
          <p:cNvSpPr/>
          <p:nvPr/>
        </p:nvSpPr>
        <p:spPr>
          <a:xfrm>
            <a:off x="0" y="0"/>
            <a:ext cx="5537975" cy="6858000"/>
          </a:xfrm>
          <a:custGeom>
            <a:avLst/>
            <a:gdLst>
              <a:gd name="connsiteX0" fmla="*/ 0 w 5537975"/>
              <a:gd name="connsiteY0" fmla="*/ 0 h 6858000"/>
              <a:gd name="connsiteX1" fmla="*/ 110502 w 5537975"/>
              <a:gd name="connsiteY1" fmla="*/ 0 h 6858000"/>
              <a:gd name="connsiteX2" fmla="*/ 333632 w 5537975"/>
              <a:gd name="connsiteY2" fmla="*/ 45404 h 6858000"/>
              <a:gd name="connsiteX3" fmla="*/ 5537975 w 5537975"/>
              <a:gd name="connsiteY3" fmla="*/ 2631101 h 6858000"/>
              <a:gd name="connsiteX4" fmla="*/ 2071034 w 5537975"/>
              <a:gd name="connsiteY4" fmla="*/ 6704739 h 6858000"/>
              <a:gd name="connsiteX5" fmla="*/ 1837167 w 5537975"/>
              <a:gd name="connsiteY5" fmla="*/ 6858000 h 6858000"/>
              <a:gd name="connsiteX6" fmla="*/ 0 w 5537975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537975" h="6858000">
                <a:moveTo>
                  <a:pt x="0" y="0"/>
                </a:moveTo>
                <a:lnTo>
                  <a:pt x="110502" y="0"/>
                </a:lnTo>
                <a:lnTo>
                  <a:pt x="333632" y="45404"/>
                </a:lnTo>
                <a:cubicBezTo>
                  <a:pt x="2459312" y="494278"/>
                  <a:pt x="5537975" y="1517535"/>
                  <a:pt x="5537975" y="2631101"/>
                </a:cubicBezTo>
                <a:cubicBezTo>
                  <a:pt x="5537975" y="3986747"/>
                  <a:pt x="3410499" y="5799879"/>
                  <a:pt x="2071034" y="6704739"/>
                </a:cubicBezTo>
                <a:lnTo>
                  <a:pt x="1837167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140F8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ID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D8A2C4AB-5DDA-469B-B0D8-4CBA0A7A1E4F}"/>
              </a:ext>
            </a:extLst>
          </p:cNvPr>
          <p:cNvSpPr txBox="1"/>
          <p:nvPr/>
        </p:nvSpPr>
        <p:spPr>
          <a:xfrm>
            <a:off x="1093107" y="1166842"/>
            <a:ext cx="5822043" cy="452431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4800" b="1" i="0" dirty="0">
                <a:solidFill>
                  <a:schemeClr val="bg1"/>
                </a:solidFill>
                <a:effectLst/>
                <a:latin typeface="Open Sauce Sans ExtraBold" panose="00000900000000000000" pitchFamily="2" charset="0"/>
              </a:rPr>
              <a:t>Leaders Must Be Close Enough To Relate To Others, But Far Enough Ahead To Motivate Them.</a:t>
            </a:r>
            <a:endParaRPr lang="en-ID" sz="4800" b="1" dirty="0">
              <a:solidFill>
                <a:schemeClr val="bg1"/>
              </a:solidFill>
              <a:latin typeface="Open Sauce Sans ExtraBold" panose="00000900000000000000" pitchFamily="2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CE4482DC-7816-4E3F-85F4-80440D673808}"/>
              </a:ext>
            </a:extLst>
          </p:cNvPr>
          <p:cNvSpPr txBox="1"/>
          <p:nvPr/>
        </p:nvSpPr>
        <p:spPr>
          <a:xfrm>
            <a:off x="7886678" y="1458460"/>
            <a:ext cx="3042579" cy="167776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 anything embarrassing hidden in the</a:t>
            </a:r>
            <a:endParaRPr lang="en-ID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361C84CA-C75E-40C3-A0FB-8EE0A6A8BC58}"/>
              </a:ext>
            </a:extLst>
          </p:cNvPr>
          <p:cNvSpPr txBox="1"/>
          <p:nvPr/>
        </p:nvSpPr>
        <p:spPr>
          <a:xfrm>
            <a:off x="7886678" y="3229139"/>
            <a:ext cx="3042579" cy="144693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 isn't</a:t>
            </a:r>
            <a:endParaRPr lang="en-ID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7F53DE8E-AEF6-4C53-9E40-BC0816DBE075}"/>
              </a:ext>
            </a:extLst>
          </p:cNvPr>
          <p:cNvSpPr txBox="1"/>
          <p:nvPr/>
        </p:nvSpPr>
        <p:spPr>
          <a:xfrm>
            <a:off x="7886677" y="4768986"/>
            <a:ext cx="3042579" cy="98527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</a:t>
            </a:r>
            <a:endParaRPr lang="en-ID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33D2234A-8343-464C-AC66-868E390588D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bg1"/>
                </a:solidFill>
                <a:latin typeface="Open Sauce Sans" panose="00000500000000000000" pitchFamily="2" charset="0"/>
              </a:rPr>
              <a:t>Page. 23</a:t>
            </a:r>
          </a:p>
        </p:txBody>
      </p:sp>
    </p:spTree>
    <p:extLst>
      <p:ext uri="{BB962C8B-B14F-4D97-AF65-F5344CB8AC3E}">
        <p14:creationId xmlns:p14="http://schemas.microsoft.com/office/powerpoint/2010/main" val="25370799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823F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: Shape 10">
            <a:extLst>
              <a:ext uri="{FF2B5EF4-FFF2-40B4-BE49-F238E27FC236}">
                <a16:creationId xmlns:a16="http://schemas.microsoft.com/office/drawing/2014/main" xmlns="" id="{2FD7562B-FF16-4899-8C65-08CA5373CE15}"/>
              </a:ext>
            </a:extLst>
          </p:cNvPr>
          <p:cNvSpPr/>
          <p:nvPr/>
        </p:nvSpPr>
        <p:spPr>
          <a:xfrm>
            <a:off x="0" y="0"/>
            <a:ext cx="5501148" cy="6858000"/>
          </a:xfrm>
          <a:custGeom>
            <a:avLst/>
            <a:gdLst>
              <a:gd name="connsiteX0" fmla="*/ 0 w 5501148"/>
              <a:gd name="connsiteY0" fmla="*/ 0 h 6858000"/>
              <a:gd name="connsiteX1" fmla="*/ 3444218 w 5501148"/>
              <a:gd name="connsiteY1" fmla="*/ 0 h 6858000"/>
              <a:gd name="connsiteX2" fmla="*/ 3467342 w 5501148"/>
              <a:gd name="connsiteY2" fmla="*/ 11844 h 6858000"/>
              <a:gd name="connsiteX3" fmla="*/ 5501148 w 5501148"/>
              <a:gd name="connsiteY3" fmla="*/ 3429000 h 6858000"/>
              <a:gd name="connsiteX4" fmla="*/ 3467342 w 5501148"/>
              <a:gd name="connsiteY4" fmla="*/ 6846157 h 6858000"/>
              <a:gd name="connsiteX5" fmla="*/ 3442757 w 5501148"/>
              <a:gd name="connsiteY5" fmla="*/ 6858000 h 6858000"/>
              <a:gd name="connsiteX6" fmla="*/ 0 w 550114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501148" h="6858000">
                <a:moveTo>
                  <a:pt x="0" y="0"/>
                </a:moveTo>
                <a:lnTo>
                  <a:pt x="3444218" y="0"/>
                </a:lnTo>
                <a:lnTo>
                  <a:pt x="3467342" y="11844"/>
                </a:lnTo>
                <a:cubicBezTo>
                  <a:pt x="4678768" y="669930"/>
                  <a:pt x="5501148" y="1953426"/>
                  <a:pt x="5501148" y="3429000"/>
                </a:cubicBezTo>
                <a:cubicBezTo>
                  <a:pt x="5501148" y="4904574"/>
                  <a:pt x="4678768" y="6188071"/>
                  <a:pt x="3467342" y="6846157"/>
                </a:cubicBezTo>
                <a:lnTo>
                  <a:pt x="3442757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ID"/>
          </a:p>
        </p:txBody>
      </p: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xmlns="" id="{1FA2C545-CB04-460E-95D9-EB3DDF217845}"/>
              </a:ext>
            </a:extLst>
          </p:cNvPr>
          <p:cNvSpPr/>
          <p:nvPr/>
        </p:nvSpPr>
        <p:spPr>
          <a:xfrm>
            <a:off x="438150" y="6267450"/>
            <a:ext cx="971550" cy="304800"/>
          </a:xfrm>
          <a:prstGeom prst="roundRect">
            <a:avLst/>
          </a:prstGeom>
          <a:solidFill>
            <a:srgbClr val="2823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xmlns="" id="{59F7D360-10DA-49E5-AECE-B680F534395E}"/>
              </a:ext>
            </a:extLst>
          </p:cNvPr>
          <p:cNvGrpSpPr/>
          <p:nvPr/>
        </p:nvGrpSpPr>
        <p:grpSpPr>
          <a:xfrm>
            <a:off x="7691210" y="5788393"/>
            <a:ext cx="362908" cy="362908"/>
            <a:chOff x="12890862" y="7494972"/>
            <a:chExt cx="589692" cy="589692"/>
          </a:xfrm>
        </p:grpSpPr>
        <p:sp>
          <p:nvSpPr>
            <p:cNvPr id="13" name="Oval 12">
              <a:extLst>
                <a:ext uri="{FF2B5EF4-FFF2-40B4-BE49-F238E27FC236}">
                  <a16:creationId xmlns:a16="http://schemas.microsoft.com/office/drawing/2014/main" xmlns="" id="{AA54FFF5-6070-4FB6-A569-1DF7D02C7141}"/>
                </a:ext>
              </a:extLst>
            </p:cNvPr>
            <p:cNvSpPr/>
            <p:nvPr/>
          </p:nvSpPr>
          <p:spPr>
            <a:xfrm>
              <a:off x="12890862" y="7494972"/>
              <a:ext cx="589692" cy="589692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bg1"/>
                </a:solidFill>
              </a:endParaRPr>
            </a:p>
          </p:txBody>
        </p:sp>
        <p:sp>
          <p:nvSpPr>
            <p:cNvPr id="14" name="Shape 5019">
              <a:extLst>
                <a:ext uri="{FF2B5EF4-FFF2-40B4-BE49-F238E27FC236}">
                  <a16:creationId xmlns:a16="http://schemas.microsoft.com/office/drawing/2014/main" xmlns="" id="{9E9E5021-3A2D-4694-AA20-A0CEDA789610}"/>
                </a:ext>
              </a:extLst>
            </p:cNvPr>
            <p:cNvSpPr/>
            <p:nvPr/>
          </p:nvSpPr>
          <p:spPr>
            <a:xfrm>
              <a:off x="13065629" y="7671798"/>
              <a:ext cx="240158" cy="24022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4433" y="119802"/>
                  </a:moveTo>
                  <a:lnTo>
                    <a:pt x="104433" y="119802"/>
                  </a:lnTo>
                  <a:cubicBezTo>
                    <a:pt x="15369" y="119802"/>
                    <a:pt x="15369" y="119802"/>
                    <a:pt x="15369" y="119802"/>
                  </a:cubicBezTo>
                  <a:cubicBezTo>
                    <a:pt x="7093" y="119802"/>
                    <a:pt x="0" y="112709"/>
                    <a:pt x="0" y="104433"/>
                  </a:cubicBezTo>
                  <a:cubicBezTo>
                    <a:pt x="0" y="15369"/>
                    <a:pt x="0" y="15369"/>
                    <a:pt x="0" y="15369"/>
                  </a:cubicBezTo>
                  <a:cubicBezTo>
                    <a:pt x="0" y="6896"/>
                    <a:pt x="7093" y="0"/>
                    <a:pt x="15369" y="0"/>
                  </a:cubicBezTo>
                  <a:cubicBezTo>
                    <a:pt x="104433" y="0"/>
                    <a:pt x="104433" y="0"/>
                    <a:pt x="104433" y="0"/>
                  </a:cubicBezTo>
                  <a:cubicBezTo>
                    <a:pt x="112906" y="0"/>
                    <a:pt x="119802" y="6896"/>
                    <a:pt x="119802" y="15369"/>
                  </a:cubicBezTo>
                  <a:cubicBezTo>
                    <a:pt x="119802" y="104433"/>
                    <a:pt x="119802" y="104433"/>
                    <a:pt x="119802" y="104433"/>
                  </a:cubicBezTo>
                  <a:cubicBezTo>
                    <a:pt x="119802" y="112709"/>
                    <a:pt x="112906" y="119802"/>
                    <a:pt x="104433" y="119802"/>
                  </a:cubicBezTo>
                  <a:close/>
                  <a:moveTo>
                    <a:pt x="59901" y="36256"/>
                  </a:moveTo>
                  <a:lnTo>
                    <a:pt x="59901" y="36256"/>
                  </a:lnTo>
                  <a:cubicBezTo>
                    <a:pt x="50049" y="36256"/>
                    <a:pt x="43152" y="41773"/>
                    <a:pt x="39014" y="50049"/>
                  </a:cubicBezTo>
                  <a:lnTo>
                    <a:pt x="39014" y="50049"/>
                  </a:lnTo>
                  <a:lnTo>
                    <a:pt x="39014" y="50049"/>
                  </a:lnTo>
                  <a:cubicBezTo>
                    <a:pt x="39014" y="51428"/>
                    <a:pt x="39014" y="51428"/>
                    <a:pt x="37635" y="51428"/>
                  </a:cubicBezTo>
                  <a:lnTo>
                    <a:pt x="37635" y="53004"/>
                  </a:lnTo>
                  <a:lnTo>
                    <a:pt x="37635" y="54384"/>
                  </a:lnTo>
                  <a:cubicBezTo>
                    <a:pt x="37635" y="54384"/>
                    <a:pt x="37635" y="54384"/>
                    <a:pt x="37635" y="55763"/>
                  </a:cubicBezTo>
                  <a:cubicBezTo>
                    <a:pt x="37635" y="55763"/>
                    <a:pt x="37635" y="55763"/>
                    <a:pt x="37635" y="57142"/>
                  </a:cubicBezTo>
                  <a:lnTo>
                    <a:pt x="37635" y="57142"/>
                  </a:lnTo>
                  <a:cubicBezTo>
                    <a:pt x="37635" y="58522"/>
                    <a:pt x="36256" y="58522"/>
                    <a:pt x="36256" y="59901"/>
                  </a:cubicBezTo>
                  <a:cubicBezTo>
                    <a:pt x="36256" y="72315"/>
                    <a:pt x="47290" y="83546"/>
                    <a:pt x="59901" y="83546"/>
                  </a:cubicBezTo>
                  <a:cubicBezTo>
                    <a:pt x="72512" y="83546"/>
                    <a:pt x="83546" y="72315"/>
                    <a:pt x="83546" y="59901"/>
                  </a:cubicBezTo>
                  <a:cubicBezTo>
                    <a:pt x="83546" y="58522"/>
                    <a:pt x="82167" y="58522"/>
                    <a:pt x="82167" y="57142"/>
                  </a:cubicBezTo>
                  <a:lnTo>
                    <a:pt x="82167" y="57142"/>
                  </a:lnTo>
                  <a:cubicBezTo>
                    <a:pt x="82167" y="55763"/>
                    <a:pt x="82167" y="55763"/>
                    <a:pt x="82167" y="55763"/>
                  </a:cubicBezTo>
                  <a:cubicBezTo>
                    <a:pt x="82167" y="54384"/>
                    <a:pt x="82167" y="54384"/>
                    <a:pt x="82167" y="54384"/>
                  </a:cubicBezTo>
                  <a:lnTo>
                    <a:pt x="82167" y="53004"/>
                  </a:lnTo>
                  <a:lnTo>
                    <a:pt x="82167" y="51428"/>
                  </a:lnTo>
                  <a:cubicBezTo>
                    <a:pt x="80788" y="51428"/>
                    <a:pt x="80788" y="51428"/>
                    <a:pt x="80788" y="50049"/>
                  </a:cubicBezTo>
                  <a:lnTo>
                    <a:pt x="80788" y="50049"/>
                  </a:lnTo>
                  <a:lnTo>
                    <a:pt x="80788" y="50049"/>
                  </a:lnTo>
                  <a:cubicBezTo>
                    <a:pt x="76650" y="41773"/>
                    <a:pt x="69753" y="36256"/>
                    <a:pt x="59901" y="36256"/>
                  </a:cubicBezTo>
                  <a:close/>
                  <a:moveTo>
                    <a:pt x="105812" y="19507"/>
                  </a:moveTo>
                  <a:lnTo>
                    <a:pt x="105812" y="19507"/>
                  </a:lnTo>
                  <a:cubicBezTo>
                    <a:pt x="105812" y="16748"/>
                    <a:pt x="103054" y="13990"/>
                    <a:pt x="100295" y="13990"/>
                  </a:cubicBezTo>
                  <a:cubicBezTo>
                    <a:pt x="87684" y="13990"/>
                    <a:pt x="87684" y="13990"/>
                    <a:pt x="87684" y="13990"/>
                  </a:cubicBezTo>
                  <a:cubicBezTo>
                    <a:pt x="84926" y="13990"/>
                    <a:pt x="82167" y="16748"/>
                    <a:pt x="82167" y="19507"/>
                  </a:cubicBezTo>
                  <a:cubicBezTo>
                    <a:pt x="82167" y="31921"/>
                    <a:pt x="82167" y="31921"/>
                    <a:pt x="82167" y="31921"/>
                  </a:cubicBezTo>
                  <a:cubicBezTo>
                    <a:pt x="82167" y="34876"/>
                    <a:pt x="84926" y="37635"/>
                    <a:pt x="87684" y="37635"/>
                  </a:cubicBezTo>
                  <a:cubicBezTo>
                    <a:pt x="100295" y="37635"/>
                    <a:pt x="100295" y="37635"/>
                    <a:pt x="100295" y="37635"/>
                  </a:cubicBezTo>
                  <a:cubicBezTo>
                    <a:pt x="103054" y="37635"/>
                    <a:pt x="105812" y="34876"/>
                    <a:pt x="105812" y="31921"/>
                  </a:cubicBezTo>
                  <a:lnTo>
                    <a:pt x="105812" y="19507"/>
                  </a:lnTo>
                  <a:close/>
                  <a:moveTo>
                    <a:pt x="105812" y="50049"/>
                  </a:moveTo>
                  <a:lnTo>
                    <a:pt x="105812" y="50049"/>
                  </a:lnTo>
                  <a:cubicBezTo>
                    <a:pt x="94778" y="50049"/>
                    <a:pt x="94778" y="50049"/>
                    <a:pt x="94778" y="50049"/>
                  </a:cubicBezTo>
                  <a:cubicBezTo>
                    <a:pt x="96157" y="53004"/>
                    <a:pt x="96157" y="57142"/>
                    <a:pt x="96157" y="59901"/>
                  </a:cubicBezTo>
                  <a:cubicBezTo>
                    <a:pt x="96157" y="79408"/>
                    <a:pt x="79408" y="96157"/>
                    <a:pt x="59901" y="96157"/>
                  </a:cubicBezTo>
                  <a:cubicBezTo>
                    <a:pt x="40394" y="96157"/>
                    <a:pt x="23645" y="79408"/>
                    <a:pt x="23645" y="59901"/>
                  </a:cubicBezTo>
                  <a:cubicBezTo>
                    <a:pt x="23645" y="57142"/>
                    <a:pt x="23645" y="53004"/>
                    <a:pt x="25024" y="50049"/>
                  </a:cubicBezTo>
                  <a:cubicBezTo>
                    <a:pt x="13990" y="50049"/>
                    <a:pt x="13990" y="50049"/>
                    <a:pt x="13990" y="50049"/>
                  </a:cubicBezTo>
                  <a:cubicBezTo>
                    <a:pt x="13990" y="100295"/>
                    <a:pt x="13990" y="100295"/>
                    <a:pt x="13990" y="100295"/>
                  </a:cubicBezTo>
                  <a:cubicBezTo>
                    <a:pt x="13990" y="103054"/>
                    <a:pt x="16748" y="105812"/>
                    <a:pt x="19507" y="105812"/>
                  </a:cubicBezTo>
                  <a:cubicBezTo>
                    <a:pt x="100295" y="105812"/>
                    <a:pt x="100295" y="105812"/>
                    <a:pt x="100295" y="105812"/>
                  </a:cubicBezTo>
                  <a:cubicBezTo>
                    <a:pt x="103054" y="105812"/>
                    <a:pt x="105812" y="103054"/>
                    <a:pt x="105812" y="100295"/>
                  </a:cubicBezTo>
                  <a:lnTo>
                    <a:pt x="105812" y="50049"/>
                  </a:lnTo>
                  <a:close/>
                </a:path>
              </a:pathLst>
            </a:custGeom>
            <a:solidFill>
              <a:srgbClr val="00578D"/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>
                <a:solidFill>
                  <a:schemeClr val="bg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xmlns="" id="{E6B2DFCB-A7C0-4709-A150-E2E78AA4CDD4}"/>
              </a:ext>
            </a:extLst>
          </p:cNvPr>
          <p:cNvGrpSpPr/>
          <p:nvPr/>
        </p:nvGrpSpPr>
        <p:grpSpPr>
          <a:xfrm>
            <a:off x="9535147" y="5788393"/>
            <a:ext cx="362908" cy="362908"/>
            <a:chOff x="13630041" y="7494972"/>
            <a:chExt cx="589692" cy="589692"/>
          </a:xfrm>
        </p:grpSpPr>
        <p:sp>
          <p:nvSpPr>
            <p:cNvPr id="16" name="Oval 15">
              <a:extLst>
                <a:ext uri="{FF2B5EF4-FFF2-40B4-BE49-F238E27FC236}">
                  <a16:creationId xmlns:a16="http://schemas.microsoft.com/office/drawing/2014/main" xmlns="" id="{B5DA9AB3-CFFE-454B-8D02-27E1D1EE6E34}"/>
                </a:ext>
              </a:extLst>
            </p:cNvPr>
            <p:cNvSpPr/>
            <p:nvPr/>
          </p:nvSpPr>
          <p:spPr>
            <a:xfrm>
              <a:off x="13630041" y="7494972"/>
              <a:ext cx="589692" cy="589692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bg1"/>
                </a:solidFill>
              </a:endParaRPr>
            </a:p>
          </p:txBody>
        </p:sp>
        <p:sp>
          <p:nvSpPr>
            <p:cNvPr id="17" name="Shape 5020">
              <a:extLst>
                <a:ext uri="{FF2B5EF4-FFF2-40B4-BE49-F238E27FC236}">
                  <a16:creationId xmlns:a16="http://schemas.microsoft.com/office/drawing/2014/main" xmlns="" id="{05D1E49D-CE54-45E7-B67B-36B7BB803403}"/>
                </a:ext>
              </a:extLst>
            </p:cNvPr>
            <p:cNvSpPr/>
            <p:nvPr/>
          </p:nvSpPr>
          <p:spPr>
            <a:xfrm>
              <a:off x="13805678" y="7692338"/>
              <a:ext cx="238418" cy="19496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81727" y="0"/>
                  </a:moveTo>
                  <a:lnTo>
                    <a:pt x="81727" y="0"/>
                  </a:lnTo>
                  <a:cubicBezTo>
                    <a:pt x="91495" y="0"/>
                    <a:pt x="95880" y="5322"/>
                    <a:pt x="101461" y="10403"/>
                  </a:cubicBezTo>
                  <a:cubicBezTo>
                    <a:pt x="105647" y="10403"/>
                    <a:pt x="111229" y="7016"/>
                    <a:pt x="114019" y="5322"/>
                  </a:cubicBezTo>
                  <a:cubicBezTo>
                    <a:pt x="115614" y="3629"/>
                    <a:pt x="115614" y="3629"/>
                    <a:pt x="117009" y="3629"/>
                  </a:cubicBezTo>
                  <a:cubicBezTo>
                    <a:pt x="115614" y="8709"/>
                    <a:pt x="112624" y="13790"/>
                    <a:pt x="108438" y="17177"/>
                  </a:cubicBezTo>
                  <a:cubicBezTo>
                    <a:pt x="108438" y="17177"/>
                    <a:pt x="107043" y="18870"/>
                    <a:pt x="105647" y="18870"/>
                  </a:cubicBezTo>
                  <a:lnTo>
                    <a:pt x="105647" y="18870"/>
                  </a:lnTo>
                  <a:cubicBezTo>
                    <a:pt x="111229" y="18870"/>
                    <a:pt x="115614" y="15483"/>
                    <a:pt x="119800" y="15483"/>
                  </a:cubicBezTo>
                  <a:lnTo>
                    <a:pt x="119800" y="15483"/>
                  </a:lnTo>
                  <a:cubicBezTo>
                    <a:pt x="118405" y="18870"/>
                    <a:pt x="115614" y="23951"/>
                    <a:pt x="111229" y="25645"/>
                  </a:cubicBezTo>
                  <a:cubicBezTo>
                    <a:pt x="109833" y="27338"/>
                    <a:pt x="109833" y="29274"/>
                    <a:pt x="108438" y="30967"/>
                  </a:cubicBezTo>
                  <a:cubicBezTo>
                    <a:pt x="108438" y="37741"/>
                    <a:pt x="108438" y="42822"/>
                    <a:pt x="107043" y="49596"/>
                  </a:cubicBezTo>
                  <a:cubicBezTo>
                    <a:pt x="100066" y="82258"/>
                    <a:pt x="84518" y="106209"/>
                    <a:pt x="59202" y="116370"/>
                  </a:cubicBezTo>
                  <a:cubicBezTo>
                    <a:pt x="49235" y="119758"/>
                    <a:pt x="33887" y="119758"/>
                    <a:pt x="23920" y="118064"/>
                  </a:cubicBezTo>
                  <a:cubicBezTo>
                    <a:pt x="18338" y="116370"/>
                    <a:pt x="14152" y="114677"/>
                    <a:pt x="8372" y="111290"/>
                  </a:cubicBezTo>
                  <a:cubicBezTo>
                    <a:pt x="6976" y="109596"/>
                    <a:pt x="4186" y="109596"/>
                    <a:pt x="2790" y="107903"/>
                  </a:cubicBezTo>
                  <a:cubicBezTo>
                    <a:pt x="1395" y="106209"/>
                    <a:pt x="1395" y="106209"/>
                    <a:pt x="0" y="106209"/>
                  </a:cubicBezTo>
                  <a:cubicBezTo>
                    <a:pt x="2790" y="106209"/>
                    <a:pt x="5581" y="106209"/>
                    <a:pt x="8372" y="106209"/>
                  </a:cubicBezTo>
                  <a:cubicBezTo>
                    <a:pt x="9966" y="106209"/>
                    <a:pt x="12757" y="106209"/>
                    <a:pt x="15548" y="104516"/>
                  </a:cubicBezTo>
                  <a:cubicBezTo>
                    <a:pt x="21129" y="102580"/>
                    <a:pt x="25315" y="100887"/>
                    <a:pt x="29501" y="99193"/>
                  </a:cubicBezTo>
                  <a:cubicBezTo>
                    <a:pt x="32491" y="97500"/>
                    <a:pt x="35282" y="95806"/>
                    <a:pt x="36677" y="92419"/>
                  </a:cubicBezTo>
                  <a:cubicBezTo>
                    <a:pt x="33887" y="92419"/>
                    <a:pt x="31096" y="92419"/>
                    <a:pt x="29501" y="92419"/>
                  </a:cubicBezTo>
                  <a:cubicBezTo>
                    <a:pt x="21129" y="89032"/>
                    <a:pt x="16943" y="82258"/>
                    <a:pt x="14152" y="71854"/>
                  </a:cubicBezTo>
                  <a:cubicBezTo>
                    <a:pt x="15548" y="73548"/>
                    <a:pt x="22524" y="73548"/>
                    <a:pt x="23920" y="71854"/>
                  </a:cubicBezTo>
                  <a:cubicBezTo>
                    <a:pt x="21129" y="71854"/>
                    <a:pt x="18338" y="70161"/>
                    <a:pt x="16943" y="68467"/>
                  </a:cubicBezTo>
                  <a:cubicBezTo>
                    <a:pt x="9966" y="63387"/>
                    <a:pt x="4186" y="54919"/>
                    <a:pt x="4186" y="42822"/>
                  </a:cubicBezTo>
                  <a:cubicBezTo>
                    <a:pt x="5581" y="42822"/>
                    <a:pt x="6976" y="42822"/>
                    <a:pt x="6976" y="44516"/>
                  </a:cubicBezTo>
                  <a:cubicBezTo>
                    <a:pt x="8372" y="44516"/>
                    <a:pt x="9966" y="44516"/>
                    <a:pt x="12757" y="46209"/>
                  </a:cubicBezTo>
                  <a:lnTo>
                    <a:pt x="15548" y="46209"/>
                  </a:lnTo>
                  <a:lnTo>
                    <a:pt x="15548" y="46209"/>
                  </a:lnTo>
                  <a:cubicBezTo>
                    <a:pt x="14152" y="44516"/>
                    <a:pt x="12757" y="42822"/>
                    <a:pt x="11362" y="41129"/>
                  </a:cubicBezTo>
                  <a:cubicBezTo>
                    <a:pt x="6976" y="34354"/>
                    <a:pt x="2790" y="25645"/>
                    <a:pt x="5581" y="13790"/>
                  </a:cubicBezTo>
                  <a:cubicBezTo>
                    <a:pt x="5581" y="10403"/>
                    <a:pt x="6976" y="8709"/>
                    <a:pt x="8372" y="7016"/>
                  </a:cubicBezTo>
                  <a:lnTo>
                    <a:pt x="8372" y="7016"/>
                  </a:lnTo>
                  <a:cubicBezTo>
                    <a:pt x="8372" y="7016"/>
                    <a:pt x="9966" y="8709"/>
                    <a:pt x="11362" y="8709"/>
                  </a:cubicBezTo>
                  <a:cubicBezTo>
                    <a:pt x="12757" y="12096"/>
                    <a:pt x="15548" y="15483"/>
                    <a:pt x="18338" y="17177"/>
                  </a:cubicBezTo>
                  <a:cubicBezTo>
                    <a:pt x="26710" y="25645"/>
                    <a:pt x="35282" y="30967"/>
                    <a:pt x="47840" y="36048"/>
                  </a:cubicBezTo>
                  <a:cubicBezTo>
                    <a:pt x="52026" y="36048"/>
                    <a:pt x="55016" y="37741"/>
                    <a:pt x="59202" y="37741"/>
                  </a:cubicBezTo>
                  <a:cubicBezTo>
                    <a:pt x="57807" y="32661"/>
                    <a:pt x="57807" y="27338"/>
                    <a:pt x="59202" y="23951"/>
                  </a:cubicBezTo>
                  <a:cubicBezTo>
                    <a:pt x="61993" y="13790"/>
                    <a:pt x="66179" y="7016"/>
                    <a:pt x="73355" y="3629"/>
                  </a:cubicBezTo>
                  <a:cubicBezTo>
                    <a:pt x="74750" y="1935"/>
                    <a:pt x="77541" y="1935"/>
                    <a:pt x="78936" y="1935"/>
                  </a:cubicBezTo>
                  <a:cubicBezTo>
                    <a:pt x="80332" y="1935"/>
                    <a:pt x="80332" y="0"/>
                    <a:pt x="81727" y="0"/>
                  </a:cubicBezTo>
                </a:path>
              </a:pathLst>
            </a:custGeom>
            <a:solidFill>
              <a:srgbClr val="00578D"/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>
                <a:solidFill>
                  <a:schemeClr val="bg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xmlns="" id="{C16AE891-EBCD-4173-9703-38DFDE9A7AD6}"/>
              </a:ext>
            </a:extLst>
          </p:cNvPr>
          <p:cNvGrpSpPr/>
          <p:nvPr/>
        </p:nvGrpSpPr>
        <p:grpSpPr>
          <a:xfrm>
            <a:off x="5859187" y="5788393"/>
            <a:ext cx="354742" cy="354742"/>
            <a:chOff x="12151683" y="7494972"/>
            <a:chExt cx="589692" cy="589692"/>
          </a:xfrm>
        </p:grpSpPr>
        <p:sp>
          <p:nvSpPr>
            <p:cNvPr id="19" name="Oval 18">
              <a:extLst>
                <a:ext uri="{FF2B5EF4-FFF2-40B4-BE49-F238E27FC236}">
                  <a16:creationId xmlns:a16="http://schemas.microsoft.com/office/drawing/2014/main" xmlns="" id="{C842CFAE-6C97-48E0-A821-5FFB9BB5EF0C}"/>
                </a:ext>
              </a:extLst>
            </p:cNvPr>
            <p:cNvSpPr/>
            <p:nvPr/>
          </p:nvSpPr>
          <p:spPr>
            <a:xfrm>
              <a:off x="12151683" y="7494972"/>
              <a:ext cx="589692" cy="589692"/>
            </a:xfrm>
            <a:prstGeom prst="ellipse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 dirty="0">
                <a:solidFill>
                  <a:schemeClr val="bg1"/>
                </a:solidFill>
              </a:endParaRPr>
            </a:p>
          </p:txBody>
        </p:sp>
        <p:sp>
          <p:nvSpPr>
            <p:cNvPr id="20" name="Shape 5030">
              <a:extLst>
                <a:ext uri="{FF2B5EF4-FFF2-40B4-BE49-F238E27FC236}">
                  <a16:creationId xmlns:a16="http://schemas.microsoft.com/office/drawing/2014/main" xmlns="" id="{910BB964-9406-4367-9AD3-55C1F01662C7}"/>
                </a:ext>
              </a:extLst>
            </p:cNvPr>
            <p:cNvSpPr/>
            <p:nvPr/>
          </p:nvSpPr>
          <p:spPr>
            <a:xfrm>
              <a:off x="12304472" y="7699439"/>
              <a:ext cx="284113" cy="194333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101630" y="0"/>
                  </a:moveTo>
                  <a:lnTo>
                    <a:pt x="101630" y="0"/>
                  </a:lnTo>
                  <a:cubicBezTo>
                    <a:pt x="62096" y="0"/>
                    <a:pt x="62096" y="0"/>
                    <a:pt x="62096" y="0"/>
                  </a:cubicBezTo>
                  <a:cubicBezTo>
                    <a:pt x="21164" y="0"/>
                    <a:pt x="21164" y="0"/>
                    <a:pt x="21164" y="0"/>
                  </a:cubicBezTo>
                  <a:cubicBezTo>
                    <a:pt x="11181" y="0"/>
                    <a:pt x="0" y="10218"/>
                    <a:pt x="0" y="24817"/>
                  </a:cubicBezTo>
                  <a:cubicBezTo>
                    <a:pt x="0" y="96934"/>
                    <a:pt x="0" y="96934"/>
                    <a:pt x="0" y="96934"/>
                  </a:cubicBezTo>
                  <a:cubicBezTo>
                    <a:pt x="0" y="111240"/>
                    <a:pt x="11181" y="119708"/>
                    <a:pt x="21164" y="119708"/>
                  </a:cubicBezTo>
                  <a:cubicBezTo>
                    <a:pt x="63494" y="119708"/>
                    <a:pt x="63494" y="119708"/>
                    <a:pt x="63494" y="119708"/>
                  </a:cubicBezTo>
                  <a:cubicBezTo>
                    <a:pt x="101630" y="119708"/>
                    <a:pt x="101630" y="119708"/>
                    <a:pt x="101630" y="119708"/>
                  </a:cubicBezTo>
                  <a:cubicBezTo>
                    <a:pt x="111414" y="119708"/>
                    <a:pt x="119800" y="111240"/>
                    <a:pt x="119800" y="96934"/>
                  </a:cubicBezTo>
                  <a:cubicBezTo>
                    <a:pt x="119800" y="24817"/>
                    <a:pt x="119800" y="24817"/>
                    <a:pt x="119800" y="24817"/>
                  </a:cubicBezTo>
                  <a:cubicBezTo>
                    <a:pt x="119800" y="10218"/>
                    <a:pt x="111414" y="0"/>
                    <a:pt x="101630" y="0"/>
                  </a:cubicBezTo>
                  <a:close/>
                  <a:moveTo>
                    <a:pt x="52113" y="88759"/>
                  </a:moveTo>
                  <a:lnTo>
                    <a:pt x="52113" y="88759"/>
                  </a:lnTo>
                  <a:cubicBezTo>
                    <a:pt x="52113" y="32992"/>
                    <a:pt x="52113" y="32992"/>
                    <a:pt x="52113" y="32992"/>
                  </a:cubicBezTo>
                  <a:cubicBezTo>
                    <a:pt x="77670" y="59854"/>
                    <a:pt x="77670" y="59854"/>
                    <a:pt x="77670" y="59854"/>
                  </a:cubicBezTo>
                  <a:lnTo>
                    <a:pt x="52113" y="88759"/>
                  </a:lnTo>
                  <a:close/>
                </a:path>
              </a:pathLst>
            </a:custGeom>
            <a:solidFill>
              <a:srgbClr val="00578D"/>
            </a:solidFill>
            <a:ln>
              <a:noFill/>
            </a:ln>
          </p:spPr>
          <p:txBody>
            <a:bodyPr lIns="45713" tIns="22850" rIns="45713" bIns="22850" anchor="ctr" anchorCtr="0">
              <a:noAutofit/>
            </a:bodyPr>
            <a:lstStyle/>
            <a:p>
              <a:endParaRPr dirty="0">
                <a:solidFill>
                  <a:schemeClr val="bg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403AE744-17AE-4431-BBCD-24E0C03E7C6F}"/>
              </a:ext>
            </a:extLst>
          </p:cNvPr>
          <p:cNvSpPr txBox="1"/>
          <p:nvPr/>
        </p:nvSpPr>
        <p:spPr>
          <a:xfrm>
            <a:off x="6261554" y="5830973"/>
            <a:ext cx="139954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chemeClr val="bg1"/>
                </a:solidFill>
                <a:latin typeface="Open Sauce Sans" panose="00000500000000000000" pitchFamily="2" charset="0"/>
              </a:rPr>
              <a:t>@creavora</a:t>
            </a:r>
            <a:endParaRPr lang="id-ID" sz="1100" b="1" dirty="0">
              <a:solidFill>
                <a:schemeClr val="bg1"/>
              </a:solidFill>
              <a:latin typeface="Open Sauce Sans" panose="00000500000000000000" pitchFamily="2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xmlns="" id="{8E0E22DD-263C-405E-B724-5004473F5722}"/>
              </a:ext>
            </a:extLst>
          </p:cNvPr>
          <p:cNvSpPr txBox="1"/>
          <p:nvPr/>
        </p:nvSpPr>
        <p:spPr>
          <a:xfrm>
            <a:off x="8103617" y="5830973"/>
            <a:ext cx="14315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chemeClr val="bg1"/>
                </a:solidFill>
                <a:latin typeface="Open Sauce Sans" panose="00000500000000000000" pitchFamily="2" charset="0"/>
              </a:rPr>
              <a:t>@creavora</a:t>
            </a:r>
            <a:endParaRPr lang="id-ID" sz="1100" b="1" dirty="0">
              <a:solidFill>
                <a:schemeClr val="bg1"/>
              </a:solidFill>
              <a:latin typeface="Open Sauce Sans" panose="00000500000000000000" pitchFamily="2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44F926A5-5658-427F-9E7A-3A12CC05196D}"/>
              </a:ext>
            </a:extLst>
          </p:cNvPr>
          <p:cNvSpPr txBox="1"/>
          <p:nvPr/>
        </p:nvSpPr>
        <p:spPr>
          <a:xfrm>
            <a:off x="10006145" y="5839042"/>
            <a:ext cx="143099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chemeClr val="bg1"/>
                </a:solidFill>
                <a:latin typeface="Open Sauce Sans" panose="00000500000000000000" pitchFamily="2" charset="0"/>
              </a:rPr>
              <a:t>@craevora</a:t>
            </a:r>
            <a:endParaRPr lang="id-ID" sz="1100" b="1" dirty="0">
              <a:solidFill>
                <a:schemeClr val="bg1"/>
              </a:solidFill>
              <a:latin typeface="Open Sauce Sans" panose="00000500000000000000" pitchFamily="2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C3826747-0CB3-4288-908A-53512E778642}"/>
              </a:ext>
            </a:extLst>
          </p:cNvPr>
          <p:cNvSpPr txBox="1"/>
          <p:nvPr/>
        </p:nvSpPr>
        <p:spPr>
          <a:xfrm>
            <a:off x="5795198" y="4595237"/>
            <a:ext cx="5501148" cy="75443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There are many variations of passages of Lorem Ipsum available, but the majority have suffered alteration in some form, by injected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humour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or </a:t>
            </a:r>
            <a:r>
              <a:rPr lang="en-US" sz="1000" b="0" i="0" dirty="0" err="1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randomised</a:t>
            </a:r>
            <a:r>
              <a:rPr lang="en-US" sz="1000" b="0" i="0" dirty="0">
                <a:solidFill>
                  <a:schemeClr val="bg1"/>
                </a:solidFill>
                <a:effectLst/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words which don't look even slightly believable. If you are going to use a passage of Lorem Ipsum, you need to be sure there</a:t>
            </a:r>
            <a:endParaRPr lang="en-ID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xmlns="" id="{B10BFE00-4B94-4181-87AA-8A709B1274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bg1"/>
                </a:solidFill>
                <a:latin typeface="Open Sauce Sans" panose="00000500000000000000" pitchFamily="2" charset="0"/>
              </a:rPr>
              <a:t>Page. 27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177097A3-95FB-439C-B726-5DB5ED365FFB}"/>
              </a:ext>
            </a:extLst>
          </p:cNvPr>
          <p:cNvSpPr txBox="1"/>
          <p:nvPr/>
        </p:nvSpPr>
        <p:spPr>
          <a:xfrm>
            <a:off x="5795198" y="1678504"/>
            <a:ext cx="3351074" cy="28623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3600" b="0" i="0" dirty="0">
                <a:solidFill>
                  <a:schemeClr val="bg1"/>
                </a:solidFill>
                <a:effectLst/>
                <a:latin typeface="Open Sauce Sans ExtraBold" panose="00000900000000000000" pitchFamily="2" charset="0"/>
              </a:rPr>
              <a:t>People may hear your words, but they feel your attitude.</a:t>
            </a:r>
            <a:endParaRPr lang="en-ID" sz="3600" dirty="0">
              <a:solidFill>
                <a:schemeClr val="bg1"/>
              </a:solidFill>
              <a:latin typeface="Open Sauce Sans ExtraBold" panose="00000900000000000000" pitchFamily="2" charset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xmlns="" id="{207FB22E-335A-44A7-B369-38DDE7844A52}"/>
              </a:ext>
            </a:extLst>
          </p:cNvPr>
          <p:cNvSpPr txBox="1"/>
          <p:nvPr/>
        </p:nvSpPr>
        <p:spPr>
          <a:xfrm>
            <a:off x="5853579" y="1225115"/>
            <a:ext cx="221549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>
                <a:solidFill>
                  <a:schemeClr val="bg1"/>
                </a:solidFill>
                <a:latin typeface="Open Sauce Sans" panose="00000500000000000000" pitchFamily="2" charset="0"/>
                <a:ea typeface="Roboto" pitchFamily="2" charset="0"/>
              </a:rPr>
              <a:t>Contact Us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xmlns="" id="{70505D37-D198-4CB1-A480-DE871AE2836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1550768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E9A4472A-F321-4650-8462-2602628886DE}"/>
              </a:ext>
            </a:extLst>
          </p:cNvPr>
          <p:cNvSpPr/>
          <p:nvPr/>
        </p:nvSpPr>
        <p:spPr>
          <a:xfrm>
            <a:off x="38100" y="18520"/>
            <a:ext cx="12192000" cy="6858000"/>
          </a:xfrm>
          <a:prstGeom prst="rect">
            <a:avLst/>
          </a:prstGeom>
          <a:solidFill>
            <a:srgbClr val="2823FB">
              <a:alpha val="8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xmlns="" id="{975212C2-DCC1-431E-BB7A-274F9FE535EE}"/>
              </a:ext>
            </a:extLst>
          </p:cNvPr>
          <p:cNvSpPr txBox="1">
            <a:spLocks/>
          </p:cNvSpPr>
          <p:nvPr/>
        </p:nvSpPr>
        <p:spPr>
          <a:xfrm>
            <a:off x="2227828" y="2861516"/>
            <a:ext cx="7696200" cy="1172009"/>
          </a:xfrm>
          <a:prstGeom prst="rect">
            <a:avLst/>
          </a:prstGeom>
        </p:spPr>
        <p:txBody>
          <a:bodyPr wrap="square" anchor="ctr">
            <a:noAutofit/>
          </a:bodyPr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lang="en-US" sz="2400" kern="0" smtClean="0">
                <a:solidFill>
                  <a:srgbClr val="DD2067"/>
                </a:solidFill>
                <a:latin typeface="+mj-lt"/>
                <a:ea typeface="+mj-ea"/>
                <a:cs typeface="Arial" pitchFamily="-109" charset="0"/>
                <a:sym typeface="Calibri" charset="0"/>
              </a:defRPr>
            </a:lvl1pPr>
            <a:lvl2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2pPr>
            <a:lvl3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3pPr>
            <a:lvl4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4pPr>
            <a:lvl5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9pPr>
          </a:lstStyle>
          <a:p>
            <a:pPr algn="l"/>
            <a:r>
              <a:rPr lang="en-US" sz="9600" spc="-151" dirty="0">
                <a:solidFill>
                  <a:schemeClr val="bg1"/>
                </a:solidFill>
                <a:latin typeface="Open Sauce Sans Black Italic" panose="00000A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Thank </a:t>
            </a:r>
            <a:r>
              <a:rPr lang="en-US" sz="9600" spc="-151" dirty="0">
                <a:solidFill>
                  <a:schemeClr val="bg1"/>
                </a:solidFill>
                <a:latin typeface="Open Sauce Sans ExtraBold" panose="000009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YOU</a:t>
            </a:r>
          </a:p>
        </p:txBody>
      </p:sp>
      <p:sp>
        <p:nvSpPr>
          <p:cNvPr id="9" name="Title 1">
            <a:extLst>
              <a:ext uri="{FF2B5EF4-FFF2-40B4-BE49-F238E27FC236}">
                <a16:creationId xmlns:a16="http://schemas.microsoft.com/office/drawing/2014/main" xmlns="" id="{B09CBC48-4AAA-4148-B67F-237BAFA5C343}"/>
              </a:ext>
            </a:extLst>
          </p:cNvPr>
          <p:cNvSpPr txBox="1">
            <a:spLocks/>
          </p:cNvSpPr>
          <p:nvPr/>
        </p:nvSpPr>
        <p:spPr>
          <a:xfrm>
            <a:off x="2286000" y="2489547"/>
            <a:ext cx="3873411" cy="247802"/>
          </a:xfrm>
          <a:prstGeom prst="rect">
            <a:avLst/>
          </a:prstGeom>
        </p:spPr>
        <p:txBody>
          <a:bodyPr wrap="square" anchor="ctr">
            <a:noAutofit/>
          </a:bodyPr>
          <a:lstStyle>
            <a:lvl1pPr algn="ctr" rtl="0" fontAlgn="base">
              <a:spcBef>
                <a:spcPct val="0"/>
              </a:spcBef>
              <a:spcAft>
                <a:spcPct val="0"/>
              </a:spcAft>
              <a:defRPr lang="en-US" sz="2400" kern="0" smtClean="0">
                <a:solidFill>
                  <a:srgbClr val="DD2067"/>
                </a:solidFill>
                <a:latin typeface="+mj-lt"/>
                <a:ea typeface="+mj-ea"/>
                <a:cs typeface="Arial" pitchFamily="-109" charset="0"/>
                <a:sym typeface="Calibri" charset="0"/>
              </a:defRPr>
            </a:lvl1pPr>
            <a:lvl2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2pPr>
            <a:lvl3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3pPr>
            <a:lvl4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4pPr>
            <a:lvl5pPr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charset="0"/>
                <a:ea typeface="ヒラギノ角ゴ ProN W3" charset="0"/>
                <a:cs typeface="ヒラギノ角ゴ ProN W3" charset="0"/>
                <a:sym typeface="Calibri" charset="0"/>
              </a:defRPr>
            </a:lvl9pPr>
          </a:lstStyle>
          <a:p>
            <a:pPr algn="l"/>
            <a:r>
              <a:rPr lang="en-US" sz="1400" b="1" dirty="0">
                <a:solidFill>
                  <a:schemeClr val="bg1"/>
                </a:solidFill>
                <a:latin typeface="Open Sauce Sans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rPr>
              <a:t>Startup Presentation Template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226A062F-32E8-4475-9D57-CDCE916DF412}"/>
              </a:ext>
            </a:extLst>
          </p:cNvPr>
          <p:cNvSpPr/>
          <p:nvPr/>
        </p:nvSpPr>
        <p:spPr>
          <a:xfrm>
            <a:off x="2184513" y="4573819"/>
            <a:ext cx="7797687" cy="5236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Lorem ipsum dolor sit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amet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consectetur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adipiscing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elit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Pellentesque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scelerisque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malesua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libero a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pellentesque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Morbi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orci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dui,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fermentum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eget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lectus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ornareioiu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viverra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dignissim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ris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Donec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lacinia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neque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non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velit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dictum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tincidunt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.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Etiam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lacus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neque</a:t>
            </a:r>
            <a:r>
              <a:rPr lang="en-US" sz="1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, </a:t>
            </a:r>
            <a:r>
              <a:rPr lang="en-US" sz="1000" dirty="0" err="1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mattis</a:t>
            </a:r>
            <a:endParaRPr lang="en-US" sz="1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xmlns="" id="{5DC9C383-FFEF-4F88-B0BD-8EC8076787B6}"/>
              </a:ext>
            </a:extLst>
          </p:cNvPr>
          <p:cNvCxnSpPr/>
          <p:nvPr/>
        </p:nvCxnSpPr>
        <p:spPr>
          <a:xfrm>
            <a:off x="2286000" y="4276381"/>
            <a:ext cx="7696200" cy="0"/>
          </a:xfrm>
          <a:prstGeom prst="line">
            <a:avLst/>
          </a:prstGeom>
          <a:ln w="28575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FED0099F-77CC-4F48-90BB-9AA841F7105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bg1"/>
                </a:solidFill>
                <a:latin typeface="Open Sauce Sans" panose="00000500000000000000" pitchFamily="2" charset="0"/>
              </a:rPr>
              <a:t>Page. 28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26E364A8-BB83-4F4F-8D80-CF0D77FEF76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3466148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4747">
            <a:extLst>
              <a:ext uri="{FF2B5EF4-FFF2-40B4-BE49-F238E27FC236}">
                <a16:creationId xmlns:a16="http://schemas.microsoft.com/office/drawing/2014/main" xmlns="" id="{EDDE89C3-859A-46F5-AEAA-C427DD87BB2E}"/>
              </a:ext>
            </a:extLst>
          </p:cNvPr>
          <p:cNvSpPr/>
          <p:nvPr/>
        </p:nvSpPr>
        <p:spPr>
          <a:xfrm>
            <a:off x="10623479" y="3815654"/>
            <a:ext cx="298373" cy="931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59" y="26250"/>
                </a:moveTo>
                <a:lnTo>
                  <a:pt x="118459" y="26250"/>
                </a:lnTo>
                <a:cubicBezTo>
                  <a:pt x="115762" y="26250"/>
                  <a:pt x="113065" y="52500"/>
                  <a:pt x="104783" y="52500"/>
                </a:cubicBezTo>
                <a:cubicBezTo>
                  <a:pt x="95345" y="52500"/>
                  <a:pt x="91107" y="0"/>
                  <a:pt x="76276" y="0"/>
                </a:cubicBezTo>
                <a:cubicBezTo>
                  <a:pt x="65296" y="0"/>
                  <a:pt x="61252" y="30625"/>
                  <a:pt x="59903" y="30625"/>
                </a:cubicBezTo>
                <a:cubicBezTo>
                  <a:pt x="59903" y="30625"/>
                  <a:pt x="55858" y="0"/>
                  <a:pt x="43531" y="0"/>
                </a:cubicBezTo>
                <a:cubicBezTo>
                  <a:pt x="28507" y="0"/>
                  <a:pt x="24462" y="52500"/>
                  <a:pt x="15024" y="52500"/>
                </a:cubicBezTo>
                <a:cubicBezTo>
                  <a:pt x="8089" y="52500"/>
                  <a:pt x="4044" y="26250"/>
                  <a:pt x="2696" y="26250"/>
                </a:cubicBezTo>
                <a:cubicBezTo>
                  <a:pt x="0" y="30625"/>
                  <a:pt x="6741" y="119375"/>
                  <a:pt x="32552" y="119375"/>
                </a:cubicBezTo>
                <a:cubicBezTo>
                  <a:pt x="48924" y="119375"/>
                  <a:pt x="58555" y="75000"/>
                  <a:pt x="59903" y="75000"/>
                </a:cubicBezTo>
                <a:cubicBezTo>
                  <a:pt x="61252" y="75000"/>
                  <a:pt x="72231" y="119375"/>
                  <a:pt x="88410" y="119375"/>
                </a:cubicBezTo>
                <a:cubicBezTo>
                  <a:pt x="114414" y="119375"/>
                  <a:pt x="119807" y="30625"/>
                  <a:pt x="118459" y="2625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" name="Shape 4748">
            <a:extLst>
              <a:ext uri="{FF2B5EF4-FFF2-40B4-BE49-F238E27FC236}">
                <a16:creationId xmlns:a16="http://schemas.microsoft.com/office/drawing/2014/main" xmlns="" id="{3096A34F-DDD8-4760-95EB-52D3E0002127}"/>
              </a:ext>
            </a:extLst>
          </p:cNvPr>
          <p:cNvSpPr/>
          <p:nvPr/>
        </p:nvSpPr>
        <p:spPr>
          <a:xfrm>
            <a:off x="10119844" y="3775438"/>
            <a:ext cx="292024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68144"/>
                </a:moveTo>
                <a:lnTo>
                  <a:pt x="114088" y="68144"/>
                </a:lnTo>
                <a:cubicBezTo>
                  <a:pt x="39014" y="68144"/>
                  <a:pt x="39014" y="68144"/>
                  <a:pt x="39014" y="68144"/>
                </a:cubicBezTo>
                <a:cubicBezTo>
                  <a:pt x="36256" y="68144"/>
                  <a:pt x="33300" y="65817"/>
                  <a:pt x="33300" y="58504"/>
                </a:cubicBezTo>
                <a:cubicBezTo>
                  <a:pt x="33300" y="53850"/>
                  <a:pt x="36256" y="49196"/>
                  <a:pt x="39014" y="49196"/>
                </a:cubicBezTo>
                <a:cubicBezTo>
                  <a:pt x="114088" y="49196"/>
                  <a:pt x="114088" y="49196"/>
                  <a:pt x="114088" y="49196"/>
                </a:cubicBezTo>
                <a:cubicBezTo>
                  <a:pt x="117044" y="49196"/>
                  <a:pt x="119802" y="53850"/>
                  <a:pt x="119802" y="58504"/>
                </a:cubicBezTo>
                <a:cubicBezTo>
                  <a:pt x="119802" y="65817"/>
                  <a:pt x="117044" y="68144"/>
                  <a:pt x="114088" y="68144"/>
                </a:cubicBezTo>
                <a:close/>
                <a:moveTo>
                  <a:pt x="114088" y="18614"/>
                </a:moveTo>
                <a:lnTo>
                  <a:pt x="114088" y="18614"/>
                </a:lnTo>
                <a:cubicBezTo>
                  <a:pt x="39014" y="18614"/>
                  <a:pt x="39014" y="18614"/>
                  <a:pt x="39014" y="18614"/>
                </a:cubicBezTo>
                <a:cubicBezTo>
                  <a:pt x="36256" y="18614"/>
                  <a:pt x="33300" y="13961"/>
                  <a:pt x="33300" y="9307"/>
                </a:cubicBezTo>
                <a:cubicBezTo>
                  <a:pt x="33300" y="4653"/>
                  <a:pt x="36256" y="0"/>
                  <a:pt x="39014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4653"/>
                  <a:pt x="119802" y="9307"/>
                </a:cubicBezTo>
                <a:cubicBezTo>
                  <a:pt x="119802" y="13961"/>
                  <a:pt x="117044" y="18614"/>
                  <a:pt x="114088" y="18614"/>
                </a:cubicBezTo>
                <a:close/>
                <a:moveTo>
                  <a:pt x="16748" y="119667"/>
                </a:moveTo>
                <a:lnTo>
                  <a:pt x="16748" y="119667"/>
                </a:lnTo>
                <a:cubicBezTo>
                  <a:pt x="5517" y="119667"/>
                  <a:pt x="5517" y="119667"/>
                  <a:pt x="5517" y="119667"/>
                </a:cubicBezTo>
                <a:cubicBezTo>
                  <a:pt x="2758" y="119667"/>
                  <a:pt x="0" y="115013"/>
                  <a:pt x="0" y="110360"/>
                </a:cubicBezTo>
                <a:cubicBezTo>
                  <a:pt x="0" y="103379"/>
                  <a:pt x="2758" y="101052"/>
                  <a:pt x="5517" y="101052"/>
                </a:cubicBezTo>
                <a:cubicBezTo>
                  <a:pt x="16748" y="101052"/>
                  <a:pt x="16748" y="101052"/>
                  <a:pt x="16748" y="101052"/>
                </a:cubicBezTo>
                <a:cubicBezTo>
                  <a:pt x="20886" y="101052"/>
                  <a:pt x="22266" y="103379"/>
                  <a:pt x="22266" y="110360"/>
                </a:cubicBezTo>
                <a:cubicBezTo>
                  <a:pt x="22266" y="115013"/>
                  <a:pt x="20886" y="119667"/>
                  <a:pt x="16748" y="119667"/>
                </a:cubicBezTo>
                <a:close/>
                <a:moveTo>
                  <a:pt x="16748" y="68144"/>
                </a:moveTo>
                <a:lnTo>
                  <a:pt x="16748" y="68144"/>
                </a:lnTo>
                <a:cubicBezTo>
                  <a:pt x="5517" y="68144"/>
                  <a:pt x="5517" y="68144"/>
                  <a:pt x="5517" y="68144"/>
                </a:cubicBezTo>
                <a:cubicBezTo>
                  <a:pt x="2758" y="68144"/>
                  <a:pt x="0" y="65817"/>
                  <a:pt x="0" y="58504"/>
                </a:cubicBezTo>
                <a:cubicBezTo>
                  <a:pt x="0" y="53850"/>
                  <a:pt x="2758" y="49196"/>
                  <a:pt x="5517" y="49196"/>
                </a:cubicBezTo>
                <a:cubicBezTo>
                  <a:pt x="16748" y="49196"/>
                  <a:pt x="16748" y="49196"/>
                  <a:pt x="16748" y="49196"/>
                </a:cubicBezTo>
                <a:cubicBezTo>
                  <a:pt x="20886" y="49196"/>
                  <a:pt x="22266" y="53850"/>
                  <a:pt x="22266" y="58504"/>
                </a:cubicBezTo>
                <a:cubicBezTo>
                  <a:pt x="22266" y="65817"/>
                  <a:pt x="20886" y="68144"/>
                  <a:pt x="16748" y="68144"/>
                </a:cubicBezTo>
                <a:close/>
                <a:moveTo>
                  <a:pt x="16748" y="18614"/>
                </a:moveTo>
                <a:lnTo>
                  <a:pt x="16748" y="18614"/>
                </a:lnTo>
                <a:cubicBezTo>
                  <a:pt x="5517" y="18614"/>
                  <a:pt x="5517" y="18614"/>
                  <a:pt x="5517" y="18614"/>
                </a:cubicBezTo>
                <a:cubicBezTo>
                  <a:pt x="2758" y="18614"/>
                  <a:pt x="0" y="13961"/>
                  <a:pt x="0" y="9307"/>
                </a:cubicBezTo>
                <a:cubicBezTo>
                  <a:pt x="0" y="4653"/>
                  <a:pt x="2758" y="0"/>
                  <a:pt x="5517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0886" y="0"/>
                  <a:pt x="22266" y="4653"/>
                  <a:pt x="22266" y="9307"/>
                </a:cubicBezTo>
                <a:cubicBezTo>
                  <a:pt x="22266" y="13961"/>
                  <a:pt x="20886" y="18614"/>
                  <a:pt x="16748" y="18614"/>
                </a:cubicBezTo>
                <a:close/>
                <a:moveTo>
                  <a:pt x="39014" y="119667"/>
                </a:moveTo>
                <a:lnTo>
                  <a:pt x="39014" y="119667"/>
                </a:lnTo>
                <a:cubicBezTo>
                  <a:pt x="36256" y="119667"/>
                  <a:pt x="33300" y="115013"/>
                  <a:pt x="33300" y="110360"/>
                </a:cubicBezTo>
                <a:cubicBezTo>
                  <a:pt x="33300" y="103379"/>
                  <a:pt x="36256" y="101052"/>
                  <a:pt x="39014" y="101052"/>
                </a:cubicBezTo>
                <a:cubicBezTo>
                  <a:pt x="114088" y="101052"/>
                  <a:pt x="114088" y="101052"/>
                  <a:pt x="114088" y="101052"/>
                </a:cubicBezTo>
                <a:cubicBezTo>
                  <a:pt x="117044" y="101052"/>
                  <a:pt x="119802" y="103379"/>
                  <a:pt x="119802" y="110360"/>
                </a:cubicBezTo>
                <a:cubicBezTo>
                  <a:pt x="119802" y="115013"/>
                  <a:pt x="117044" y="119667"/>
                  <a:pt x="114088" y="119667"/>
                </a:cubicBezTo>
                <a:cubicBezTo>
                  <a:pt x="39014" y="119667"/>
                  <a:pt x="39014" y="119667"/>
                  <a:pt x="39014" y="11966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" name="Shape 4749">
            <a:extLst>
              <a:ext uri="{FF2B5EF4-FFF2-40B4-BE49-F238E27FC236}">
                <a16:creationId xmlns:a16="http://schemas.microsoft.com/office/drawing/2014/main" xmlns="" id="{CFA8E488-160C-42D4-ABD2-91A8DE2FB918}"/>
              </a:ext>
            </a:extLst>
          </p:cNvPr>
          <p:cNvSpPr/>
          <p:nvPr/>
        </p:nvSpPr>
        <p:spPr>
          <a:xfrm>
            <a:off x="10194048" y="4800070"/>
            <a:ext cx="289909" cy="1735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8144"/>
                </a:moveTo>
                <a:lnTo>
                  <a:pt x="114019" y="68144"/>
                </a:lnTo>
                <a:cubicBezTo>
                  <a:pt x="5581" y="68144"/>
                  <a:pt x="5581" y="68144"/>
                  <a:pt x="5581" y="68144"/>
                </a:cubicBezTo>
                <a:cubicBezTo>
                  <a:pt x="2790" y="68144"/>
                  <a:pt x="0" y="65817"/>
                  <a:pt x="0" y="58504"/>
                </a:cubicBezTo>
                <a:cubicBezTo>
                  <a:pt x="0" y="53850"/>
                  <a:pt x="2790" y="49196"/>
                  <a:pt x="5581" y="49196"/>
                </a:cubicBezTo>
                <a:cubicBezTo>
                  <a:pt x="114019" y="49196"/>
                  <a:pt x="114019" y="49196"/>
                  <a:pt x="114019" y="49196"/>
                </a:cubicBezTo>
                <a:cubicBezTo>
                  <a:pt x="118405" y="49196"/>
                  <a:pt x="119800" y="53850"/>
                  <a:pt x="119800" y="58504"/>
                </a:cubicBezTo>
                <a:cubicBezTo>
                  <a:pt x="119800" y="65817"/>
                  <a:pt x="118405" y="68144"/>
                  <a:pt x="114019" y="68144"/>
                </a:cubicBezTo>
                <a:close/>
                <a:moveTo>
                  <a:pt x="114019" y="18614"/>
                </a:moveTo>
                <a:lnTo>
                  <a:pt x="114019" y="18614"/>
                </a:lnTo>
                <a:cubicBezTo>
                  <a:pt x="5581" y="18614"/>
                  <a:pt x="5581" y="18614"/>
                  <a:pt x="5581" y="18614"/>
                </a:cubicBezTo>
                <a:cubicBezTo>
                  <a:pt x="2790" y="18614"/>
                  <a:pt x="0" y="13961"/>
                  <a:pt x="0" y="9307"/>
                </a:cubicBezTo>
                <a:cubicBezTo>
                  <a:pt x="0" y="4653"/>
                  <a:pt x="2790" y="0"/>
                  <a:pt x="5581" y="0"/>
                </a:cubicBezTo>
                <a:cubicBezTo>
                  <a:pt x="114019" y="0"/>
                  <a:pt x="114019" y="0"/>
                  <a:pt x="114019" y="0"/>
                </a:cubicBezTo>
                <a:cubicBezTo>
                  <a:pt x="118405" y="0"/>
                  <a:pt x="119800" y="4653"/>
                  <a:pt x="119800" y="9307"/>
                </a:cubicBezTo>
                <a:cubicBezTo>
                  <a:pt x="119800" y="13961"/>
                  <a:pt x="118405" y="18614"/>
                  <a:pt x="114019" y="18614"/>
                </a:cubicBezTo>
                <a:close/>
                <a:moveTo>
                  <a:pt x="5581" y="101052"/>
                </a:moveTo>
                <a:lnTo>
                  <a:pt x="5581" y="101052"/>
                </a:lnTo>
                <a:cubicBezTo>
                  <a:pt x="114019" y="101052"/>
                  <a:pt x="114019" y="101052"/>
                  <a:pt x="114019" y="101052"/>
                </a:cubicBezTo>
                <a:cubicBezTo>
                  <a:pt x="118405" y="101052"/>
                  <a:pt x="119800" y="103379"/>
                  <a:pt x="119800" y="110360"/>
                </a:cubicBezTo>
                <a:cubicBezTo>
                  <a:pt x="119800" y="115013"/>
                  <a:pt x="118405" y="119667"/>
                  <a:pt x="114019" y="119667"/>
                </a:cubicBezTo>
                <a:cubicBezTo>
                  <a:pt x="5581" y="119667"/>
                  <a:pt x="5581" y="119667"/>
                  <a:pt x="5581" y="119667"/>
                </a:cubicBezTo>
                <a:cubicBezTo>
                  <a:pt x="2790" y="119667"/>
                  <a:pt x="0" y="115013"/>
                  <a:pt x="0" y="110360"/>
                </a:cubicBezTo>
                <a:cubicBezTo>
                  <a:pt x="0" y="103379"/>
                  <a:pt x="2790" y="101052"/>
                  <a:pt x="5581" y="10105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" name="Shape 4750">
            <a:extLst>
              <a:ext uri="{FF2B5EF4-FFF2-40B4-BE49-F238E27FC236}">
                <a16:creationId xmlns:a16="http://schemas.microsoft.com/office/drawing/2014/main" xmlns="" id="{B59C57DD-0FE7-479D-B12B-BD8ABDF06DA3}"/>
              </a:ext>
            </a:extLst>
          </p:cNvPr>
          <p:cNvSpPr/>
          <p:nvPr/>
        </p:nvSpPr>
        <p:spPr>
          <a:xfrm>
            <a:off x="10675465" y="4411735"/>
            <a:ext cx="228541" cy="550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347" y="118947"/>
                </a:moveTo>
                <a:lnTo>
                  <a:pt x="105347" y="118947"/>
                </a:lnTo>
                <a:cubicBezTo>
                  <a:pt x="96505" y="118947"/>
                  <a:pt x="91200" y="96842"/>
                  <a:pt x="91200" y="58947"/>
                </a:cubicBezTo>
                <a:cubicBezTo>
                  <a:pt x="91200" y="29473"/>
                  <a:pt x="96505" y="0"/>
                  <a:pt x="105347" y="0"/>
                </a:cubicBezTo>
                <a:cubicBezTo>
                  <a:pt x="112673" y="0"/>
                  <a:pt x="119747" y="29473"/>
                  <a:pt x="119747" y="58947"/>
                </a:cubicBezTo>
                <a:cubicBezTo>
                  <a:pt x="119747" y="96842"/>
                  <a:pt x="112673" y="118947"/>
                  <a:pt x="105347" y="118947"/>
                </a:cubicBezTo>
                <a:close/>
                <a:moveTo>
                  <a:pt x="59115" y="118947"/>
                </a:moveTo>
                <a:lnTo>
                  <a:pt x="59115" y="118947"/>
                </a:lnTo>
                <a:cubicBezTo>
                  <a:pt x="51789" y="118947"/>
                  <a:pt x="44715" y="96842"/>
                  <a:pt x="44715" y="58947"/>
                </a:cubicBezTo>
                <a:cubicBezTo>
                  <a:pt x="44715" y="29473"/>
                  <a:pt x="51789" y="0"/>
                  <a:pt x="59115" y="0"/>
                </a:cubicBezTo>
                <a:cubicBezTo>
                  <a:pt x="67957" y="0"/>
                  <a:pt x="73263" y="29473"/>
                  <a:pt x="73263" y="58947"/>
                </a:cubicBezTo>
                <a:cubicBezTo>
                  <a:pt x="73263" y="96842"/>
                  <a:pt x="67957" y="118947"/>
                  <a:pt x="59115" y="118947"/>
                </a:cubicBezTo>
                <a:close/>
                <a:moveTo>
                  <a:pt x="14400" y="118947"/>
                </a:moveTo>
                <a:lnTo>
                  <a:pt x="14400" y="118947"/>
                </a:lnTo>
                <a:cubicBezTo>
                  <a:pt x="7326" y="118947"/>
                  <a:pt x="0" y="96842"/>
                  <a:pt x="0" y="58947"/>
                </a:cubicBezTo>
                <a:cubicBezTo>
                  <a:pt x="0" y="29473"/>
                  <a:pt x="7326" y="0"/>
                  <a:pt x="14400" y="0"/>
                </a:cubicBezTo>
                <a:cubicBezTo>
                  <a:pt x="21473" y="0"/>
                  <a:pt x="28547" y="29473"/>
                  <a:pt x="28547" y="58947"/>
                </a:cubicBezTo>
                <a:cubicBezTo>
                  <a:pt x="28547" y="96842"/>
                  <a:pt x="21473" y="118947"/>
                  <a:pt x="14400" y="11894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" name="Shape 4751">
            <a:extLst>
              <a:ext uri="{FF2B5EF4-FFF2-40B4-BE49-F238E27FC236}">
                <a16:creationId xmlns:a16="http://schemas.microsoft.com/office/drawing/2014/main" xmlns="" id="{258DC85B-3A26-40A4-ADD9-7CBCD4E3AA98}"/>
              </a:ext>
            </a:extLst>
          </p:cNvPr>
          <p:cNvSpPr/>
          <p:nvPr/>
        </p:nvSpPr>
        <p:spPr>
          <a:xfrm>
            <a:off x="10228964" y="4344002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3684" y="14848"/>
                </a:moveTo>
                <a:lnTo>
                  <a:pt x="3684" y="14848"/>
                </a:lnTo>
                <a:cubicBezTo>
                  <a:pt x="82105" y="59696"/>
                  <a:pt x="82105" y="59696"/>
                  <a:pt x="82105" y="59696"/>
                </a:cubicBezTo>
                <a:cubicBezTo>
                  <a:pt x="3684" y="106969"/>
                  <a:pt x="3684" y="106969"/>
                  <a:pt x="3684" y="106969"/>
                </a:cubicBezTo>
                <a:cubicBezTo>
                  <a:pt x="0" y="106969"/>
                  <a:pt x="0" y="109090"/>
                  <a:pt x="0" y="111212"/>
                </a:cubicBezTo>
                <a:cubicBezTo>
                  <a:pt x="0" y="117575"/>
                  <a:pt x="7894" y="119696"/>
                  <a:pt x="15263" y="119696"/>
                </a:cubicBezTo>
                <a:cubicBezTo>
                  <a:pt x="18947" y="119696"/>
                  <a:pt x="22631" y="119696"/>
                  <a:pt x="26315" y="117575"/>
                </a:cubicBezTo>
                <a:cubicBezTo>
                  <a:pt x="115789" y="66363"/>
                  <a:pt x="115789" y="66363"/>
                  <a:pt x="115789" y="66363"/>
                </a:cubicBezTo>
                <a:cubicBezTo>
                  <a:pt x="119473" y="64242"/>
                  <a:pt x="119473" y="62121"/>
                  <a:pt x="119473" y="59696"/>
                </a:cubicBezTo>
                <a:cubicBezTo>
                  <a:pt x="119473" y="57575"/>
                  <a:pt x="119473" y="55454"/>
                  <a:pt x="115789" y="53333"/>
                </a:cubicBezTo>
                <a:cubicBezTo>
                  <a:pt x="26315" y="2121"/>
                  <a:pt x="26315" y="2121"/>
                  <a:pt x="26315" y="2121"/>
                </a:cubicBezTo>
                <a:cubicBezTo>
                  <a:pt x="22631" y="2121"/>
                  <a:pt x="18947" y="0"/>
                  <a:pt x="15263" y="0"/>
                </a:cubicBezTo>
                <a:cubicBezTo>
                  <a:pt x="7894" y="0"/>
                  <a:pt x="0" y="4242"/>
                  <a:pt x="0" y="8484"/>
                </a:cubicBezTo>
                <a:cubicBezTo>
                  <a:pt x="0" y="12727"/>
                  <a:pt x="3684" y="14848"/>
                  <a:pt x="3684" y="148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" name="Shape 4752">
            <a:extLst>
              <a:ext uri="{FF2B5EF4-FFF2-40B4-BE49-F238E27FC236}">
                <a16:creationId xmlns:a16="http://schemas.microsoft.com/office/drawing/2014/main" xmlns="" id="{36DCD05F-07C6-4239-A2C0-328BF82BA177}"/>
              </a:ext>
            </a:extLst>
          </p:cNvPr>
          <p:cNvSpPr/>
          <p:nvPr/>
        </p:nvSpPr>
        <p:spPr>
          <a:xfrm>
            <a:off x="10670033" y="3266620"/>
            <a:ext cx="110038" cy="1905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578" y="14848"/>
                </a:moveTo>
                <a:lnTo>
                  <a:pt x="111578" y="14848"/>
                </a:lnTo>
                <a:cubicBezTo>
                  <a:pt x="33684" y="59696"/>
                  <a:pt x="33684" y="59696"/>
                  <a:pt x="33684" y="59696"/>
                </a:cubicBezTo>
                <a:cubicBezTo>
                  <a:pt x="115789" y="106969"/>
                  <a:pt x="115789" y="106969"/>
                  <a:pt x="115789" y="106969"/>
                </a:cubicBezTo>
                <a:cubicBezTo>
                  <a:pt x="115789" y="106969"/>
                  <a:pt x="119473" y="109090"/>
                  <a:pt x="119473" y="111212"/>
                </a:cubicBezTo>
                <a:cubicBezTo>
                  <a:pt x="119473" y="117575"/>
                  <a:pt x="111578" y="119696"/>
                  <a:pt x="104210" y="119696"/>
                </a:cubicBezTo>
                <a:cubicBezTo>
                  <a:pt x="100526" y="119696"/>
                  <a:pt x="96842" y="119696"/>
                  <a:pt x="93157" y="117575"/>
                </a:cubicBezTo>
                <a:cubicBezTo>
                  <a:pt x="3684" y="66363"/>
                  <a:pt x="3684" y="66363"/>
                  <a:pt x="3684" y="66363"/>
                </a:cubicBezTo>
                <a:cubicBezTo>
                  <a:pt x="0" y="64242"/>
                  <a:pt x="0" y="62121"/>
                  <a:pt x="0" y="59696"/>
                </a:cubicBezTo>
                <a:cubicBezTo>
                  <a:pt x="0" y="57575"/>
                  <a:pt x="0" y="55454"/>
                  <a:pt x="3684" y="53333"/>
                </a:cubicBezTo>
                <a:cubicBezTo>
                  <a:pt x="93157" y="2121"/>
                  <a:pt x="93157" y="2121"/>
                  <a:pt x="93157" y="2121"/>
                </a:cubicBezTo>
                <a:cubicBezTo>
                  <a:pt x="96842" y="2121"/>
                  <a:pt x="100526" y="0"/>
                  <a:pt x="104210" y="0"/>
                </a:cubicBezTo>
                <a:cubicBezTo>
                  <a:pt x="111578" y="0"/>
                  <a:pt x="119473" y="4242"/>
                  <a:pt x="119473" y="8484"/>
                </a:cubicBezTo>
                <a:cubicBezTo>
                  <a:pt x="119473" y="12727"/>
                  <a:pt x="115789" y="14848"/>
                  <a:pt x="111578" y="148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" name="Shape 4753">
            <a:extLst>
              <a:ext uri="{FF2B5EF4-FFF2-40B4-BE49-F238E27FC236}">
                <a16:creationId xmlns:a16="http://schemas.microsoft.com/office/drawing/2014/main" xmlns="" id="{BCC74EC3-8324-4663-8F9E-591849548688}"/>
              </a:ext>
            </a:extLst>
          </p:cNvPr>
          <p:cNvSpPr/>
          <p:nvPr/>
        </p:nvSpPr>
        <p:spPr>
          <a:xfrm>
            <a:off x="10119844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115789"/>
                </a:moveTo>
                <a:lnTo>
                  <a:pt x="15113" y="115789"/>
                </a:lnTo>
                <a:cubicBezTo>
                  <a:pt x="59848" y="37368"/>
                  <a:pt x="59848" y="37368"/>
                  <a:pt x="59848" y="37368"/>
                </a:cubicBezTo>
                <a:cubicBezTo>
                  <a:pt x="107002" y="115789"/>
                  <a:pt x="107002" y="115789"/>
                  <a:pt x="107002" y="115789"/>
                </a:cubicBezTo>
                <a:cubicBezTo>
                  <a:pt x="107002" y="119473"/>
                  <a:pt x="109118" y="119473"/>
                  <a:pt x="111234" y="119473"/>
                </a:cubicBezTo>
                <a:cubicBezTo>
                  <a:pt x="117581" y="119473"/>
                  <a:pt x="119697" y="115789"/>
                  <a:pt x="119697" y="104210"/>
                </a:cubicBezTo>
                <a:cubicBezTo>
                  <a:pt x="119697" y="100526"/>
                  <a:pt x="119697" y="96842"/>
                  <a:pt x="117581" y="96842"/>
                </a:cubicBezTo>
                <a:cubicBezTo>
                  <a:pt x="66498" y="7894"/>
                  <a:pt x="66498" y="7894"/>
                  <a:pt x="66498" y="7894"/>
                </a:cubicBezTo>
                <a:cubicBezTo>
                  <a:pt x="64382" y="4210"/>
                  <a:pt x="61964" y="0"/>
                  <a:pt x="59848" y="0"/>
                </a:cubicBezTo>
                <a:cubicBezTo>
                  <a:pt x="57732" y="0"/>
                  <a:pt x="55617" y="4210"/>
                  <a:pt x="53501" y="7894"/>
                </a:cubicBezTo>
                <a:cubicBezTo>
                  <a:pt x="2418" y="96842"/>
                  <a:pt x="2418" y="96842"/>
                  <a:pt x="2418" y="96842"/>
                </a:cubicBezTo>
                <a:cubicBezTo>
                  <a:pt x="2418" y="96842"/>
                  <a:pt x="0" y="100526"/>
                  <a:pt x="0" y="104210"/>
                </a:cubicBezTo>
                <a:cubicBezTo>
                  <a:pt x="0" y="115789"/>
                  <a:pt x="4534" y="119473"/>
                  <a:pt x="8765" y="119473"/>
                </a:cubicBezTo>
                <a:cubicBezTo>
                  <a:pt x="12997" y="119473"/>
                  <a:pt x="15113" y="119473"/>
                  <a:pt x="15113" y="115789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" name="Shape 4754">
            <a:extLst>
              <a:ext uri="{FF2B5EF4-FFF2-40B4-BE49-F238E27FC236}">
                <a16:creationId xmlns:a16="http://schemas.microsoft.com/office/drawing/2014/main" xmlns="" id="{4A54F2C9-80EF-45EE-BE93-A26C01B827FD}"/>
              </a:ext>
            </a:extLst>
          </p:cNvPr>
          <p:cNvSpPr/>
          <p:nvPr/>
        </p:nvSpPr>
        <p:spPr>
          <a:xfrm>
            <a:off x="9616208" y="3306838"/>
            <a:ext cx="190450" cy="110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5113" y="7894"/>
                </a:moveTo>
                <a:lnTo>
                  <a:pt x="15113" y="7894"/>
                </a:lnTo>
                <a:cubicBezTo>
                  <a:pt x="59848" y="85789"/>
                  <a:pt x="59848" y="85789"/>
                  <a:pt x="59848" y="85789"/>
                </a:cubicBezTo>
                <a:cubicBezTo>
                  <a:pt x="104886" y="4210"/>
                  <a:pt x="104886" y="4210"/>
                  <a:pt x="104886" y="4210"/>
                </a:cubicBezTo>
                <a:cubicBezTo>
                  <a:pt x="107002" y="4210"/>
                  <a:pt x="109118" y="0"/>
                  <a:pt x="111234" y="0"/>
                </a:cubicBezTo>
                <a:cubicBezTo>
                  <a:pt x="115465" y="0"/>
                  <a:pt x="119697" y="7894"/>
                  <a:pt x="119697" y="15263"/>
                </a:cubicBezTo>
                <a:cubicBezTo>
                  <a:pt x="119697" y="18947"/>
                  <a:pt x="119697" y="22631"/>
                  <a:pt x="117581" y="26315"/>
                </a:cubicBezTo>
                <a:cubicBezTo>
                  <a:pt x="66498" y="115789"/>
                  <a:pt x="66498" y="115789"/>
                  <a:pt x="66498" y="115789"/>
                </a:cubicBezTo>
                <a:cubicBezTo>
                  <a:pt x="64080" y="119473"/>
                  <a:pt x="61964" y="119473"/>
                  <a:pt x="59848" y="119473"/>
                </a:cubicBezTo>
                <a:cubicBezTo>
                  <a:pt x="57732" y="119473"/>
                  <a:pt x="55617" y="119473"/>
                  <a:pt x="53501" y="115789"/>
                </a:cubicBezTo>
                <a:cubicBezTo>
                  <a:pt x="2115" y="26315"/>
                  <a:pt x="2115" y="26315"/>
                  <a:pt x="2115" y="26315"/>
                </a:cubicBezTo>
                <a:cubicBezTo>
                  <a:pt x="0" y="22631"/>
                  <a:pt x="0" y="18947"/>
                  <a:pt x="0" y="15263"/>
                </a:cubicBezTo>
                <a:cubicBezTo>
                  <a:pt x="0" y="7894"/>
                  <a:pt x="4534" y="0"/>
                  <a:pt x="8765" y="0"/>
                </a:cubicBezTo>
                <a:cubicBezTo>
                  <a:pt x="10881" y="0"/>
                  <a:pt x="12997" y="4210"/>
                  <a:pt x="15113" y="7894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" name="Shape 4755">
            <a:extLst>
              <a:ext uri="{FF2B5EF4-FFF2-40B4-BE49-F238E27FC236}">
                <a16:creationId xmlns:a16="http://schemas.microsoft.com/office/drawing/2014/main" xmlns="" id="{6267EB49-29C8-4637-9292-462E562C2B1E}"/>
              </a:ext>
            </a:extLst>
          </p:cNvPr>
          <p:cNvSpPr/>
          <p:nvPr/>
        </p:nvSpPr>
        <p:spPr>
          <a:xfrm>
            <a:off x="9127385" y="3287787"/>
            <a:ext cx="152361" cy="152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90" y="15799"/>
                </a:moveTo>
                <a:lnTo>
                  <a:pt x="116990" y="15799"/>
                </a:lnTo>
                <a:cubicBezTo>
                  <a:pt x="74482" y="58307"/>
                  <a:pt x="74482" y="58307"/>
                  <a:pt x="74482" y="58307"/>
                </a:cubicBezTo>
                <a:cubicBezTo>
                  <a:pt x="116990" y="101191"/>
                  <a:pt x="116990" y="101191"/>
                  <a:pt x="116990" y="101191"/>
                </a:cubicBezTo>
                <a:cubicBezTo>
                  <a:pt x="119623" y="103824"/>
                  <a:pt x="119623" y="106457"/>
                  <a:pt x="119623" y="109090"/>
                </a:cubicBezTo>
                <a:cubicBezTo>
                  <a:pt x="119623" y="114357"/>
                  <a:pt x="116990" y="119623"/>
                  <a:pt x="108714" y="119623"/>
                </a:cubicBezTo>
                <a:cubicBezTo>
                  <a:pt x="106081" y="119623"/>
                  <a:pt x="103448" y="119623"/>
                  <a:pt x="103448" y="116990"/>
                </a:cubicBezTo>
                <a:cubicBezTo>
                  <a:pt x="60940" y="74482"/>
                  <a:pt x="60940" y="74482"/>
                  <a:pt x="60940" y="74482"/>
                </a:cubicBezTo>
                <a:cubicBezTo>
                  <a:pt x="18432" y="116990"/>
                  <a:pt x="18432" y="116990"/>
                  <a:pt x="18432" y="116990"/>
                </a:cubicBezTo>
                <a:cubicBezTo>
                  <a:pt x="15799" y="119623"/>
                  <a:pt x="13166" y="119623"/>
                  <a:pt x="10532" y="119623"/>
                </a:cubicBezTo>
                <a:cubicBezTo>
                  <a:pt x="5266" y="119623"/>
                  <a:pt x="0" y="114357"/>
                  <a:pt x="0" y="109090"/>
                </a:cubicBezTo>
                <a:cubicBezTo>
                  <a:pt x="0" y="106457"/>
                  <a:pt x="0" y="103824"/>
                  <a:pt x="2633" y="101191"/>
                </a:cubicBezTo>
                <a:cubicBezTo>
                  <a:pt x="45141" y="58307"/>
                  <a:pt x="45141" y="58307"/>
                  <a:pt x="45141" y="58307"/>
                </a:cubicBezTo>
                <a:cubicBezTo>
                  <a:pt x="2633" y="15799"/>
                  <a:pt x="2633" y="15799"/>
                  <a:pt x="2633" y="15799"/>
                </a:cubicBezTo>
                <a:cubicBezTo>
                  <a:pt x="0" y="15799"/>
                  <a:pt x="0" y="13166"/>
                  <a:pt x="0" y="10532"/>
                </a:cubicBezTo>
                <a:cubicBezTo>
                  <a:pt x="0" y="2633"/>
                  <a:pt x="5266" y="0"/>
                  <a:pt x="10532" y="0"/>
                </a:cubicBezTo>
                <a:cubicBezTo>
                  <a:pt x="13166" y="0"/>
                  <a:pt x="15799" y="0"/>
                  <a:pt x="18432" y="2633"/>
                </a:cubicBezTo>
                <a:cubicBezTo>
                  <a:pt x="60940" y="45141"/>
                  <a:pt x="60940" y="45141"/>
                  <a:pt x="60940" y="45141"/>
                </a:cubicBezTo>
                <a:cubicBezTo>
                  <a:pt x="103448" y="2633"/>
                  <a:pt x="103448" y="2633"/>
                  <a:pt x="103448" y="2633"/>
                </a:cubicBezTo>
                <a:cubicBezTo>
                  <a:pt x="103448" y="0"/>
                  <a:pt x="106081" y="0"/>
                  <a:pt x="108714" y="0"/>
                </a:cubicBezTo>
                <a:cubicBezTo>
                  <a:pt x="116990" y="0"/>
                  <a:pt x="119623" y="2633"/>
                  <a:pt x="119623" y="10532"/>
                </a:cubicBezTo>
                <a:cubicBezTo>
                  <a:pt x="119623" y="13166"/>
                  <a:pt x="119623" y="15799"/>
                  <a:pt x="116990" y="15799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" name="Shape 4756">
            <a:extLst>
              <a:ext uri="{FF2B5EF4-FFF2-40B4-BE49-F238E27FC236}">
                <a16:creationId xmlns:a16="http://schemas.microsoft.com/office/drawing/2014/main" xmlns="" id="{2A0FC376-C4CA-4C83-8205-75F82B884F69}"/>
              </a:ext>
            </a:extLst>
          </p:cNvPr>
          <p:cNvSpPr/>
          <p:nvPr/>
        </p:nvSpPr>
        <p:spPr>
          <a:xfrm>
            <a:off x="8600473" y="3300487"/>
            <a:ext cx="190450" cy="1291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581" y="19111"/>
                </a:moveTo>
                <a:lnTo>
                  <a:pt x="117581" y="19111"/>
                </a:lnTo>
                <a:cubicBezTo>
                  <a:pt x="51385" y="116444"/>
                  <a:pt x="51385" y="116444"/>
                  <a:pt x="51385" y="116444"/>
                </a:cubicBezTo>
                <a:cubicBezTo>
                  <a:pt x="51385" y="119555"/>
                  <a:pt x="49269" y="119555"/>
                  <a:pt x="47153" y="119555"/>
                </a:cubicBezTo>
                <a:cubicBezTo>
                  <a:pt x="45037" y="119555"/>
                  <a:pt x="42619" y="119555"/>
                  <a:pt x="40503" y="116444"/>
                </a:cubicBezTo>
                <a:cubicBezTo>
                  <a:pt x="4231" y="63111"/>
                  <a:pt x="4231" y="63111"/>
                  <a:pt x="4231" y="63111"/>
                </a:cubicBezTo>
                <a:cubicBezTo>
                  <a:pt x="2115" y="60000"/>
                  <a:pt x="0" y="56444"/>
                  <a:pt x="0" y="53333"/>
                </a:cubicBezTo>
                <a:cubicBezTo>
                  <a:pt x="0" y="47111"/>
                  <a:pt x="4231" y="40888"/>
                  <a:pt x="8463" y="40888"/>
                </a:cubicBezTo>
                <a:cubicBezTo>
                  <a:pt x="10881" y="40888"/>
                  <a:pt x="12997" y="40888"/>
                  <a:pt x="15113" y="44000"/>
                </a:cubicBezTo>
                <a:cubicBezTo>
                  <a:pt x="47153" y="91111"/>
                  <a:pt x="47153" y="91111"/>
                  <a:pt x="47153" y="91111"/>
                </a:cubicBezTo>
                <a:cubicBezTo>
                  <a:pt x="107002" y="3111"/>
                  <a:pt x="107002" y="3111"/>
                  <a:pt x="107002" y="3111"/>
                </a:cubicBezTo>
                <a:cubicBezTo>
                  <a:pt x="107002" y="0"/>
                  <a:pt x="109118" y="0"/>
                  <a:pt x="111234" y="0"/>
                </a:cubicBezTo>
                <a:cubicBezTo>
                  <a:pt x="117581" y="0"/>
                  <a:pt x="119697" y="3111"/>
                  <a:pt x="119697" y="12888"/>
                </a:cubicBezTo>
                <a:cubicBezTo>
                  <a:pt x="119697" y="16000"/>
                  <a:pt x="119697" y="19111"/>
                  <a:pt x="117581" y="1911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" name="Shape 4757">
            <a:extLst>
              <a:ext uri="{FF2B5EF4-FFF2-40B4-BE49-F238E27FC236}">
                <a16:creationId xmlns:a16="http://schemas.microsoft.com/office/drawing/2014/main" xmlns="" id="{FADEF8A0-5EFC-4869-A40E-80A1CD8F5532}"/>
              </a:ext>
            </a:extLst>
          </p:cNvPr>
          <p:cNvSpPr/>
          <p:nvPr/>
        </p:nvSpPr>
        <p:spPr>
          <a:xfrm>
            <a:off x="8086257" y="3347054"/>
            <a:ext cx="211611" cy="27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072" y="117931"/>
                </a:moveTo>
                <a:lnTo>
                  <a:pt x="112072" y="117931"/>
                </a:lnTo>
                <a:cubicBezTo>
                  <a:pt x="67517" y="117931"/>
                  <a:pt x="67517" y="117931"/>
                  <a:pt x="67517" y="117931"/>
                </a:cubicBezTo>
                <a:cubicBezTo>
                  <a:pt x="52209" y="117931"/>
                  <a:pt x="52209" y="117931"/>
                  <a:pt x="52209" y="117931"/>
                </a:cubicBezTo>
                <a:cubicBezTo>
                  <a:pt x="7653" y="117931"/>
                  <a:pt x="7653" y="117931"/>
                  <a:pt x="7653" y="117931"/>
                </a:cubicBezTo>
                <a:cubicBezTo>
                  <a:pt x="3826" y="117931"/>
                  <a:pt x="0" y="103448"/>
                  <a:pt x="0" y="57931"/>
                </a:cubicBezTo>
                <a:cubicBezTo>
                  <a:pt x="0" y="28965"/>
                  <a:pt x="3826" y="0"/>
                  <a:pt x="7653" y="0"/>
                </a:cubicBezTo>
                <a:cubicBezTo>
                  <a:pt x="52209" y="0"/>
                  <a:pt x="52209" y="0"/>
                  <a:pt x="52209" y="0"/>
                </a:cubicBezTo>
                <a:cubicBezTo>
                  <a:pt x="67517" y="0"/>
                  <a:pt x="67517" y="0"/>
                  <a:pt x="67517" y="0"/>
                </a:cubicBezTo>
                <a:cubicBezTo>
                  <a:pt x="112072" y="0"/>
                  <a:pt x="112072" y="0"/>
                  <a:pt x="112072" y="0"/>
                </a:cubicBezTo>
                <a:cubicBezTo>
                  <a:pt x="115899" y="0"/>
                  <a:pt x="119726" y="28965"/>
                  <a:pt x="119726" y="57931"/>
                </a:cubicBezTo>
                <a:cubicBezTo>
                  <a:pt x="119726" y="103448"/>
                  <a:pt x="115899" y="117931"/>
                  <a:pt x="112072" y="11793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" name="Shape 4758">
            <a:extLst>
              <a:ext uri="{FF2B5EF4-FFF2-40B4-BE49-F238E27FC236}">
                <a16:creationId xmlns:a16="http://schemas.microsoft.com/office/drawing/2014/main" xmlns="" id="{04021CF3-027F-4680-855B-C899CC841633}"/>
              </a:ext>
            </a:extLst>
          </p:cNvPr>
          <p:cNvSpPr/>
          <p:nvPr/>
        </p:nvSpPr>
        <p:spPr>
          <a:xfrm>
            <a:off x="7580506" y="3260271"/>
            <a:ext cx="207380" cy="2074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944" y="66666"/>
                </a:moveTo>
                <a:lnTo>
                  <a:pt x="111944" y="66666"/>
                </a:lnTo>
                <a:cubicBezTo>
                  <a:pt x="68611" y="66666"/>
                  <a:pt x="68611" y="66666"/>
                  <a:pt x="68611" y="66666"/>
                </a:cubicBezTo>
                <a:cubicBezTo>
                  <a:pt x="68611" y="111666"/>
                  <a:pt x="68611" y="111666"/>
                  <a:pt x="68611" y="111666"/>
                </a:cubicBezTo>
                <a:cubicBezTo>
                  <a:pt x="68611" y="115833"/>
                  <a:pt x="64722" y="119722"/>
                  <a:pt x="60833" y="119722"/>
                </a:cubicBezTo>
                <a:cubicBezTo>
                  <a:pt x="55000" y="119722"/>
                  <a:pt x="53055" y="115833"/>
                  <a:pt x="53055" y="111666"/>
                </a:cubicBezTo>
                <a:cubicBezTo>
                  <a:pt x="53055" y="66666"/>
                  <a:pt x="53055" y="66666"/>
                  <a:pt x="53055" y="66666"/>
                </a:cubicBezTo>
                <a:cubicBezTo>
                  <a:pt x="7777" y="66666"/>
                  <a:pt x="7777" y="66666"/>
                  <a:pt x="7777" y="66666"/>
                </a:cubicBezTo>
                <a:cubicBezTo>
                  <a:pt x="3888" y="66666"/>
                  <a:pt x="0" y="64722"/>
                  <a:pt x="0" y="58611"/>
                </a:cubicBezTo>
                <a:cubicBezTo>
                  <a:pt x="0" y="54722"/>
                  <a:pt x="3888" y="50833"/>
                  <a:pt x="7777" y="50833"/>
                </a:cubicBezTo>
                <a:cubicBezTo>
                  <a:pt x="53055" y="50833"/>
                  <a:pt x="53055" y="50833"/>
                  <a:pt x="53055" y="50833"/>
                </a:cubicBezTo>
                <a:cubicBezTo>
                  <a:pt x="53055" y="7777"/>
                  <a:pt x="53055" y="7777"/>
                  <a:pt x="53055" y="7777"/>
                </a:cubicBezTo>
                <a:cubicBezTo>
                  <a:pt x="53055" y="1944"/>
                  <a:pt x="55000" y="0"/>
                  <a:pt x="60833" y="0"/>
                </a:cubicBezTo>
                <a:cubicBezTo>
                  <a:pt x="64722" y="0"/>
                  <a:pt x="68611" y="1944"/>
                  <a:pt x="68611" y="7777"/>
                </a:cubicBezTo>
                <a:cubicBezTo>
                  <a:pt x="68611" y="50833"/>
                  <a:pt x="68611" y="50833"/>
                  <a:pt x="68611" y="50833"/>
                </a:cubicBezTo>
                <a:cubicBezTo>
                  <a:pt x="111944" y="50833"/>
                  <a:pt x="111944" y="50833"/>
                  <a:pt x="111944" y="50833"/>
                </a:cubicBezTo>
                <a:cubicBezTo>
                  <a:pt x="117777" y="50833"/>
                  <a:pt x="119722" y="54722"/>
                  <a:pt x="119722" y="58611"/>
                </a:cubicBezTo>
                <a:cubicBezTo>
                  <a:pt x="119722" y="64722"/>
                  <a:pt x="117777" y="66666"/>
                  <a:pt x="111944" y="66666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4" name="Shape 4759">
            <a:extLst>
              <a:ext uri="{FF2B5EF4-FFF2-40B4-BE49-F238E27FC236}">
                <a16:creationId xmlns:a16="http://schemas.microsoft.com/office/drawing/2014/main" xmlns="" id="{5D6D2A91-91D5-45D2-AACB-99ADB7A0D44B}"/>
              </a:ext>
            </a:extLst>
          </p:cNvPr>
          <p:cNvSpPr/>
          <p:nvPr/>
        </p:nvSpPr>
        <p:spPr>
          <a:xfrm>
            <a:off x="9702969" y="4744411"/>
            <a:ext cx="107921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35" y="93176"/>
                </a:moveTo>
                <a:lnTo>
                  <a:pt x="59735" y="93176"/>
                </a:lnTo>
                <a:cubicBezTo>
                  <a:pt x="0" y="119764"/>
                  <a:pt x="0" y="119764"/>
                  <a:pt x="0" y="119764"/>
                </a:cubicBezTo>
                <a:cubicBezTo>
                  <a:pt x="0" y="86588"/>
                  <a:pt x="0" y="86588"/>
                  <a:pt x="0" y="86588"/>
                </a:cubicBezTo>
                <a:cubicBezTo>
                  <a:pt x="0" y="64941"/>
                  <a:pt x="0" y="64941"/>
                  <a:pt x="0" y="64941"/>
                </a:cubicBezTo>
                <a:cubicBezTo>
                  <a:pt x="0" y="40000"/>
                  <a:pt x="0" y="40000"/>
                  <a:pt x="0" y="40000"/>
                </a:cubicBezTo>
                <a:cubicBezTo>
                  <a:pt x="0" y="30117"/>
                  <a:pt x="0" y="30117"/>
                  <a:pt x="0" y="30117"/>
                </a:cubicBezTo>
                <a:cubicBezTo>
                  <a:pt x="0" y="6823"/>
                  <a:pt x="0" y="6823"/>
                  <a:pt x="0" y="6823"/>
                </a:cubicBezTo>
                <a:cubicBezTo>
                  <a:pt x="0" y="3529"/>
                  <a:pt x="7400" y="0"/>
                  <a:pt x="14801" y="0"/>
                </a:cubicBezTo>
                <a:cubicBezTo>
                  <a:pt x="104669" y="0"/>
                  <a:pt x="104669" y="0"/>
                  <a:pt x="104669" y="0"/>
                </a:cubicBezTo>
                <a:cubicBezTo>
                  <a:pt x="115770" y="0"/>
                  <a:pt x="119471" y="3529"/>
                  <a:pt x="119471" y="6823"/>
                </a:cubicBezTo>
                <a:cubicBezTo>
                  <a:pt x="119471" y="30117"/>
                  <a:pt x="119471" y="30117"/>
                  <a:pt x="119471" y="30117"/>
                </a:cubicBezTo>
                <a:cubicBezTo>
                  <a:pt x="119471" y="40000"/>
                  <a:pt x="119471" y="40000"/>
                  <a:pt x="119471" y="40000"/>
                </a:cubicBezTo>
                <a:cubicBezTo>
                  <a:pt x="119471" y="64941"/>
                  <a:pt x="119471" y="64941"/>
                  <a:pt x="119471" y="64941"/>
                </a:cubicBezTo>
                <a:cubicBezTo>
                  <a:pt x="119471" y="86588"/>
                  <a:pt x="119471" y="86588"/>
                  <a:pt x="119471" y="86588"/>
                </a:cubicBezTo>
                <a:cubicBezTo>
                  <a:pt x="119471" y="119764"/>
                  <a:pt x="119471" y="119764"/>
                  <a:pt x="119471" y="119764"/>
                </a:cubicBezTo>
                <a:lnTo>
                  <a:pt x="59735" y="93176"/>
                </a:ln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5" name="Shape 4760">
            <a:extLst>
              <a:ext uri="{FF2B5EF4-FFF2-40B4-BE49-F238E27FC236}">
                <a16:creationId xmlns:a16="http://schemas.microsoft.com/office/drawing/2014/main" xmlns="" id="{A550D95D-113C-4597-8D7A-4DA9FDE8D095}"/>
              </a:ext>
            </a:extLst>
          </p:cNvPr>
          <p:cNvSpPr/>
          <p:nvPr/>
        </p:nvSpPr>
        <p:spPr>
          <a:xfrm>
            <a:off x="9104108" y="4744411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5665" y="96157"/>
                </a:moveTo>
                <a:lnTo>
                  <a:pt x="115665" y="96157"/>
                </a:lnTo>
                <a:cubicBezTo>
                  <a:pt x="62660" y="118423"/>
                  <a:pt x="62660" y="118423"/>
                  <a:pt x="62660" y="118423"/>
                </a:cubicBezTo>
                <a:cubicBezTo>
                  <a:pt x="61280" y="119802"/>
                  <a:pt x="61280" y="119802"/>
                  <a:pt x="59901" y="119802"/>
                </a:cubicBezTo>
                <a:cubicBezTo>
                  <a:pt x="58522" y="119802"/>
                  <a:pt x="58522" y="119802"/>
                  <a:pt x="57142" y="118423"/>
                </a:cubicBezTo>
                <a:cubicBezTo>
                  <a:pt x="4137" y="96157"/>
                  <a:pt x="4137" y="96157"/>
                  <a:pt x="4137" y="96157"/>
                </a:cubicBezTo>
                <a:cubicBezTo>
                  <a:pt x="1379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58" y="0"/>
                  <a:pt x="5517" y="0"/>
                </a:cubicBezTo>
                <a:cubicBezTo>
                  <a:pt x="6896" y="0"/>
                  <a:pt x="6896" y="0"/>
                  <a:pt x="8275" y="1576"/>
                </a:cubicBezTo>
                <a:cubicBezTo>
                  <a:pt x="59901" y="22463"/>
                  <a:pt x="59901" y="22463"/>
                  <a:pt x="59901" y="22463"/>
                </a:cubicBezTo>
                <a:cubicBezTo>
                  <a:pt x="111330" y="1576"/>
                  <a:pt x="111330" y="1576"/>
                  <a:pt x="111330" y="1576"/>
                </a:cubicBezTo>
                <a:cubicBezTo>
                  <a:pt x="112709" y="0"/>
                  <a:pt x="112709" y="0"/>
                  <a:pt x="114088" y="0"/>
                </a:cubicBezTo>
                <a:cubicBezTo>
                  <a:pt x="117044" y="0"/>
                  <a:pt x="119802" y="2955"/>
                  <a:pt x="119802" y="5714"/>
                </a:cubicBezTo>
                <a:cubicBezTo>
                  <a:pt x="119802" y="92019"/>
                  <a:pt x="119802" y="92019"/>
                  <a:pt x="119802" y="92019"/>
                </a:cubicBezTo>
                <a:cubicBezTo>
                  <a:pt x="119802" y="93399"/>
                  <a:pt x="118423" y="96157"/>
                  <a:pt x="115665" y="96157"/>
                </a:cubicBezTo>
                <a:close/>
                <a:moveTo>
                  <a:pt x="54384" y="32118"/>
                </a:moveTo>
                <a:lnTo>
                  <a:pt x="54384" y="32118"/>
                </a:lnTo>
                <a:cubicBezTo>
                  <a:pt x="11034" y="13990"/>
                  <a:pt x="11034" y="13990"/>
                  <a:pt x="11034" y="13990"/>
                </a:cubicBezTo>
                <a:cubicBezTo>
                  <a:pt x="11034" y="87881"/>
                  <a:pt x="11034" y="87881"/>
                  <a:pt x="11034" y="87881"/>
                </a:cubicBezTo>
                <a:cubicBezTo>
                  <a:pt x="54384" y="106009"/>
                  <a:pt x="54384" y="106009"/>
                  <a:pt x="54384" y="106009"/>
                </a:cubicBezTo>
                <a:lnTo>
                  <a:pt x="54384" y="32118"/>
                </a:lnTo>
                <a:close/>
                <a:moveTo>
                  <a:pt x="108571" y="13990"/>
                </a:moveTo>
                <a:lnTo>
                  <a:pt x="108571" y="13990"/>
                </a:lnTo>
                <a:cubicBezTo>
                  <a:pt x="65418" y="32118"/>
                  <a:pt x="65418" y="32118"/>
                  <a:pt x="65418" y="32118"/>
                </a:cubicBezTo>
                <a:cubicBezTo>
                  <a:pt x="65418" y="106009"/>
                  <a:pt x="65418" y="106009"/>
                  <a:pt x="65418" y="106009"/>
                </a:cubicBezTo>
                <a:cubicBezTo>
                  <a:pt x="108571" y="87881"/>
                  <a:pt x="108571" y="87881"/>
                  <a:pt x="108571" y="87881"/>
                </a:cubicBezTo>
                <a:lnTo>
                  <a:pt x="108571" y="13990"/>
                </a:lnTo>
                <a:close/>
                <a:moveTo>
                  <a:pt x="73891" y="40591"/>
                </a:moveTo>
                <a:lnTo>
                  <a:pt x="73891" y="40591"/>
                </a:lnTo>
                <a:cubicBezTo>
                  <a:pt x="94581" y="30738"/>
                  <a:pt x="94581" y="30738"/>
                  <a:pt x="94581" y="30738"/>
                </a:cubicBezTo>
                <a:cubicBezTo>
                  <a:pt x="96157" y="30738"/>
                  <a:pt x="96157" y="30738"/>
                  <a:pt x="97536" y="30738"/>
                </a:cubicBezTo>
                <a:cubicBezTo>
                  <a:pt x="100295" y="30738"/>
                  <a:pt x="103054" y="32118"/>
                  <a:pt x="103054" y="36256"/>
                </a:cubicBezTo>
                <a:cubicBezTo>
                  <a:pt x="103054" y="37635"/>
                  <a:pt x="101674" y="40591"/>
                  <a:pt x="98916" y="40591"/>
                </a:cubicBezTo>
                <a:cubicBezTo>
                  <a:pt x="79408" y="50246"/>
                  <a:pt x="79408" y="50246"/>
                  <a:pt x="79408" y="50246"/>
                </a:cubicBezTo>
                <a:cubicBezTo>
                  <a:pt x="78029" y="50246"/>
                  <a:pt x="78029" y="50246"/>
                  <a:pt x="76650" y="50246"/>
                </a:cubicBezTo>
                <a:cubicBezTo>
                  <a:pt x="73891" y="50246"/>
                  <a:pt x="70935" y="48866"/>
                  <a:pt x="70935" y="44729"/>
                </a:cubicBezTo>
                <a:cubicBezTo>
                  <a:pt x="70935" y="43349"/>
                  <a:pt x="72315" y="40591"/>
                  <a:pt x="73891" y="40591"/>
                </a:cubicBezTo>
                <a:close/>
                <a:moveTo>
                  <a:pt x="73891" y="59901"/>
                </a:moveTo>
                <a:lnTo>
                  <a:pt x="73891" y="59901"/>
                </a:lnTo>
                <a:cubicBezTo>
                  <a:pt x="94581" y="51625"/>
                  <a:pt x="94581" y="51625"/>
                  <a:pt x="94581" y="51625"/>
                </a:cubicBezTo>
                <a:cubicBezTo>
                  <a:pt x="96157" y="50246"/>
                  <a:pt x="96157" y="50246"/>
                  <a:pt x="97536" y="50246"/>
                </a:cubicBezTo>
                <a:cubicBezTo>
                  <a:pt x="100295" y="50246"/>
                  <a:pt x="103054" y="53004"/>
                  <a:pt x="103054" y="55763"/>
                </a:cubicBezTo>
                <a:cubicBezTo>
                  <a:pt x="103054" y="58522"/>
                  <a:pt x="101674" y="59901"/>
                  <a:pt x="98916" y="61280"/>
                </a:cubicBezTo>
                <a:cubicBezTo>
                  <a:pt x="79408" y="71133"/>
                  <a:pt x="79408" y="71133"/>
                  <a:pt x="79408" y="71133"/>
                </a:cubicBezTo>
                <a:cubicBezTo>
                  <a:pt x="78029" y="71133"/>
                  <a:pt x="78029" y="71133"/>
                  <a:pt x="76650" y="71133"/>
                </a:cubicBezTo>
                <a:cubicBezTo>
                  <a:pt x="73891" y="71133"/>
                  <a:pt x="70935" y="68374"/>
                  <a:pt x="70935" y="65615"/>
                </a:cubicBezTo>
                <a:cubicBezTo>
                  <a:pt x="70935" y="62857"/>
                  <a:pt x="72315" y="61280"/>
                  <a:pt x="73891" y="59901"/>
                </a:cubicBezTo>
                <a:close/>
                <a:moveTo>
                  <a:pt x="73891" y="80788"/>
                </a:moveTo>
                <a:lnTo>
                  <a:pt x="73891" y="80788"/>
                </a:lnTo>
                <a:cubicBezTo>
                  <a:pt x="94581" y="71133"/>
                  <a:pt x="94581" y="71133"/>
                  <a:pt x="94581" y="71133"/>
                </a:cubicBezTo>
                <a:cubicBezTo>
                  <a:pt x="96157" y="71133"/>
                  <a:pt x="96157" y="71133"/>
                  <a:pt x="97536" y="71133"/>
                </a:cubicBezTo>
                <a:cubicBezTo>
                  <a:pt x="100295" y="71133"/>
                  <a:pt x="103054" y="73891"/>
                  <a:pt x="103054" y="76650"/>
                </a:cubicBezTo>
                <a:cubicBezTo>
                  <a:pt x="103054" y="79408"/>
                  <a:pt x="101674" y="80788"/>
                  <a:pt x="98916" y="82167"/>
                </a:cubicBezTo>
                <a:cubicBezTo>
                  <a:pt x="79408" y="90640"/>
                  <a:pt x="79408" y="90640"/>
                  <a:pt x="79408" y="90640"/>
                </a:cubicBezTo>
                <a:cubicBezTo>
                  <a:pt x="78029" y="92019"/>
                  <a:pt x="78029" y="92019"/>
                  <a:pt x="76650" y="92019"/>
                </a:cubicBezTo>
                <a:cubicBezTo>
                  <a:pt x="73891" y="92019"/>
                  <a:pt x="70935" y="89261"/>
                  <a:pt x="70935" y="86502"/>
                </a:cubicBezTo>
                <a:cubicBezTo>
                  <a:pt x="70935" y="83743"/>
                  <a:pt x="72315" y="82167"/>
                  <a:pt x="73891" y="80788"/>
                </a:cubicBezTo>
                <a:close/>
                <a:moveTo>
                  <a:pt x="22266" y="30738"/>
                </a:moveTo>
                <a:lnTo>
                  <a:pt x="22266" y="30738"/>
                </a:lnTo>
                <a:cubicBezTo>
                  <a:pt x="23645" y="30738"/>
                  <a:pt x="23645" y="30738"/>
                  <a:pt x="25024" y="30738"/>
                </a:cubicBezTo>
                <a:cubicBezTo>
                  <a:pt x="45911" y="40591"/>
                  <a:pt x="45911" y="40591"/>
                  <a:pt x="45911" y="40591"/>
                </a:cubicBezTo>
                <a:cubicBezTo>
                  <a:pt x="47290" y="40591"/>
                  <a:pt x="48669" y="43349"/>
                  <a:pt x="48669" y="44729"/>
                </a:cubicBezTo>
                <a:cubicBezTo>
                  <a:pt x="48669" y="48866"/>
                  <a:pt x="45911" y="50246"/>
                  <a:pt x="43152" y="50246"/>
                </a:cubicBezTo>
                <a:cubicBezTo>
                  <a:pt x="41773" y="50246"/>
                  <a:pt x="41773" y="50246"/>
                  <a:pt x="40394" y="50246"/>
                </a:cubicBezTo>
                <a:cubicBezTo>
                  <a:pt x="20886" y="40591"/>
                  <a:pt x="20886" y="40591"/>
                  <a:pt x="20886" y="40591"/>
                </a:cubicBezTo>
                <a:cubicBezTo>
                  <a:pt x="18128" y="40591"/>
                  <a:pt x="16748" y="37635"/>
                  <a:pt x="16748" y="36256"/>
                </a:cubicBezTo>
                <a:cubicBezTo>
                  <a:pt x="16748" y="32118"/>
                  <a:pt x="19507" y="30738"/>
                  <a:pt x="22266" y="30738"/>
                </a:cubicBezTo>
                <a:close/>
                <a:moveTo>
                  <a:pt x="22266" y="50246"/>
                </a:moveTo>
                <a:lnTo>
                  <a:pt x="22266" y="50246"/>
                </a:lnTo>
                <a:cubicBezTo>
                  <a:pt x="23645" y="50246"/>
                  <a:pt x="23645" y="50246"/>
                  <a:pt x="25024" y="51625"/>
                </a:cubicBezTo>
                <a:cubicBezTo>
                  <a:pt x="45911" y="59901"/>
                  <a:pt x="45911" y="59901"/>
                  <a:pt x="45911" y="59901"/>
                </a:cubicBezTo>
                <a:cubicBezTo>
                  <a:pt x="47290" y="61280"/>
                  <a:pt x="48669" y="62857"/>
                  <a:pt x="48669" y="65615"/>
                </a:cubicBezTo>
                <a:cubicBezTo>
                  <a:pt x="48669" y="68374"/>
                  <a:pt x="45911" y="71133"/>
                  <a:pt x="43152" y="71133"/>
                </a:cubicBezTo>
                <a:cubicBezTo>
                  <a:pt x="41773" y="71133"/>
                  <a:pt x="41773" y="71133"/>
                  <a:pt x="40394" y="71133"/>
                </a:cubicBezTo>
                <a:cubicBezTo>
                  <a:pt x="20886" y="61280"/>
                  <a:pt x="20886" y="61280"/>
                  <a:pt x="20886" y="61280"/>
                </a:cubicBezTo>
                <a:cubicBezTo>
                  <a:pt x="18128" y="59901"/>
                  <a:pt x="16748" y="58522"/>
                  <a:pt x="16748" y="55763"/>
                </a:cubicBezTo>
                <a:cubicBezTo>
                  <a:pt x="16748" y="53004"/>
                  <a:pt x="19507" y="50246"/>
                  <a:pt x="22266" y="50246"/>
                </a:cubicBezTo>
                <a:close/>
                <a:moveTo>
                  <a:pt x="22266" y="71133"/>
                </a:moveTo>
                <a:lnTo>
                  <a:pt x="22266" y="71133"/>
                </a:lnTo>
                <a:cubicBezTo>
                  <a:pt x="23645" y="71133"/>
                  <a:pt x="23645" y="71133"/>
                  <a:pt x="25024" y="71133"/>
                </a:cubicBezTo>
                <a:cubicBezTo>
                  <a:pt x="45911" y="80788"/>
                  <a:pt x="45911" y="80788"/>
                  <a:pt x="45911" y="80788"/>
                </a:cubicBezTo>
                <a:cubicBezTo>
                  <a:pt x="47290" y="82167"/>
                  <a:pt x="48669" y="83743"/>
                  <a:pt x="48669" y="86502"/>
                </a:cubicBezTo>
                <a:cubicBezTo>
                  <a:pt x="48669" y="89261"/>
                  <a:pt x="45911" y="92019"/>
                  <a:pt x="43152" y="92019"/>
                </a:cubicBezTo>
                <a:cubicBezTo>
                  <a:pt x="41773" y="92019"/>
                  <a:pt x="41773" y="92019"/>
                  <a:pt x="40394" y="90640"/>
                </a:cubicBezTo>
                <a:cubicBezTo>
                  <a:pt x="20886" y="82167"/>
                  <a:pt x="20886" y="82167"/>
                  <a:pt x="20886" y="82167"/>
                </a:cubicBezTo>
                <a:cubicBezTo>
                  <a:pt x="18128" y="80788"/>
                  <a:pt x="16748" y="79408"/>
                  <a:pt x="16748" y="76650"/>
                </a:cubicBezTo>
                <a:cubicBezTo>
                  <a:pt x="16748" y="73891"/>
                  <a:pt x="19507" y="71133"/>
                  <a:pt x="22266" y="7113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6" name="Shape 4761">
            <a:extLst>
              <a:ext uri="{FF2B5EF4-FFF2-40B4-BE49-F238E27FC236}">
                <a16:creationId xmlns:a16="http://schemas.microsoft.com/office/drawing/2014/main" xmlns="" id="{A4C56887-88E8-44E0-B96D-A9B3F8E9D3F4}"/>
              </a:ext>
            </a:extLst>
          </p:cNvPr>
          <p:cNvSpPr/>
          <p:nvPr/>
        </p:nvSpPr>
        <p:spPr>
          <a:xfrm>
            <a:off x="8600473" y="4744411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96157"/>
                </a:moveTo>
                <a:lnTo>
                  <a:pt x="116810" y="96157"/>
                </a:lnTo>
                <a:cubicBezTo>
                  <a:pt x="61993" y="118423"/>
                  <a:pt x="61993" y="118423"/>
                  <a:pt x="61993" y="118423"/>
                </a:cubicBezTo>
                <a:cubicBezTo>
                  <a:pt x="61993" y="119802"/>
                  <a:pt x="60598" y="119802"/>
                  <a:pt x="60598" y="119802"/>
                </a:cubicBezTo>
                <a:cubicBezTo>
                  <a:pt x="59202" y="119802"/>
                  <a:pt x="59202" y="119802"/>
                  <a:pt x="57807" y="118423"/>
                </a:cubicBezTo>
                <a:cubicBezTo>
                  <a:pt x="2790" y="96157"/>
                  <a:pt x="2790" y="96157"/>
                  <a:pt x="2790" y="96157"/>
                </a:cubicBezTo>
                <a:cubicBezTo>
                  <a:pt x="1395" y="96157"/>
                  <a:pt x="0" y="93399"/>
                  <a:pt x="0" y="92019"/>
                </a:cubicBezTo>
                <a:cubicBezTo>
                  <a:pt x="0" y="5714"/>
                  <a:pt x="0" y="5714"/>
                  <a:pt x="0" y="5714"/>
                </a:cubicBezTo>
                <a:cubicBezTo>
                  <a:pt x="0" y="2955"/>
                  <a:pt x="2790" y="0"/>
                  <a:pt x="5581" y="0"/>
                </a:cubicBezTo>
                <a:cubicBezTo>
                  <a:pt x="6976" y="0"/>
                  <a:pt x="6976" y="0"/>
                  <a:pt x="8372" y="1576"/>
                </a:cubicBezTo>
                <a:cubicBezTo>
                  <a:pt x="60598" y="22463"/>
                  <a:pt x="60598" y="22463"/>
                  <a:pt x="60598" y="22463"/>
                </a:cubicBezTo>
                <a:cubicBezTo>
                  <a:pt x="112624" y="1576"/>
                  <a:pt x="112624" y="1576"/>
                  <a:pt x="112624" y="1576"/>
                </a:cubicBezTo>
                <a:cubicBezTo>
                  <a:pt x="112624" y="0"/>
                  <a:pt x="114019" y="0"/>
                  <a:pt x="114019" y="0"/>
                </a:cubicBezTo>
                <a:cubicBezTo>
                  <a:pt x="118405" y="0"/>
                  <a:pt x="119800" y="2955"/>
                  <a:pt x="119800" y="5714"/>
                </a:cubicBezTo>
                <a:cubicBezTo>
                  <a:pt x="119800" y="92019"/>
                  <a:pt x="119800" y="92019"/>
                  <a:pt x="119800" y="92019"/>
                </a:cubicBezTo>
                <a:cubicBezTo>
                  <a:pt x="119800" y="93399"/>
                  <a:pt x="118405" y="96157"/>
                  <a:pt x="116810" y="96157"/>
                </a:cubicBezTo>
                <a:close/>
                <a:moveTo>
                  <a:pt x="55016" y="106009"/>
                </a:moveTo>
                <a:lnTo>
                  <a:pt x="55016" y="106009"/>
                </a:lnTo>
                <a:cubicBezTo>
                  <a:pt x="55016" y="32118"/>
                  <a:pt x="55016" y="32118"/>
                  <a:pt x="55016" y="32118"/>
                </a:cubicBezTo>
                <a:cubicBezTo>
                  <a:pt x="11162" y="13990"/>
                  <a:pt x="11162" y="13990"/>
                  <a:pt x="11162" y="13990"/>
                </a:cubicBezTo>
                <a:cubicBezTo>
                  <a:pt x="11162" y="87881"/>
                  <a:pt x="11162" y="87881"/>
                  <a:pt x="11162" y="87881"/>
                </a:cubicBezTo>
                <a:lnTo>
                  <a:pt x="55016" y="106009"/>
                </a:lnTo>
                <a:close/>
                <a:moveTo>
                  <a:pt x="108438" y="13990"/>
                </a:moveTo>
                <a:lnTo>
                  <a:pt x="108438" y="13990"/>
                </a:lnTo>
                <a:cubicBezTo>
                  <a:pt x="66179" y="32118"/>
                  <a:pt x="66179" y="32118"/>
                  <a:pt x="66179" y="32118"/>
                </a:cubicBezTo>
                <a:cubicBezTo>
                  <a:pt x="66179" y="106009"/>
                  <a:pt x="66179" y="106009"/>
                  <a:pt x="66179" y="106009"/>
                </a:cubicBezTo>
                <a:cubicBezTo>
                  <a:pt x="108438" y="87881"/>
                  <a:pt x="108438" y="87881"/>
                  <a:pt x="108438" y="87881"/>
                </a:cubicBezTo>
                <a:lnTo>
                  <a:pt x="108438" y="1399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7" name="Shape 4762">
            <a:extLst>
              <a:ext uri="{FF2B5EF4-FFF2-40B4-BE49-F238E27FC236}">
                <a16:creationId xmlns:a16="http://schemas.microsoft.com/office/drawing/2014/main" xmlns="" id="{5DA7EFD0-5816-4CC4-A526-31A526A31624}"/>
              </a:ext>
            </a:extLst>
          </p:cNvPr>
          <p:cNvSpPr/>
          <p:nvPr/>
        </p:nvSpPr>
        <p:spPr>
          <a:xfrm>
            <a:off x="8124348" y="4759227"/>
            <a:ext cx="228541" cy="2645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73" y="119782"/>
                </a:moveTo>
                <a:lnTo>
                  <a:pt x="112673" y="119782"/>
                </a:lnTo>
                <a:cubicBezTo>
                  <a:pt x="105347" y="119782"/>
                  <a:pt x="105347" y="119782"/>
                  <a:pt x="105347" y="119782"/>
                </a:cubicBezTo>
                <a:cubicBezTo>
                  <a:pt x="105347" y="0"/>
                  <a:pt x="105347" y="0"/>
                  <a:pt x="105347" y="0"/>
                </a:cubicBezTo>
                <a:cubicBezTo>
                  <a:pt x="112673" y="0"/>
                  <a:pt x="112673" y="0"/>
                  <a:pt x="112673" y="0"/>
                </a:cubicBezTo>
                <a:cubicBezTo>
                  <a:pt x="116210" y="0"/>
                  <a:pt x="119747" y="3043"/>
                  <a:pt x="119747" y="6086"/>
                </a:cubicBezTo>
                <a:cubicBezTo>
                  <a:pt x="119747" y="113695"/>
                  <a:pt x="119747" y="113695"/>
                  <a:pt x="119747" y="113695"/>
                </a:cubicBezTo>
                <a:cubicBezTo>
                  <a:pt x="119747" y="116739"/>
                  <a:pt x="116210" y="119782"/>
                  <a:pt x="112673" y="119782"/>
                </a:cubicBezTo>
                <a:close/>
                <a:moveTo>
                  <a:pt x="14400" y="113695"/>
                </a:moveTo>
                <a:lnTo>
                  <a:pt x="14400" y="113695"/>
                </a:lnTo>
                <a:cubicBezTo>
                  <a:pt x="14400" y="107608"/>
                  <a:pt x="14400" y="107608"/>
                  <a:pt x="14400" y="107608"/>
                </a:cubicBezTo>
                <a:cubicBezTo>
                  <a:pt x="26778" y="107608"/>
                  <a:pt x="26778" y="107608"/>
                  <a:pt x="26778" y="107608"/>
                </a:cubicBezTo>
                <a:cubicBezTo>
                  <a:pt x="34105" y="107608"/>
                  <a:pt x="41178" y="101304"/>
                  <a:pt x="41178" y="95217"/>
                </a:cubicBezTo>
                <a:cubicBezTo>
                  <a:pt x="41178" y="87608"/>
                  <a:pt x="34105" y="82826"/>
                  <a:pt x="26778" y="82826"/>
                </a:cubicBezTo>
                <a:cubicBezTo>
                  <a:pt x="14400" y="82826"/>
                  <a:pt x="14400" y="82826"/>
                  <a:pt x="14400" y="82826"/>
                </a:cubicBezTo>
                <a:cubicBezTo>
                  <a:pt x="14400" y="72173"/>
                  <a:pt x="14400" y="72173"/>
                  <a:pt x="14400" y="72173"/>
                </a:cubicBezTo>
                <a:cubicBezTo>
                  <a:pt x="26778" y="72173"/>
                  <a:pt x="26778" y="72173"/>
                  <a:pt x="26778" y="72173"/>
                </a:cubicBezTo>
                <a:cubicBezTo>
                  <a:pt x="34105" y="72173"/>
                  <a:pt x="41178" y="66086"/>
                  <a:pt x="41178" y="59782"/>
                </a:cubicBezTo>
                <a:cubicBezTo>
                  <a:pt x="41178" y="53695"/>
                  <a:pt x="34105" y="47608"/>
                  <a:pt x="26778" y="47608"/>
                </a:cubicBezTo>
                <a:cubicBezTo>
                  <a:pt x="14400" y="47608"/>
                  <a:pt x="14400" y="47608"/>
                  <a:pt x="14400" y="47608"/>
                </a:cubicBezTo>
                <a:cubicBezTo>
                  <a:pt x="14400" y="36739"/>
                  <a:pt x="14400" y="36739"/>
                  <a:pt x="14400" y="36739"/>
                </a:cubicBezTo>
                <a:cubicBezTo>
                  <a:pt x="26778" y="36739"/>
                  <a:pt x="26778" y="36739"/>
                  <a:pt x="26778" y="36739"/>
                </a:cubicBezTo>
                <a:cubicBezTo>
                  <a:pt x="34105" y="36739"/>
                  <a:pt x="41178" y="32173"/>
                  <a:pt x="41178" y="24565"/>
                </a:cubicBezTo>
                <a:cubicBezTo>
                  <a:pt x="41178" y="18478"/>
                  <a:pt x="34105" y="12173"/>
                  <a:pt x="26778" y="12173"/>
                </a:cubicBezTo>
                <a:cubicBezTo>
                  <a:pt x="14400" y="12173"/>
                  <a:pt x="14400" y="12173"/>
                  <a:pt x="14400" y="12173"/>
                </a:cubicBezTo>
                <a:cubicBezTo>
                  <a:pt x="14400" y="6086"/>
                  <a:pt x="14400" y="6086"/>
                  <a:pt x="14400" y="6086"/>
                </a:cubicBezTo>
                <a:cubicBezTo>
                  <a:pt x="14400" y="3043"/>
                  <a:pt x="17936" y="0"/>
                  <a:pt x="21473" y="0"/>
                </a:cubicBezTo>
                <a:cubicBezTo>
                  <a:pt x="98273" y="0"/>
                  <a:pt x="98273" y="0"/>
                  <a:pt x="98273" y="0"/>
                </a:cubicBezTo>
                <a:cubicBezTo>
                  <a:pt x="98273" y="119782"/>
                  <a:pt x="98273" y="119782"/>
                  <a:pt x="98273" y="119782"/>
                </a:cubicBezTo>
                <a:cubicBezTo>
                  <a:pt x="21473" y="119782"/>
                  <a:pt x="21473" y="119782"/>
                  <a:pt x="21473" y="119782"/>
                </a:cubicBezTo>
                <a:cubicBezTo>
                  <a:pt x="17936" y="119782"/>
                  <a:pt x="14400" y="116739"/>
                  <a:pt x="14400" y="113695"/>
                </a:cubicBezTo>
                <a:close/>
                <a:moveTo>
                  <a:pt x="34105" y="24565"/>
                </a:moveTo>
                <a:lnTo>
                  <a:pt x="34105" y="24565"/>
                </a:lnTo>
                <a:cubicBezTo>
                  <a:pt x="34105" y="29130"/>
                  <a:pt x="30315" y="30652"/>
                  <a:pt x="26778" y="30652"/>
                </a:cubicBezTo>
                <a:cubicBezTo>
                  <a:pt x="7326" y="30652"/>
                  <a:pt x="7326" y="30652"/>
                  <a:pt x="7326" y="30652"/>
                </a:cubicBezTo>
                <a:cubicBezTo>
                  <a:pt x="3789" y="30652"/>
                  <a:pt x="0" y="29130"/>
                  <a:pt x="0" y="24565"/>
                </a:cubicBezTo>
                <a:cubicBezTo>
                  <a:pt x="0" y="21521"/>
                  <a:pt x="3789" y="18478"/>
                  <a:pt x="7326" y="18478"/>
                </a:cubicBezTo>
                <a:cubicBezTo>
                  <a:pt x="26778" y="18478"/>
                  <a:pt x="26778" y="18478"/>
                  <a:pt x="26778" y="18478"/>
                </a:cubicBezTo>
                <a:cubicBezTo>
                  <a:pt x="30315" y="18478"/>
                  <a:pt x="34105" y="21521"/>
                  <a:pt x="34105" y="24565"/>
                </a:cubicBezTo>
                <a:close/>
                <a:moveTo>
                  <a:pt x="7326" y="53695"/>
                </a:moveTo>
                <a:lnTo>
                  <a:pt x="7326" y="53695"/>
                </a:lnTo>
                <a:cubicBezTo>
                  <a:pt x="26778" y="53695"/>
                  <a:pt x="26778" y="53695"/>
                  <a:pt x="26778" y="53695"/>
                </a:cubicBezTo>
                <a:cubicBezTo>
                  <a:pt x="30315" y="53695"/>
                  <a:pt x="34105" y="56739"/>
                  <a:pt x="34105" y="59782"/>
                </a:cubicBezTo>
                <a:cubicBezTo>
                  <a:pt x="34105" y="63043"/>
                  <a:pt x="30315" y="66086"/>
                  <a:pt x="26778" y="66086"/>
                </a:cubicBezTo>
                <a:cubicBezTo>
                  <a:pt x="7326" y="66086"/>
                  <a:pt x="7326" y="66086"/>
                  <a:pt x="7326" y="66086"/>
                </a:cubicBezTo>
                <a:cubicBezTo>
                  <a:pt x="3789" y="66086"/>
                  <a:pt x="0" y="63043"/>
                  <a:pt x="0" y="59782"/>
                </a:cubicBezTo>
                <a:cubicBezTo>
                  <a:pt x="0" y="56739"/>
                  <a:pt x="3789" y="53695"/>
                  <a:pt x="7326" y="53695"/>
                </a:cubicBezTo>
                <a:close/>
                <a:moveTo>
                  <a:pt x="7326" y="89130"/>
                </a:moveTo>
                <a:lnTo>
                  <a:pt x="7326" y="89130"/>
                </a:lnTo>
                <a:cubicBezTo>
                  <a:pt x="26778" y="89130"/>
                  <a:pt x="26778" y="89130"/>
                  <a:pt x="26778" y="89130"/>
                </a:cubicBezTo>
                <a:cubicBezTo>
                  <a:pt x="30315" y="89130"/>
                  <a:pt x="34105" y="90652"/>
                  <a:pt x="34105" y="95217"/>
                </a:cubicBezTo>
                <a:cubicBezTo>
                  <a:pt x="34105" y="98260"/>
                  <a:pt x="30315" y="101304"/>
                  <a:pt x="26778" y="101304"/>
                </a:cubicBezTo>
                <a:cubicBezTo>
                  <a:pt x="7326" y="101304"/>
                  <a:pt x="7326" y="101304"/>
                  <a:pt x="7326" y="101304"/>
                </a:cubicBezTo>
                <a:cubicBezTo>
                  <a:pt x="3789" y="101304"/>
                  <a:pt x="0" y="98260"/>
                  <a:pt x="0" y="95217"/>
                </a:cubicBezTo>
                <a:cubicBezTo>
                  <a:pt x="0" y="90652"/>
                  <a:pt x="3789" y="89130"/>
                  <a:pt x="7326" y="8913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8" name="Shape 4763">
            <a:extLst>
              <a:ext uri="{FF2B5EF4-FFF2-40B4-BE49-F238E27FC236}">
                <a16:creationId xmlns:a16="http://schemas.microsoft.com/office/drawing/2014/main" xmlns="" id="{D55245D9-DF99-45A9-A7AE-EA72E24DC755}"/>
              </a:ext>
            </a:extLst>
          </p:cNvPr>
          <p:cNvSpPr/>
          <p:nvPr/>
        </p:nvSpPr>
        <p:spPr>
          <a:xfrm>
            <a:off x="7633409" y="4754994"/>
            <a:ext cx="243353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163" y="92402"/>
                </a:moveTo>
                <a:lnTo>
                  <a:pt x="113163" y="92402"/>
                </a:lnTo>
                <a:cubicBezTo>
                  <a:pt x="111512" y="92402"/>
                  <a:pt x="109862" y="92402"/>
                  <a:pt x="108212" y="90971"/>
                </a:cubicBezTo>
                <a:cubicBezTo>
                  <a:pt x="103261" y="86678"/>
                  <a:pt x="103261" y="86678"/>
                  <a:pt x="103261" y="86678"/>
                </a:cubicBezTo>
                <a:cubicBezTo>
                  <a:pt x="103261" y="114071"/>
                  <a:pt x="103261" y="114071"/>
                  <a:pt x="103261" y="114071"/>
                </a:cubicBezTo>
                <a:cubicBezTo>
                  <a:pt x="103261" y="116933"/>
                  <a:pt x="101611" y="119795"/>
                  <a:pt x="96424" y="119795"/>
                </a:cubicBezTo>
                <a:cubicBezTo>
                  <a:pt x="93123" y="119795"/>
                  <a:pt x="89823" y="116933"/>
                  <a:pt x="89823" y="114071"/>
                </a:cubicBezTo>
                <a:cubicBezTo>
                  <a:pt x="89823" y="86678"/>
                  <a:pt x="89823" y="86678"/>
                  <a:pt x="89823" y="86678"/>
                </a:cubicBezTo>
                <a:cubicBezTo>
                  <a:pt x="86522" y="90971"/>
                  <a:pt x="86522" y="90971"/>
                  <a:pt x="86522" y="90971"/>
                </a:cubicBezTo>
                <a:cubicBezTo>
                  <a:pt x="84872" y="92402"/>
                  <a:pt x="83222" y="92402"/>
                  <a:pt x="81571" y="92402"/>
                </a:cubicBezTo>
                <a:cubicBezTo>
                  <a:pt x="78271" y="92402"/>
                  <a:pt x="74970" y="89540"/>
                  <a:pt x="74970" y="86678"/>
                </a:cubicBezTo>
                <a:cubicBezTo>
                  <a:pt x="74970" y="85247"/>
                  <a:pt x="74970" y="83816"/>
                  <a:pt x="76620" y="82385"/>
                </a:cubicBezTo>
                <a:cubicBezTo>
                  <a:pt x="93123" y="69301"/>
                  <a:pt x="93123" y="69301"/>
                  <a:pt x="93123" y="69301"/>
                </a:cubicBezTo>
                <a:cubicBezTo>
                  <a:pt x="93123" y="67870"/>
                  <a:pt x="94774" y="67870"/>
                  <a:pt x="96424" y="67870"/>
                </a:cubicBezTo>
                <a:cubicBezTo>
                  <a:pt x="98310" y="67870"/>
                  <a:pt x="99960" y="67870"/>
                  <a:pt x="101611" y="69301"/>
                </a:cubicBezTo>
                <a:cubicBezTo>
                  <a:pt x="116463" y="82385"/>
                  <a:pt x="116463" y="82385"/>
                  <a:pt x="116463" y="82385"/>
                </a:cubicBezTo>
                <a:cubicBezTo>
                  <a:pt x="118113" y="83816"/>
                  <a:pt x="119764" y="85247"/>
                  <a:pt x="119764" y="86678"/>
                </a:cubicBezTo>
                <a:cubicBezTo>
                  <a:pt x="119764" y="89540"/>
                  <a:pt x="116463" y="92402"/>
                  <a:pt x="113163" y="92402"/>
                </a:cubicBezTo>
                <a:close/>
                <a:moveTo>
                  <a:pt x="71669" y="77887"/>
                </a:moveTo>
                <a:lnTo>
                  <a:pt x="71669" y="77887"/>
                </a:lnTo>
                <a:cubicBezTo>
                  <a:pt x="69783" y="80749"/>
                  <a:pt x="68133" y="83816"/>
                  <a:pt x="68133" y="86678"/>
                </a:cubicBezTo>
                <a:cubicBezTo>
                  <a:pt x="68133" y="92402"/>
                  <a:pt x="74970" y="98126"/>
                  <a:pt x="81571" y="98126"/>
                </a:cubicBezTo>
                <a:lnTo>
                  <a:pt x="83222" y="98126"/>
                </a:lnTo>
                <a:cubicBezTo>
                  <a:pt x="83222" y="111209"/>
                  <a:pt x="83222" y="111209"/>
                  <a:pt x="83222" y="111209"/>
                </a:cubicBezTo>
                <a:cubicBezTo>
                  <a:pt x="6601" y="111209"/>
                  <a:pt x="6601" y="111209"/>
                  <a:pt x="6601" y="111209"/>
                </a:cubicBezTo>
                <a:cubicBezTo>
                  <a:pt x="1650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1650" y="0"/>
                  <a:pt x="6601" y="0"/>
                </a:cubicBezTo>
                <a:cubicBezTo>
                  <a:pt x="21453" y="0"/>
                  <a:pt x="21453" y="0"/>
                  <a:pt x="21453" y="0"/>
                </a:cubicBezTo>
                <a:cubicBezTo>
                  <a:pt x="41493" y="0"/>
                  <a:pt x="41493" y="0"/>
                  <a:pt x="41493" y="0"/>
                </a:cubicBezTo>
                <a:cubicBezTo>
                  <a:pt x="41493" y="21669"/>
                  <a:pt x="41493" y="21669"/>
                  <a:pt x="41493" y="21669"/>
                </a:cubicBezTo>
                <a:cubicBezTo>
                  <a:pt x="41493" y="33117"/>
                  <a:pt x="41493" y="33117"/>
                  <a:pt x="41493" y="33117"/>
                </a:cubicBezTo>
                <a:cubicBezTo>
                  <a:pt x="41493" y="39045"/>
                  <a:pt x="48330" y="44770"/>
                  <a:pt x="54931" y="44770"/>
                </a:cubicBezTo>
                <a:cubicBezTo>
                  <a:pt x="68133" y="44770"/>
                  <a:pt x="68133" y="44770"/>
                  <a:pt x="68133" y="44770"/>
                </a:cubicBezTo>
                <a:cubicBezTo>
                  <a:pt x="96424" y="44770"/>
                  <a:pt x="96424" y="44770"/>
                  <a:pt x="96424" y="44770"/>
                </a:cubicBezTo>
                <a:cubicBezTo>
                  <a:pt x="96424" y="62146"/>
                  <a:pt x="96424" y="62146"/>
                  <a:pt x="96424" y="62146"/>
                </a:cubicBezTo>
                <a:cubicBezTo>
                  <a:pt x="93123" y="62146"/>
                  <a:pt x="89823" y="63577"/>
                  <a:pt x="88172" y="65008"/>
                </a:cubicBezTo>
                <a:lnTo>
                  <a:pt x="71669" y="77887"/>
                </a:lnTo>
                <a:close/>
                <a:moveTo>
                  <a:pt x="54931" y="39045"/>
                </a:moveTo>
                <a:lnTo>
                  <a:pt x="54931" y="39045"/>
                </a:lnTo>
                <a:cubicBezTo>
                  <a:pt x="51630" y="39045"/>
                  <a:pt x="48330" y="35979"/>
                  <a:pt x="48330" y="33117"/>
                </a:cubicBezTo>
                <a:cubicBezTo>
                  <a:pt x="48330" y="21669"/>
                  <a:pt x="48330" y="21669"/>
                  <a:pt x="48330" y="21669"/>
                </a:cubicBezTo>
                <a:cubicBezTo>
                  <a:pt x="48330" y="0"/>
                  <a:pt x="48330" y="0"/>
                  <a:pt x="48330" y="0"/>
                </a:cubicBezTo>
                <a:cubicBezTo>
                  <a:pt x="96424" y="39045"/>
                  <a:pt x="96424" y="39045"/>
                  <a:pt x="96424" y="39045"/>
                </a:cubicBezTo>
                <a:cubicBezTo>
                  <a:pt x="68133" y="39045"/>
                  <a:pt x="68133" y="39045"/>
                  <a:pt x="68133" y="39045"/>
                </a:cubicBezTo>
                <a:lnTo>
                  <a:pt x="54931" y="3904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9" name="Shape 4764">
            <a:extLst>
              <a:ext uri="{FF2B5EF4-FFF2-40B4-BE49-F238E27FC236}">
                <a16:creationId xmlns:a16="http://schemas.microsoft.com/office/drawing/2014/main" xmlns="" id="{D66CCBF6-4A10-46C4-B65F-937190613147}"/>
              </a:ext>
            </a:extLst>
          </p:cNvPr>
          <p:cNvSpPr/>
          <p:nvPr/>
        </p:nvSpPr>
        <p:spPr>
          <a:xfrm>
            <a:off x="10621362" y="2720520"/>
            <a:ext cx="245470" cy="281518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104054"/>
                </a:moveTo>
                <a:lnTo>
                  <a:pt x="118117" y="104054"/>
                </a:lnTo>
                <a:cubicBezTo>
                  <a:pt x="103294" y="116933"/>
                  <a:pt x="103294" y="116933"/>
                  <a:pt x="103294" y="116933"/>
                </a:cubicBezTo>
                <a:cubicBezTo>
                  <a:pt x="101647" y="118364"/>
                  <a:pt x="99764" y="119795"/>
                  <a:pt x="98117" y="119795"/>
                </a:cubicBezTo>
                <a:cubicBezTo>
                  <a:pt x="96470" y="119795"/>
                  <a:pt x="94823" y="118364"/>
                  <a:pt x="93176" y="116933"/>
                </a:cubicBezTo>
                <a:cubicBezTo>
                  <a:pt x="78352" y="104054"/>
                  <a:pt x="78352" y="104054"/>
                  <a:pt x="78352" y="104054"/>
                </a:cubicBezTo>
                <a:cubicBezTo>
                  <a:pt x="76705" y="102623"/>
                  <a:pt x="76705" y="101192"/>
                  <a:pt x="76705" y="99557"/>
                </a:cubicBezTo>
                <a:cubicBezTo>
                  <a:pt x="76705" y="96695"/>
                  <a:pt x="78352" y="93833"/>
                  <a:pt x="83294" y="93833"/>
                </a:cubicBezTo>
                <a:cubicBezTo>
                  <a:pt x="84941" y="93833"/>
                  <a:pt x="86588" y="95264"/>
                  <a:pt x="86588" y="96695"/>
                </a:cubicBezTo>
                <a:cubicBezTo>
                  <a:pt x="91529" y="99557"/>
                  <a:pt x="91529" y="99557"/>
                  <a:pt x="91529" y="99557"/>
                </a:cubicBezTo>
                <a:cubicBezTo>
                  <a:pt x="91529" y="73594"/>
                  <a:pt x="91529" y="73594"/>
                  <a:pt x="91529" y="73594"/>
                </a:cubicBezTo>
                <a:cubicBezTo>
                  <a:pt x="91529" y="69301"/>
                  <a:pt x="94823" y="67870"/>
                  <a:pt x="98117" y="67870"/>
                </a:cubicBezTo>
                <a:cubicBezTo>
                  <a:pt x="101647" y="67870"/>
                  <a:pt x="104941" y="69301"/>
                  <a:pt x="104941" y="73594"/>
                </a:cubicBezTo>
                <a:cubicBezTo>
                  <a:pt x="104941" y="99557"/>
                  <a:pt x="104941" y="99557"/>
                  <a:pt x="104941" y="99557"/>
                </a:cubicBezTo>
                <a:cubicBezTo>
                  <a:pt x="109882" y="96695"/>
                  <a:pt x="109882" y="96695"/>
                  <a:pt x="109882" y="96695"/>
                </a:cubicBezTo>
                <a:cubicBezTo>
                  <a:pt x="109882" y="95264"/>
                  <a:pt x="111529" y="93833"/>
                  <a:pt x="113176" y="93833"/>
                </a:cubicBezTo>
                <a:cubicBezTo>
                  <a:pt x="118117" y="93833"/>
                  <a:pt x="119764" y="96695"/>
                  <a:pt x="119764" y="99557"/>
                </a:cubicBezTo>
                <a:cubicBezTo>
                  <a:pt x="119764" y="101192"/>
                  <a:pt x="119764" y="102623"/>
                  <a:pt x="118117" y="104054"/>
                </a:cubicBezTo>
                <a:close/>
                <a:moveTo>
                  <a:pt x="84941" y="73594"/>
                </a:moveTo>
                <a:lnTo>
                  <a:pt x="84941" y="73594"/>
                </a:lnTo>
                <a:cubicBezTo>
                  <a:pt x="84941" y="88109"/>
                  <a:pt x="84941" y="88109"/>
                  <a:pt x="84941" y="88109"/>
                </a:cubicBezTo>
                <a:lnTo>
                  <a:pt x="83294" y="88109"/>
                </a:lnTo>
                <a:cubicBezTo>
                  <a:pt x="75058" y="88109"/>
                  <a:pt x="69882" y="93833"/>
                  <a:pt x="69882" y="99557"/>
                </a:cubicBezTo>
                <a:cubicBezTo>
                  <a:pt x="69882" y="104054"/>
                  <a:pt x="71529" y="106916"/>
                  <a:pt x="73176" y="108347"/>
                </a:cubicBezTo>
                <a:cubicBezTo>
                  <a:pt x="76705" y="111209"/>
                  <a:pt x="76705" y="111209"/>
                  <a:pt x="76705" y="111209"/>
                </a:cubicBezTo>
                <a:cubicBezTo>
                  <a:pt x="6823" y="111209"/>
                  <a:pt x="6823" y="111209"/>
                  <a:pt x="6823" y="111209"/>
                </a:cubicBezTo>
                <a:cubicBezTo>
                  <a:pt x="3529" y="111209"/>
                  <a:pt x="0" y="109778"/>
                  <a:pt x="0" y="105485"/>
                </a:cubicBezTo>
                <a:cubicBezTo>
                  <a:pt x="0" y="5724"/>
                  <a:pt x="0" y="5724"/>
                  <a:pt x="0" y="5724"/>
                </a:cubicBezTo>
                <a:cubicBezTo>
                  <a:pt x="0" y="2862"/>
                  <a:pt x="3529" y="0"/>
                  <a:pt x="6823" y="0"/>
                </a:cubicBezTo>
                <a:cubicBezTo>
                  <a:pt x="23294" y="0"/>
                  <a:pt x="23294" y="0"/>
                  <a:pt x="23294" y="0"/>
                </a:cubicBezTo>
                <a:cubicBezTo>
                  <a:pt x="43294" y="0"/>
                  <a:pt x="43294" y="0"/>
                  <a:pt x="43294" y="0"/>
                </a:cubicBezTo>
                <a:cubicBezTo>
                  <a:pt x="43294" y="21669"/>
                  <a:pt x="43294" y="21669"/>
                  <a:pt x="43294" y="21669"/>
                </a:cubicBezTo>
                <a:cubicBezTo>
                  <a:pt x="43294" y="33117"/>
                  <a:pt x="43294" y="33117"/>
                  <a:pt x="43294" y="33117"/>
                </a:cubicBezTo>
                <a:cubicBezTo>
                  <a:pt x="43294" y="39045"/>
                  <a:pt x="48470" y="44770"/>
                  <a:pt x="56705" y="44770"/>
                </a:cubicBezTo>
                <a:cubicBezTo>
                  <a:pt x="69882" y="44770"/>
                  <a:pt x="69882" y="44770"/>
                  <a:pt x="69882" y="44770"/>
                </a:cubicBezTo>
                <a:cubicBezTo>
                  <a:pt x="98117" y="44770"/>
                  <a:pt x="98117" y="44770"/>
                  <a:pt x="98117" y="44770"/>
                </a:cubicBezTo>
                <a:cubicBezTo>
                  <a:pt x="98117" y="62146"/>
                  <a:pt x="98117" y="62146"/>
                  <a:pt x="98117" y="62146"/>
                </a:cubicBezTo>
                <a:cubicBezTo>
                  <a:pt x="91529" y="62146"/>
                  <a:pt x="84941" y="66439"/>
                  <a:pt x="84941" y="73594"/>
                </a:cubicBezTo>
                <a:close/>
                <a:moveTo>
                  <a:pt x="56705" y="39045"/>
                </a:moveTo>
                <a:lnTo>
                  <a:pt x="56705" y="39045"/>
                </a:lnTo>
                <a:cubicBezTo>
                  <a:pt x="51764" y="39045"/>
                  <a:pt x="50117" y="35979"/>
                  <a:pt x="50117" y="33117"/>
                </a:cubicBezTo>
                <a:cubicBezTo>
                  <a:pt x="50117" y="21669"/>
                  <a:pt x="50117" y="21669"/>
                  <a:pt x="50117" y="21669"/>
                </a:cubicBezTo>
                <a:cubicBezTo>
                  <a:pt x="50117" y="0"/>
                  <a:pt x="50117" y="0"/>
                  <a:pt x="50117" y="0"/>
                </a:cubicBezTo>
                <a:cubicBezTo>
                  <a:pt x="98117" y="39045"/>
                  <a:pt x="98117" y="39045"/>
                  <a:pt x="98117" y="39045"/>
                </a:cubicBezTo>
                <a:cubicBezTo>
                  <a:pt x="69882" y="39045"/>
                  <a:pt x="69882" y="39045"/>
                  <a:pt x="69882" y="39045"/>
                </a:cubicBezTo>
                <a:lnTo>
                  <a:pt x="56705" y="3904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0" name="Shape 4765">
            <a:extLst>
              <a:ext uri="{FF2B5EF4-FFF2-40B4-BE49-F238E27FC236}">
                <a16:creationId xmlns:a16="http://schemas.microsoft.com/office/drawing/2014/main" xmlns="" id="{BBC3C0DA-1972-4DA2-A43E-7CFE480E7633}"/>
              </a:ext>
            </a:extLst>
          </p:cNvPr>
          <p:cNvSpPr/>
          <p:nvPr/>
        </p:nvSpPr>
        <p:spPr>
          <a:xfrm>
            <a:off x="10117727" y="2720520"/>
            <a:ext cx="245470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17" y="94659"/>
                </a:moveTo>
                <a:lnTo>
                  <a:pt x="118117" y="94659"/>
                </a:lnTo>
                <a:cubicBezTo>
                  <a:pt x="109882" y="101989"/>
                  <a:pt x="109882" y="101989"/>
                  <a:pt x="109882" y="101989"/>
                </a:cubicBezTo>
                <a:cubicBezTo>
                  <a:pt x="118117" y="110994"/>
                  <a:pt x="118117" y="110994"/>
                  <a:pt x="118117" y="110994"/>
                </a:cubicBezTo>
                <a:cubicBezTo>
                  <a:pt x="119764" y="110994"/>
                  <a:pt x="119764" y="112460"/>
                  <a:pt x="119764" y="113926"/>
                </a:cubicBezTo>
                <a:cubicBezTo>
                  <a:pt x="119764" y="118324"/>
                  <a:pt x="116470" y="119790"/>
                  <a:pt x="113176" y="119790"/>
                </a:cubicBezTo>
                <a:cubicBezTo>
                  <a:pt x="111529" y="119790"/>
                  <a:pt x="109882" y="119790"/>
                  <a:pt x="108235" y="118324"/>
                </a:cubicBezTo>
                <a:cubicBezTo>
                  <a:pt x="99764" y="110994"/>
                  <a:pt x="99764" y="110994"/>
                  <a:pt x="99764" y="110994"/>
                </a:cubicBezTo>
                <a:cubicBezTo>
                  <a:pt x="91529" y="118324"/>
                  <a:pt x="91529" y="118324"/>
                  <a:pt x="91529" y="118324"/>
                </a:cubicBezTo>
                <a:cubicBezTo>
                  <a:pt x="89882" y="119790"/>
                  <a:pt x="88235" y="119790"/>
                  <a:pt x="86588" y="119790"/>
                </a:cubicBezTo>
                <a:cubicBezTo>
                  <a:pt x="83294" y="119790"/>
                  <a:pt x="80000" y="118324"/>
                  <a:pt x="80000" y="113926"/>
                </a:cubicBezTo>
                <a:cubicBezTo>
                  <a:pt x="80000" y="112460"/>
                  <a:pt x="80000" y="110994"/>
                  <a:pt x="81647" y="110994"/>
                </a:cubicBezTo>
                <a:cubicBezTo>
                  <a:pt x="89882" y="101989"/>
                  <a:pt x="89882" y="101989"/>
                  <a:pt x="89882" y="101989"/>
                </a:cubicBezTo>
                <a:cubicBezTo>
                  <a:pt x="81647" y="94659"/>
                  <a:pt x="81647" y="94659"/>
                  <a:pt x="81647" y="94659"/>
                </a:cubicBezTo>
                <a:cubicBezTo>
                  <a:pt x="80000" y="93193"/>
                  <a:pt x="80000" y="91727"/>
                  <a:pt x="80000" y="90261"/>
                </a:cubicBezTo>
                <a:cubicBezTo>
                  <a:pt x="80000" y="87329"/>
                  <a:pt x="83294" y="84397"/>
                  <a:pt x="86588" y="84397"/>
                </a:cubicBezTo>
                <a:cubicBezTo>
                  <a:pt x="88235" y="84397"/>
                  <a:pt x="89882" y="85863"/>
                  <a:pt x="91529" y="87329"/>
                </a:cubicBezTo>
                <a:cubicBezTo>
                  <a:pt x="99764" y="94659"/>
                  <a:pt x="99764" y="94659"/>
                  <a:pt x="99764" y="94659"/>
                </a:cubicBezTo>
                <a:cubicBezTo>
                  <a:pt x="108235" y="87329"/>
                  <a:pt x="108235" y="87329"/>
                  <a:pt x="108235" y="87329"/>
                </a:cubicBezTo>
                <a:cubicBezTo>
                  <a:pt x="109882" y="85863"/>
                  <a:pt x="111529" y="84397"/>
                  <a:pt x="113176" y="84397"/>
                </a:cubicBezTo>
                <a:cubicBezTo>
                  <a:pt x="116470" y="84397"/>
                  <a:pt x="119764" y="87329"/>
                  <a:pt x="119764" y="90261"/>
                </a:cubicBezTo>
                <a:cubicBezTo>
                  <a:pt x="119764" y="91727"/>
                  <a:pt x="119764" y="93193"/>
                  <a:pt x="118117" y="94659"/>
                </a:cubicBezTo>
                <a:close/>
                <a:moveTo>
                  <a:pt x="98117" y="84397"/>
                </a:moveTo>
                <a:lnTo>
                  <a:pt x="98117" y="84397"/>
                </a:lnTo>
                <a:cubicBezTo>
                  <a:pt x="96470" y="82722"/>
                  <a:pt x="96470" y="82722"/>
                  <a:pt x="96470" y="82722"/>
                </a:cubicBezTo>
                <a:cubicBezTo>
                  <a:pt x="93176" y="79790"/>
                  <a:pt x="89882" y="78324"/>
                  <a:pt x="86588" y="78324"/>
                </a:cubicBezTo>
                <a:cubicBezTo>
                  <a:pt x="80000" y="78324"/>
                  <a:pt x="73176" y="84397"/>
                  <a:pt x="73176" y="90261"/>
                </a:cubicBezTo>
                <a:cubicBezTo>
                  <a:pt x="73176" y="94659"/>
                  <a:pt x="74823" y="97591"/>
                  <a:pt x="76705" y="99057"/>
                </a:cubicBezTo>
                <a:cubicBezTo>
                  <a:pt x="81647" y="101989"/>
                  <a:pt x="81647" y="101989"/>
                  <a:pt x="81647" y="101989"/>
                </a:cubicBezTo>
                <a:cubicBezTo>
                  <a:pt x="76705" y="106596"/>
                  <a:pt x="76705" y="106596"/>
                  <a:pt x="76705" y="106596"/>
                </a:cubicBezTo>
                <a:cubicBezTo>
                  <a:pt x="74823" y="108062"/>
                  <a:pt x="73176" y="110994"/>
                  <a:pt x="73176" y="113926"/>
                </a:cubicBezTo>
                <a:cubicBezTo>
                  <a:pt x="68235" y="113926"/>
                  <a:pt x="68235" y="113926"/>
                  <a:pt x="68235" y="113926"/>
                </a:cubicBezTo>
                <a:cubicBezTo>
                  <a:pt x="6823" y="113926"/>
                  <a:pt x="6823" y="113926"/>
                  <a:pt x="6823" y="113926"/>
                </a:cubicBezTo>
                <a:cubicBezTo>
                  <a:pt x="352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529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198"/>
                  <a:pt x="41647" y="22198"/>
                  <a:pt x="41647" y="22198"/>
                </a:cubicBezTo>
                <a:cubicBezTo>
                  <a:pt x="41647" y="33926"/>
                  <a:pt x="41647" y="33926"/>
                  <a:pt x="41647" y="33926"/>
                </a:cubicBezTo>
                <a:cubicBezTo>
                  <a:pt x="41647" y="40000"/>
                  <a:pt x="48235" y="45863"/>
                  <a:pt x="55058" y="45863"/>
                </a:cubicBezTo>
                <a:cubicBezTo>
                  <a:pt x="68235" y="45863"/>
                  <a:pt x="68235" y="45863"/>
                  <a:pt x="68235" y="45863"/>
                </a:cubicBezTo>
                <a:cubicBezTo>
                  <a:pt x="98117" y="45863"/>
                  <a:pt x="98117" y="45863"/>
                  <a:pt x="98117" y="45863"/>
                </a:cubicBezTo>
                <a:cubicBezTo>
                  <a:pt x="98117" y="78324"/>
                  <a:pt x="98117" y="78324"/>
                  <a:pt x="98117" y="78324"/>
                </a:cubicBezTo>
                <a:lnTo>
                  <a:pt x="98117" y="84397"/>
                </a:lnTo>
                <a:close/>
                <a:moveTo>
                  <a:pt x="55058" y="40000"/>
                </a:moveTo>
                <a:lnTo>
                  <a:pt x="55058" y="40000"/>
                </a:lnTo>
                <a:cubicBezTo>
                  <a:pt x="51764" y="40000"/>
                  <a:pt x="48235" y="36858"/>
                  <a:pt x="48235" y="33926"/>
                </a:cubicBezTo>
                <a:cubicBezTo>
                  <a:pt x="48235" y="22198"/>
                  <a:pt x="48235" y="22198"/>
                  <a:pt x="48235" y="22198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8117" y="40000"/>
                  <a:pt x="98117" y="40000"/>
                  <a:pt x="98117" y="40000"/>
                </a:cubicBezTo>
                <a:cubicBezTo>
                  <a:pt x="68235" y="40000"/>
                  <a:pt x="68235" y="40000"/>
                  <a:pt x="68235" y="40000"/>
                </a:cubicBezTo>
                <a:lnTo>
                  <a:pt x="55058" y="400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1" name="Shape 4766">
            <a:extLst>
              <a:ext uri="{FF2B5EF4-FFF2-40B4-BE49-F238E27FC236}">
                <a16:creationId xmlns:a16="http://schemas.microsoft.com/office/drawing/2014/main" xmlns="" id="{3D71ABD3-F7CA-4F52-AFF1-D1A09B9C74C3}"/>
              </a:ext>
            </a:extLst>
          </p:cNvPr>
          <p:cNvSpPr/>
          <p:nvPr/>
        </p:nvSpPr>
        <p:spPr>
          <a:xfrm>
            <a:off x="9611976" y="2720520"/>
            <a:ext cx="245470" cy="26881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470" y="101538"/>
                </a:moveTo>
                <a:lnTo>
                  <a:pt x="116470" y="101538"/>
                </a:lnTo>
                <a:cubicBezTo>
                  <a:pt x="99764" y="116779"/>
                  <a:pt x="99764" y="116779"/>
                  <a:pt x="99764" y="116779"/>
                </a:cubicBezTo>
                <a:cubicBezTo>
                  <a:pt x="98117" y="118282"/>
                  <a:pt x="96470" y="119785"/>
                  <a:pt x="94823" y="119785"/>
                </a:cubicBezTo>
                <a:cubicBezTo>
                  <a:pt x="93176" y="119785"/>
                  <a:pt x="91529" y="118282"/>
                  <a:pt x="89882" y="116779"/>
                </a:cubicBezTo>
                <a:cubicBezTo>
                  <a:pt x="81647" y="109266"/>
                  <a:pt x="81647" y="109266"/>
                  <a:pt x="81647" y="109266"/>
                </a:cubicBezTo>
                <a:cubicBezTo>
                  <a:pt x="80000" y="107763"/>
                  <a:pt x="80000" y="106261"/>
                  <a:pt x="80000" y="104543"/>
                </a:cubicBezTo>
                <a:cubicBezTo>
                  <a:pt x="80000" y="101538"/>
                  <a:pt x="81647" y="98533"/>
                  <a:pt x="86588" y="98533"/>
                </a:cubicBezTo>
                <a:cubicBezTo>
                  <a:pt x="88235" y="98533"/>
                  <a:pt x="89882" y="100035"/>
                  <a:pt x="89882" y="101538"/>
                </a:cubicBezTo>
                <a:cubicBezTo>
                  <a:pt x="94823" y="104543"/>
                  <a:pt x="94823" y="104543"/>
                  <a:pt x="94823" y="104543"/>
                </a:cubicBezTo>
                <a:cubicBezTo>
                  <a:pt x="108235" y="92522"/>
                  <a:pt x="108235" y="92522"/>
                  <a:pt x="108235" y="92522"/>
                </a:cubicBezTo>
                <a:cubicBezTo>
                  <a:pt x="109882" y="91019"/>
                  <a:pt x="111529" y="91019"/>
                  <a:pt x="113176" y="91019"/>
                </a:cubicBezTo>
                <a:cubicBezTo>
                  <a:pt x="116470" y="91019"/>
                  <a:pt x="119764" y="94025"/>
                  <a:pt x="119764" y="97030"/>
                </a:cubicBezTo>
                <a:cubicBezTo>
                  <a:pt x="119764" y="98533"/>
                  <a:pt x="118117" y="100035"/>
                  <a:pt x="116470" y="101538"/>
                </a:cubicBezTo>
                <a:close/>
                <a:moveTo>
                  <a:pt x="96470" y="94025"/>
                </a:moveTo>
                <a:lnTo>
                  <a:pt x="96470" y="94025"/>
                </a:lnTo>
                <a:cubicBezTo>
                  <a:pt x="94823" y="95527"/>
                  <a:pt x="94823" y="95527"/>
                  <a:pt x="94823" y="95527"/>
                </a:cubicBezTo>
                <a:cubicBezTo>
                  <a:pt x="93176" y="94025"/>
                  <a:pt x="89882" y="92522"/>
                  <a:pt x="86588" y="92522"/>
                </a:cubicBezTo>
                <a:cubicBezTo>
                  <a:pt x="78352" y="92522"/>
                  <a:pt x="73176" y="98533"/>
                  <a:pt x="73176" y="104543"/>
                </a:cubicBezTo>
                <a:cubicBezTo>
                  <a:pt x="73176" y="109266"/>
                  <a:pt x="74823" y="112271"/>
                  <a:pt x="76470" y="113774"/>
                </a:cubicBezTo>
                <a:cubicBezTo>
                  <a:pt x="80000" y="116779"/>
                  <a:pt x="80000" y="116779"/>
                  <a:pt x="80000" y="116779"/>
                </a:cubicBezTo>
                <a:cubicBezTo>
                  <a:pt x="56705" y="116779"/>
                  <a:pt x="56705" y="116779"/>
                  <a:pt x="56705" y="116779"/>
                </a:cubicBezTo>
                <a:cubicBezTo>
                  <a:pt x="6823" y="116779"/>
                  <a:pt x="6823" y="116779"/>
                  <a:pt x="6823" y="116779"/>
                </a:cubicBezTo>
                <a:cubicBezTo>
                  <a:pt x="1647" y="116779"/>
                  <a:pt x="0" y="115277"/>
                  <a:pt x="0" y="110769"/>
                </a:cubicBezTo>
                <a:cubicBezTo>
                  <a:pt x="0" y="6010"/>
                  <a:pt x="0" y="6010"/>
                  <a:pt x="0" y="6010"/>
                </a:cubicBezTo>
                <a:cubicBezTo>
                  <a:pt x="0" y="3005"/>
                  <a:pt x="1647" y="0"/>
                  <a:pt x="6823" y="0"/>
                </a:cubicBezTo>
                <a:cubicBezTo>
                  <a:pt x="21647" y="0"/>
                  <a:pt x="21647" y="0"/>
                  <a:pt x="21647" y="0"/>
                </a:cubicBezTo>
                <a:cubicBezTo>
                  <a:pt x="41647" y="0"/>
                  <a:pt x="41647" y="0"/>
                  <a:pt x="41647" y="0"/>
                </a:cubicBezTo>
                <a:cubicBezTo>
                  <a:pt x="41647" y="22754"/>
                  <a:pt x="41647" y="22754"/>
                  <a:pt x="41647" y="22754"/>
                </a:cubicBezTo>
                <a:cubicBezTo>
                  <a:pt x="41647" y="34776"/>
                  <a:pt x="41647" y="34776"/>
                  <a:pt x="41647" y="34776"/>
                </a:cubicBezTo>
                <a:cubicBezTo>
                  <a:pt x="41647" y="41001"/>
                  <a:pt x="48235" y="47012"/>
                  <a:pt x="55058" y="47012"/>
                </a:cubicBezTo>
                <a:cubicBezTo>
                  <a:pt x="68235" y="47012"/>
                  <a:pt x="68235" y="47012"/>
                  <a:pt x="68235" y="47012"/>
                </a:cubicBezTo>
                <a:cubicBezTo>
                  <a:pt x="96470" y="47012"/>
                  <a:pt x="96470" y="47012"/>
                  <a:pt x="96470" y="47012"/>
                </a:cubicBezTo>
                <a:cubicBezTo>
                  <a:pt x="96470" y="83291"/>
                  <a:pt x="96470" y="83291"/>
                  <a:pt x="96470" y="83291"/>
                </a:cubicBezTo>
                <a:lnTo>
                  <a:pt x="96470" y="94025"/>
                </a:lnTo>
                <a:close/>
                <a:moveTo>
                  <a:pt x="55058" y="41001"/>
                </a:moveTo>
                <a:lnTo>
                  <a:pt x="55058" y="41001"/>
                </a:lnTo>
                <a:cubicBezTo>
                  <a:pt x="51529" y="41001"/>
                  <a:pt x="48235" y="37781"/>
                  <a:pt x="48235" y="34776"/>
                </a:cubicBezTo>
                <a:cubicBezTo>
                  <a:pt x="48235" y="22754"/>
                  <a:pt x="48235" y="22754"/>
                  <a:pt x="48235" y="22754"/>
                </a:cubicBezTo>
                <a:cubicBezTo>
                  <a:pt x="48235" y="0"/>
                  <a:pt x="48235" y="0"/>
                  <a:pt x="48235" y="0"/>
                </a:cubicBezTo>
                <a:cubicBezTo>
                  <a:pt x="96470" y="41001"/>
                  <a:pt x="96470" y="41001"/>
                  <a:pt x="96470" y="41001"/>
                </a:cubicBezTo>
                <a:cubicBezTo>
                  <a:pt x="68235" y="41001"/>
                  <a:pt x="68235" y="41001"/>
                  <a:pt x="68235" y="41001"/>
                </a:cubicBezTo>
                <a:lnTo>
                  <a:pt x="55058" y="4100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2" name="Shape 4767">
            <a:extLst>
              <a:ext uri="{FF2B5EF4-FFF2-40B4-BE49-F238E27FC236}">
                <a16:creationId xmlns:a16="http://schemas.microsoft.com/office/drawing/2014/main" xmlns="" id="{6C1AE6F6-3C0F-4F1C-9FAB-BA2410221ABC}"/>
              </a:ext>
            </a:extLst>
          </p:cNvPr>
          <p:cNvSpPr/>
          <p:nvPr/>
        </p:nvSpPr>
        <p:spPr>
          <a:xfrm>
            <a:off x="9104108" y="2720520"/>
            <a:ext cx="24123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13614"/>
                </a:moveTo>
                <a:lnTo>
                  <a:pt x="113081" y="113614"/>
                </a:lnTo>
                <a:cubicBezTo>
                  <a:pt x="106163" y="113614"/>
                  <a:pt x="106163" y="113614"/>
                  <a:pt x="106163" y="113614"/>
                </a:cubicBezTo>
                <a:cubicBezTo>
                  <a:pt x="92803" y="113614"/>
                  <a:pt x="92803" y="113614"/>
                  <a:pt x="92803" y="113614"/>
                </a:cubicBezTo>
                <a:cubicBezTo>
                  <a:pt x="86123" y="113614"/>
                  <a:pt x="86123" y="113614"/>
                  <a:pt x="86123" y="113614"/>
                </a:cubicBezTo>
                <a:cubicBezTo>
                  <a:pt x="82783" y="113614"/>
                  <a:pt x="79204" y="112073"/>
                  <a:pt x="79204" y="107229"/>
                </a:cubicBezTo>
                <a:cubicBezTo>
                  <a:pt x="79204" y="104146"/>
                  <a:pt x="82783" y="101064"/>
                  <a:pt x="86123" y="101064"/>
                </a:cubicBezTo>
                <a:cubicBezTo>
                  <a:pt x="91133" y="101064"/>
                  <a:pt x="91133" y="101064"/>
                  <a:pt x="91133" y="101064"/>
                </a:cubicBezTo>
                <a:cubicBezTo>
                  <a:pt x="92803" y="101064"/>
                  <a:pt x="92803" y="101064"/>
                  <a:pt x="92803" y="101064"/>
                </a:cubicBezTo>
                <a:cubicBezTo>
                  <a:pt x="106163" y="101064"/>
                  <a:pt x="106163" y="101064"/>
                  <a:pt x="106163" y="101064"/>
                </a:cubicBezTo>
                <a:cubicBezTo>
                  <a:pt x="113081" y="101064"/>
                  <a:pt x="113081" y="101064"/>
                  <a:pt x="113081" y="101064"/>
                </a:cubicBezTo>
                <a:cubicBezTo>
                  <a:pt x="116421" y="101064"/>
                  <a:pt x="119761" y="104146"/>
                  <a:pt x="119761" y="107229"/>
                </a:cubicBezTo>
                <a:cubicBezTo>
                  <a:pt x="119761" y="112073"/>
                  <a:pt x="116421" y="113614"/>
                  <a:pt x="113081" y="113614"/>
                </a:cubicBezTo>
                <a:close/>
                <a:moveTo>
                  <a:pt x="99483" y="82348"/>
                </a:moveTo>
                <a:lnTo>
                  <a:pt x="99483" y="82348"/>
                </a:lnTo>
                <a:cubicBezTo>
                  <a:pt x="99483" y="94899"/>
                  <a:pt x="99483" y="94899"/>
                  <a:pt x="99483" y="94899"/>
                </a:cubicBezTo>
                <a:cubicBezTo>
                  <a:pt x="86123" y="94899"/>
                  <a:pt x="86123" y="94899"/>
                  <a:pt x="86123" y="94899"/>
                </a:cubicBezTo>
                <a:cubicBezTo>
                  <a:pt x="79204" y="94899"/>
                  <a:pt x="72524" y="101064"/>
                  <a:pt x="72524" y="107229"/>
                </a:cubicBezTo>
                <a:cubicBezTo>
                  <a:pt x="72524" y="115155"/>
                  <a:pt x="79204" y="119779"/>
                  <a:pt x="86123" y="119779"/>
                </a:cubicBezTo>
                <a:cubicBezTo>
                  <a:pt x="6679" y="119779"/>
                  <a:pt x="6679" y="119779"/>
                  <a:pt x="6679" y="119779"/>
                </a:cubicBezTo>
                <a:cubicBezTo>
                  <a:pt x="333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3339" y="0"/>
                  <a:pt x="6679" y="0"/>
                </a:cubicBezTo>
                <a:cubicBezTo>
                  <a:pt x="23618" y="0"/>
                  <a:pt x="23618" y="0"/>
                  <a:pt x="23618" y="0"/>
                </a:cubicBezTo>
                <a:cubicBezTo>
                  <a:pt x="43896" y="0"/>
                  <a:pt x="43896" y="0"/>
                  <a:pt x="43896" y="0"/>
                </a:cubicBezTo>
                <a:cubicBezTo>
                  <a:pt x="43896" y="23339"/>
                  <a:pt x="43896" y="23339"/>
                  <a:pt x="43896" y="23339"/>
                </a:cubicBezTo>
                <a:cubicBezTo>
                  <a:pt x="43896" y="35669"/>
                  <a:pt x="43896" y="35669"/>
                  <a:pt x="43896" y="35669"/>
                </a:cubicBezTo>
                <a:cubicBezTo>
                  <a:pt x="43896" y="42055"/>
                  <a:pt x="48906" y="48220"/>
                  <a:pt x="57495" y="48220"/>
                </a:cubicBezTo>
                <a:cubicBezTo>
                  <a:pt x="70854" y="48220"/>
                  <a:pt x="70854" y="48220"/>
                  <a:pt x="70854" y="48220"/>
                </a:cubicBezTo>
                <a:cubicBezTo>
                  <a:pt x="99483" y="48220"/>
                  <a:pt x="99483" y="48220"/>
                  <a:pt x="99483" y="48220"/>
                </a:cubicBezTo>
                <a:cubicBezTo>
                  <a:pt x="99483" y="82348"/>
                  <a:pt x="99483" y="82348"/>
                  <a:pt x="99483" y="82348"/>
                </a:cubicBezTo>
                <a:close/>
                <a:moveTo>
                  <a:pt x="57495" y="42055"/>
                </a:moveTo>
                <a:lnTo>
                  <a:pt x="57495" y="42055"/>
                </a:lnTo>
                <a:cubicBezTo>
                  <a:pt x="52246" y="42055"/>
                  <a:pt x="50576" y="38752"/>
                  <a:pt x="50576" y="35669"/>
                </a:cubicBezTo>
                <a:cubicBezTo>
                  <a:pt x="50576" y="23339"/>
                  <a:pt x="50576" y="23339"/>
                  <a:pt x="50576" y="23339"/>
                </a:cubicBezTo>
                <a:cubicBezTo>
                  <a:pt x="50576" y="0"/>
                  <a:pt x="50576" y="0"/>
                  <a:pt x="50576" y="0"/>
                </a:cubicBezTo>
                <a:cubicBezTo>
                  <a:pt x="99483" y="42055"/>
                  <a:pt x="99483" y="42055"/>
                  <a:pt x="99483" y="42055"/>
                </a:cubicBezTo>
                <a:cubicBezTo>
                  <a:pt x="70854" y="42055"/>
                  <a:pt x="70854" y="42055"/>
                  <a:pt x="70854" y="42055"/>
                </a:cubicBezTo>
                <a:lnTo>
                  <a:pt x="57495" y="4205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3" name="Shape 4768">
            <a:extLst>
              <a:ext uri="{FF2B5EF4-FFF2-40B4-BE49-F238E27FC236}">
                <a16:creationId xmlns:a16="http://schemas.microsoft.com/office/drawing/2014/main" xmlns="" id="{67EF84EE-1257-4E48-94A4-1F7DC9FEC4CA}"/>
              </a:ext>
            </a:extLst>
          </p:cNvPr>
          <p:cNvSpPr/>
          <p:nvPr/>
        </p:nvSpPr>
        <p:spPr>
          <a:xfrm>
            <a:off x="8598357" y="2720520"/>
            <a:ext cx="241237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081" y="108062"/>
                </a:moveTo>
                <a:lnTo>
                  <a:pt x="113081" y="108062"/>
                </a:lnTo>
                <a:cubicBezTo>
                  <a:pt x="106163" y="108062"/>
                  <a:pt x="106163" y="108062"/>
                  <a:pt x="106163" y="108062"/>
                </a:cubicBezTo>
                <a:cubicBezTo>
                  <a:pt x="106163" y="113926"/>
                  <a:pt x="106163" y="113926"/>
                  <a:pt x="106163" y="113926"/>
                </a:cubicBezTo>
                <a:cubicBezTo>
                  <a:pt x="106163" y="118324"/>
                  <a:pt x="102823" y="119790"/>
                  <a:pt x="99483" y="119790"/>
                </a:cubicBezTo>
                <a:cubicBezTo>
                  <a:pt x="94473" y="119790"/>
                  <a:pt x="92803" y="118324"/>
                  <a:pt x="92803" y="113926"/>
                </a:cubicBezTo>
                <a:cubicBezTo>
                  <a:pt x="92803" y="108062"/>
                  <a:pt x="92803" y="108062"/>
                  <a:pt x="92803" y="108062"/>
                </a:cubicBezTo>
                <a:cubicBezTo>
                  <a:pt x="86123" y="108062"/>
                  <a:pt x="86123" y="108062"/>
                  <a:pt x="86123" y="108062"/>
                </a:cubicBezTo>
                <a:cubicBezTo>
                  <a:pt x="80874" y="108062"/>
                  <a:pt x="79204" y="106596"/>
                  <a:pt x="79204" y="101989"/>
                </a:cubicBezTo>
                <a:cubicBezTo>
                  <a:pt x="79204" y="99057"/>
                  <a:pt x="80874" y="96125"/>
                  <a:pt x="86123" y="96125"/>
                </a:cubicBezTo>
                <a:cubicBezTo>
                  <a:pt x="92803" y="96125"/>
                  <a:pt x="92803" y="96125"/>
                  <a:pt x="92803" y="96125"/>
                </a:cubicBezTo>
                <a:cubicBezTo>
                  <a:pt x="92803" y="90261"/>
                  <a:pt x="92803" y="90261"/>
                  <a:pt x="92803" y="90261"/>
                </a:cubicBezTo>
                <a:cubicBezTo>
                  <a:pt x="92803" y="87329"/>
                  <a:pt x="94473" y="84397"/>
                  <a:pt x="99483" y="84397"/>
                </a:cubicBezTo>
                <a:cubicBezTo>
                  <a:pt x="102823" y="84397"/>
                  <a:pt x="106163" y="87329"/>
                  <a:pt x="106163" y="90261"/>
                </a:cubicBezTo>
                <a:cubicBezTo>
                  <a:pt x="106163" y="96125"/>
                  <a:pt x="106163" y="96125"/>
                  <a:pt x="106163" y="96125"/>
                </a:cubicBezTo>
                <a:cubicBezTo>
                  <a:pt x="113081" y="96125"/>
                  <a:pt x="113081" y="96125"/>
                  <a:pt x="113081" y="96125"/>
                </a:cubicBezTo>
                <a:cubicBezTo>
                  <a:pt x="116421" y="96125"/>
                  <a:pt x="119761" y="99057"/>
                  <a:pt x="119761" y="101989"/>
                </a:cubicBezTo>
                <a:cubicBezTo>
                  <a:pt x="119761" y="106596"/>
                  <a:pt x="116421" y="108062"/>
                  <a:pt x="113081" y="108062"/>
                </a:cubicBezTo>
                <a:close/>
                <a:moveTo>
                  <a:pt x="86123" y="90261"/>
                </a:moveTo>
                <a:lnTo>
                  <a:pt x="86123" y="90261"/>
                </a:lnTo>
                <a:cubicBezTo>
                  <a:pt x="77534" y="90261"/>
                  <a:pt x="72524" y="96125"/>
                  <a:pt x="72524" y="101989"/>
                </a:cubicBezTo>
                <a:cubicBezTo>
                  <a:pt x="72524" y="109528"/>
                  <a:pt x="77534" y="113926"/>
                  <a:pt x="86123" y="113926"/>
                </a:cubicBezTo>
                <a:cubicBezTo>
                  <a:pt x="6679" y="113926"/>
                  <a:pt x="6679" y="113926"/>
                  <a:pt x="6679" y="113926"/>
                </a:cubicBezTo>
                <a:cubicBezTo>
                  <a:pt x="3339" y="113926"/>
                  <a:pt x="0" y="112460"/>
                  <a:pt x="0" y="108062"/>
                </a:cubicBezTo>
                <a:cubicBezTo>
                  <a:pt x="0" y="5863"/>
                  <a:pt x="0" y="5863"/>
                  <a:pt x="0" y="5863"/>
                </a:cubicBezTo>
                <a:cubicBezTo>
                  <a:pt x="0" y="2931"/>
                  <a:pt x="3339" y="0"/>
                  <a:pt x="6679" y="0"/>
                </a:cubicBezTo>
                <a:cubicBezTo>
                  <a:pt x="21948" y="0"/>
                  <a:pt x="21948" y="0"/>
                  <a:pt x="21948" y="0"/>
                </a:cubicBezTo>
                <a:cubicBezTo>
                  <a:pt x="42226" y="0"/>
                  <a:pt x="42226" y="0"/>
                  <a:pt x="42226" y="0"/>
                </a:cubicBezTo>
                <a:cubicBezTo>
                  <a:pt x="42226" y="22198"/>
                  <a:pt x="42226" y="22198"/>
                  <a:pt x="42226" y="22198"/>
                </a:cubicBezTo>
                <a:cubicBezTo>
                  <a:pt x="42226" y="33926"/>
                  <a:pt x="42226" y="33926"/>
                  <a:pt x="42226" y="33926"/>
                </a:cubicBezTo>
                <a:cubicBezTo>
                  <a:pt x="42226" y="40000"/>
                  <a:pt x="48906" y="45863"/>
                  <a:pt x="55586" y="45863"/>
                </a:cubicBezTo>
                <a:cubicBezTo>
                  <a:pt x="69184" y="45863"/>
                  <a:pt x="69184" y="45863"/>
                  <a:pt x="69184" y="45863"/>
                </a:cubicBezTo>
                <a:cubicBezTo>
                  <a:pt x="99483" y="45863"/>
                  <a:pt x="99483" y="45863"/>
                  <a:pt x="99483" y="45863"/>
                </a:cubicBezTo>
                <a:cubicBezTo>
                  <a:pt x="99483" y="78324"/>
                  <a:pt x="99483" y="78324"/>
                  <a:pt x="99483" y="78324"/>
                </a:cubicBezTo>
                <a:cubicBezTo>
                  <a:pt x="91133" y="78324"/>
                  <a:pt x="86123" y="84397"/>
                  <a:pt x="86123" y="90261"/>
                </a:cubicBezTo>
                <a:close/>
                <a:moveTo>
                  <a:pt x="55586" y="40000"/>
                </a:moveTo>
                <a:lnTo>
                  <a:pt x="55586" y="40000"/>
                </a:lnTo>
                <a:cubicBezTo>
                  <a:pt x="52246" y="40000"/>
                  <a:pt x="48906" y="36858"/>
                  <a:pt x="48906" y="33926"/>
                </a:cubicBezTo>
                <a:cubicBezTo>
                  <a:pt x="48906" y="22198"/>
                  <a:pt x="48906" y="22198"/>
                  <a:pt x="48906" y="22198"/>
                </a:cubicBezTo>
                <a:cubicBezTo>
                  <a:pt x="48906" y="0"/>
                  <a:pt x="48906" y="0"/>
                  <a:pt x="48906" y="0"/>
                </a:cubicBezTo>
                <a:cubicBezTo>
                  <a:pt x="99483" y="40000"/>
                  <a:pt x="99483" y="40000"/>
                  <a:pt x="99483" y="40000"/>
                </a:cubicBezTo>
                <a:cubicBezTo>
                  <a:pt x="69184" y="40000"/>
                  <a:pt x="69184" y="40000"/>
                  <a:pt x="69184" y="40000"/>
                </a:cubicBezTo>
                <a:lnTo>
                  <a:pt x="55586" y="4000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4" name="Shape 4769">
            <a:extLst>
              <a:ext uri="{FF2B5EF4-FFF2-40B4-BE49-F238E27FC236}">
                <a16:creationId xmlns:a16="http://schemas.microsoft.com/office/drawing/2014/main" xmlns="" id="{F885620D-2D08-441D-A5DF-E061238661A4}"/>
              </a:ext>
            </a:extLst>
          </p:cNvPr>
          <p:cNvSpPr/>
          <p:nvPr/>
        </p:nvSpPr>
        <p:spPr>
          <a:xfrm>
            <a:off x="8079909" y="2709938"/>
            <a:ext cx="22430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08768"/>
                </a:moveTo>
                <a:lnTo>
                  <a:pt x="112548" y="108768"/>
                </a:lnTo>
                <a:cubicBezTo>
                  <a:pt x="21841" y="108768"/>
                  <a:pt x="21841" y="108768"/>
                  <a:pt x="21841" y="108768"/>
                </a:cubicBezTo>
                <a:cubicBezTo>
                  <a:pt x="16188" y="108768"/>
                  <a:pt x="14389" y="106009"/>
                  <a:pt x="14389" y="103251"/>
                </a:cubicBezTo>
                <a:cubicBezTo>
                  <a:pt x="14389" y="5714"/>
                  <a:pt x="14389" y="5714"/>
                  <a:pt x="14389" y="5714"/>
                </a:cubicBezTo>
                <a:cubicBezTo>
                  <a:pt x="14389" y="2955"/>
                  <a:pt x="16188" y="0"/>
                  <a:pt x="21841" y="0"/>
                </a:cubicBezTo>
                <a:cubicBezTo>
                  <a:pt x="59871" y="0"/>
                  <a:pt x="59871" y="0"/>
                  <a:pt x="59871" y="0"/>
                </a:cubicBezTo>
                <a:cubicBezTo>
                  <a:pt x="59871" y="21083"/>
                  <a:pt x="59871" y="21083"/>
                  <a:pt x="59871" y="21083"/>
                </a:cubicBezTo>
                <a:cubicBezTo>
                  <a:pt x="59871" y="32118"/>
                  <a:pt x="59871" y="32118"/>
                  <a:pt x="59871" y="32118"/>
                </a:cubicBezTo>
                <a:cubicBezTo>
                  <a:pt x="59871" y="37635"/>
                  <a:pt x="67066" y="43349"/>
                  <a:pt x="74518" y="43349"/>
                </a:cubicBezTo>
                <a:cubicBezTo>
                  <a:pt x="88907" y="43349"/>
                  <a:pt x="88907" y="43349"/>
                  <a:pt x="88907" y="43349"/>
                </a:cubicBezTo>
                <a:cubicBezTo>
                  <a:pt x="119743" y="43349"/>
                  <a:pt x="119743" y="43349"/>
                  <a:pt x="119743" y="43349"/>
                </a:cubicBezTo>
                <a:cubicBezTo>
                  <a:pt x="119743" y="87881"/>
                  <a:pt x="119743" y="87881"/>
                  <a:pt x="119743" y="87881"/>
                </a:cubicBezTo>
                <a:cubicBezTo>
                  <a:pt x="119743" y="103251"/>
                  <a:pt x="119743" y="103251"/>
                  <a:pt x="119743" y="103251"/>
                </a:cubicBezTo>
                <a:cubicBezTo>
                  <a:pt x="119743" y="106009"/>
                  <a:pt x="117944" y="108768"/>
                  <a:pt x="112548" y="108768"/>
                </a:cubicBezTo>
                <a:close/>
                <a:moveTo>
                  <a:pt x="74518" y="37635"/>
                </a:moveTo>
                <a:lnTo>
                  <a:pt x="74518" y="37635"/>
                </a:lnTo>
                <a:cubicBezTo>
                  <a:pt x="70663" y="37635"/>
                  <a:pt x="67066" y="34876"/>
                  <a:pt x="67066" y="32118"/>
                </a:cubicBezTo>
                <a:cubicBezTo>
                  <a:pt x="67066" y="21083"/>
                  <a:pt x="67066" y="21083"/>
                  <a:pt x="67066" y="21083"/>
                </a:cubicBezTo>
                <a:cubicBezTo>
                  <a:pt x="67066" y="0"/>
                  <a:pt x="67066" y="0"/>
                  <a:pt x="67066" y="0"/>
                </a:cubicBezTo>
                <a:cubicBezTo>
                  <a:pt x="119743" y="37635"/>
                  <a:pt x="119743" y="37635"/>
                  <a:pt x="119743" y="37635"/>
                </a:cubicBezTo>
                <a:cubicBezTo>
                  <a:pt x="88907" y="37635"/>
                  <a:pt x="88907" y="37635"/>
                  <a:pt x="88907" y="37635"/>
                </a:cubicBezTo>
                <a:lnTo>
                  <a:pt x="74518" y="37635"/>
                </a:lnTo>
                <a:close/>
                <a:moveTo>
                  <a:pt x="27237" y="114285"/>
                </a:moveTo>
                <a:lnTo>
                  <a:pt x="27237" y="114285"/>
                </a:lnTo>
                <a:cubicBezTo>
                  <a:pt x="32633" y="114285"/>
                  <a:pt x="32633" y="114285"/>
                  <a:pt x="32633" y="114285"/>
                </a:cubicBezTo>
                <a:cubicBezTo>
                  <a:pt x="79914" y="114285"/>
                  <a:pt x="79914" y="114285"/>
                  <a:pt x="79914" y="114285"/>
                </a:cubicBezTo>
                <a:cubicBezTo>
                  <a:pt x="90706" y="114285"/>
                  <a:pt x="90706" y="114285"/>
                  <a:pt x="90706" y="114285"/>
                </a:cubicBezTo>
                <a:cubicBezTo>
                  <a:pt x="105353" y="114285"/>
                  <a:pt x="105353" y="114285"/>
                  <a:pt x="105353" y="114285"/>
                </a:cubicBezTo>
                <a:cubicBezTo>
                  <a:pt x="105353" y="117044"/>
                  <a:pt x="103554" y="119802"/>
                  <a:pt x="97901" y="119802"/>
                </a:cubicBezTo>
                <a:cubicBezTo>
                  <a:pt x="14389" y="119802"/>
                  <a:pt x="14389" y="119802"/>
                  <a:pt x="14389" y="119802"/>
                </a:cubicBezTo>
                <a:cubicBezTo>
                  <a:pt x="5396" y="119802"/>
                  <a:pt x="0" y="114285"/>
                  <a:pt x="0" y="108768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1798" y="11231"/>
                  <a:pt x="7194" y="11231"/>
                </a:cubicBezTo>
                <a:cubicBezTo>
                  <a:pt x="7194" y="27980"/>
                  <a:pt x="7194" y="27980"/>
                  <a:pt x="7194" y="27980"/>
                </a:cubicBezTo>
                <a:cubicBezTo>
                  <a:pt x="7194" y="93399"/>
                  <a:pt x="7194" y="93399"/>
                  <a:pt x="7194" y="93399"/>
                </a:cubicBezTo>
                <a:cubicBezTo>
                  <a:pt x="7194" y="103251"/>
                  <a:pt x="7194" y="103251"/>
                  <a:pt x="7194" y="103251"/>
                </a:cubicBezTo>
                <a:cubicBezTo>
                  <a:pt x="7194" y="108768"/>
                  <a:pt x="12591" y="114285"/>
                  <a:pt x="21841" y="114285"/>
                </a:cubicBezTo>
                <a:lnTo>
                  <a:pt x="27237" y="11428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Shape 4770">
            <a:extLst>
              <a:ext uri="{FF2B5EF4-FFF2-40B4-BE49-F238E27FC236}">
                <a16:creationId xmlns:a16="http://schemas.microsoft.com/office/drawing/2014/main" xmlns="" id="{BE68AF8D-FEC2-4172-966C-F39872BAE37F}"/>
              </a:ext>
            </a:extLst>
          </p:cNvPr>
          <p:cNvSpPr/>
          <p:nvPr/>
        </p:nvSpPr>
        <p:spPr>
          <a:xfrm>
            <a:off x="7584738" y="2720520"/>
            <a:ext cx="201030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74" y="119779"/>
                </a:moveTo>
                <a:lnTo>
                  <a:pt x="111674" y="119779"/>
                </a:lnTo>
                <a:cubicBezTo>
                  <a:pt x="8038" y="119779"/>
                  <a:pt x="8038" y="119779"/>
                  <a:pt x="8038" y="119779"/>
                </a:cubicBezTo>
                <a:cubicBezTo>
                  <a:pt x="4019" y="119779"/>
                  <a:pt x="0" y="118238"/>
                  <a:pt x="0" y="11361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4019" y="0"/>
                  <a:pt x="8038" y="0"/>
                </a:cubicBezTo>
                <a:cubicBezTo>
                  <a:pt x="52822" y="0"/>
                  <a:pt x="52822" y="0"/>
                  <a:pt x="52822" y="0"/>
                </a:cubicBezTo>
                <a:cubicBezTo>
                  <a:pt x="52822" y="23339"/>
                  <a:pt x="52822" y="23339"/>
                  <a:pt x="52822" y="23339"/>
                </a:cubicBezTo>
                <a:cubicBezTo>
                  <a:pt x="52822" y="35669"/>
                  <a:pt x="52822" y="35669"/>
                  <a:pt x="52822" y="35669"/>
                </a:cubicBezTo>
                <a:cubicBezTo>
                  <a:pt x="52822" y="42055"/>
                  <a:pt x="58851" y="48220"/>
                  <a:pt x="68899" y="48220"/>
                </a:cubicBezTo>
                <a:cubicBezTo>
                  <a:pt x="85263" y="48220"/>
                  <a:pt x="85263" y="48220"/>
                  <a:pt x="85263" y="48220"/>
                </a:cubicBezTo>
                <a:cubicBezTo>
                  <a:pt x="119712" y="48220"/>
                  <a:pt x="119712" y="48220"/>
                  <a:pt x="119712" y="48220"/>
                </a:cubicBezTo>
                <a:cubicBezTo>
                  <a:pt x="119712" y="97981"/>
                  <a:pt x="119712" y="97981"/>
                  <a:pt x="119712" y="97981"/>
                </a:cubicBezTo>
                <a:cubicBezTo>
                  <a:pt x="119712" y="113614"/>
                  <a:pt x="119712" y="113614"/>
                  <a:pt x="119712" y="113614"/>
                </a:cubicBezTo>
                <a:cubicBezTo>
                  <a:pt x="119712" y="118238"/>
                  <a:pt x="115693" y="119779"/>
                  <a:pt x="111674" y="119779"/>
                </a:cubicBezTo>
                <a:close/>
                <a:moveTo>
                  <a:pt x="68899" y="42055"/>
                </a:moveTo>
                <a:lnTo>
                  <a:pt x="68899" y="42055"/>
                </a:lnTo>
                <a:cubicBezTo>
                  <a:pt x="62870" y="42055"/>
                  <a:pt x="60861" y="38752"/>
                  <a:pt x="60861" y="35669"/>
                </a:cubicBezTo>
                <a:cubicBezTo>
                  <a:pt x="60861" y="23339"/>
                  <a:pt x="60861" y="23339"/>
                  <a:pt x="60861" y="23339"/>
                </a:cubicBezTo>
                <a:cubicBezTo>
                  <a:pt x="60861" y="0"/>
                  <a:pt x="60861" y="0"/>
                  <a:pt x="60861" y="0"/>
                </a:cubicBezTo>
                <a:cubicBezTo>
                  <a:pt x="119712" y="42055"/>
                  <a:pt x="119712" y="42055"/>
                  <a:pt x="119712" y="42055"/>
                </a:cubicBezTo>
                <a:cubicBezTo>
                  <a:pt x="85263" y="42055"/>
                  <a:pt x="85263" y="42055"/>
                  <a:pt x="85263" y="42055"/>
                </a:cubicBezTo>
                <a:lnTo>
                  <a:pt x="68899" y="4205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6" name="Shape 4771">
            <a:extLst>
              <a:ext uri="{FF2B5EF4-FFF2-40B4-BE49-F238E27FC236}">
                <a16:creationId xmlns:a16="http://schemas.microsoft.com/office/drawing/2014/main" xmlns="" id="{368773E0-F0AE-43AE-82AC-08D2CAD33417}"/>
              </a:ext>
            </a:extLst>
          </p:cNvPr>
          <p:cNvSpPr/>
          <p:nvPr/>
        </p:nvSpPr>
        <p:spPr>
          <a:xfrm>
            <a:off x="9614093" y="4270278"/>
            <a:ext cx="289907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75613"/>
                </a:moveTo>
                <a:lnTo>
                  <a:pt x="114219" y="75613"/>
                </a:lnTo>
                <a:cubicBezTo>
                  <a:pt x="111229" y="75613"/>
                  <a:pt x="108438" y="77174"/>
                  <a:pt x="105647" y="80297"/>
                </a:cubicBezTo>
                <a:cubicBezTo>
                  <a:pt x="102857" y="83643"/>
                  <a:pt x="102857" y="83643"/>
                  <a:pt x="102857" y="83643"/>
                </a:cubicBezTo>
                <a:cubicBezTo>
                  <a:pt x="100066" y="80297"/>
                  <a:pt x="100066" y="80297"/>
                  <a:pt x="100066" y="80297"/>
                </a:cubicBezTo>
                <a:cubicBezTo>
                  <a:pt x="97275" y="77174"/>
                  <a:pt x="94485" y="75613"/>
                  <a:pt x="91495" y="75613"/>
                </a:cubicBezTo>
                <a:cubicBezTo>
                  <a:pt x="85913" y="75613"/>
                  <a:pt x="80332" y="81858"/>
                  <a:pt x="80332" y="88327"/>
                </a:cubicBezTo>
                <a:cubicBezTo>
                  <a:pt x="80332" y="93011"/>
                  <a:pt x="81727" y="96133"/>
                  <a:pt x="83122" y="97695"/>
                </a:cubicBezTo>
                <a:cubicBezTo>
                  <a:pt x="87308" y="100817"/>
                  <a:pt x="87308" y="100817"/>
                  <a:pt x="87308" y="100817"/>
                </a:cubicBezTo>
                <a:cubicBezTo>
                  <a:pt x="83122" y="105724"/>
                  <a:pt x="83122" y="105724"/>
                  <a:pt x="83122" y="105724"/>
                </a:cubicBezTo>
                <a:cubicBezTo>
                  <a:pt x="81727" y="105724"/>
                  <a:pt x="81727" y="105724"/>
                  <a:pt x="81727" y="105724"/>
                </a:cubicBezTo>
                <a:cubicBezTo>
                  <a:pt x="5581" y="105724"/>
                  <a:pt x="5581" y="105724"/>
                  <a:pt x="5581" y="105724"/>
                </a:cubicBezTo>
                <a:cubicBezTo>
                  <a:pt x="1395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77174"/>
                  <a:pt x="119800" y="77174"/>
                  <a:pt x="119800" y="77174"/>
                </a:cubicBezTo>
                <a:cubicBezTo>
                  <a:pt x="118405" y="77174"/>
                  <a:pt x="115614" y="75613"/>
                  <a:pt x="114219" y="75613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5" y="0"/>
                  <a:pt x="5581" y="0"/>
                </a:cubicBezTo>
                <a:cubicBezTo>
                  <a:pt x="12757" y="0"/>
                  <a:pt x="12757" y="0"/>
                  <a:pt x="12757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887" y="0"/>
                  <a:pt x="33887" y="0"/>
                  <a:pt x="33887" y="0"/>
                </a:cubicBezTo>
                <a:cubicBezTo>
                  <a:pt x="45049" y="12490"/>
                  <a:pt x="45049" y="12490"/>
                  <a:pt x="45049" y="12490"/>
                </a:cubicBezTo>
                <a:cubicBezTo>
                  <a:pt x="114219" y="12490"/>
                  <a:pt x="114219" y="12490"/>
                  <a:pt x="114219" y="12490"/>
                </a:cubicBezTo>
                <a:cubicBezTo>
                  <a:pt x="117009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87308" y="110408"/>
                </a:moveTo>
                <a:lnTo>
                  <a:pt x="87308" y="110408"/>
                </a:lnTo>
                <a:cubicBezTo>
                  <a:pt x="94485" y="100817"/>
                  <a:pt x="94485" y="100817"/>
                  <a:pt x="94485" y="100817"/>
                </a:cubicBezTo>
                <a:cubicBezTo>
                  <a:pt x="87308" y="93011"/>
                  <a:pt x="87308" y="93011"/>
                  <a:pt x="87308" y="93011"/>
                </a:cubicBezTo>
                <a:cubicBezTo>
                  <a:pt x="85913" y="91449"/>
                  <a:pt x="85913" y="89888"/>
                  <a:pt x="85913" y="88327"/>
                </a:cubicBezTo>
                <a:cubicBezTo>
                  <a:pt x="85913" y="85204"/>
                  <a:pt x="88704" y="81858"/>
                  <a:pt x="91495" y="81858"/>
                </a:cubicBezTo>
                <a:cubicBezTo>
                  <a:pt x="92890" y="81858"/>
                  <a:pt x="94485" y="83643"/>
                  <a:pt x="95880" y="85204"/>
                </a:cubicBezTo>
                <a:cubicBezTo>
                  <a:pt x="102857" y="93011"/>
                  <a:pt x="102857" y="93011"/>
                  <a:pt x="102857" y="93011"/>
                </a:cubicBezTo>
                <a:cubicBezTo>
                  <a:pt x="109833" y="85204"/>
                  <a:pt x="109833" y="85204"/>
                  <a:pt x="109833" y="85204"/>
                </a:cubicBezTo>
                <a:cubicBezTo>
                  <a:pt x="111229" y="83643"/>
                  <a:pt x="112624" y="81858"/>
                  <a:pt x="114219" y="81858"/>
                </a:cubicBezTo>
                <a:cubicBezTo>
                  <a:pt x="117009" y="81858"/>
                  <a:pt x="119800" y="85204"/>
                  <a:pt x="119800" y="88327"/>
                </a:cubicBezTo>
                <a:cubicBezTo>
                  <a:pt x="119800" y="89888"/>
                  <a:pt x="119800" y="91449"/>
                  <a:pt x="118405" y="93011"/>
                </a:cubicBezTo>
                <a:cubicBezTo>
                  <a:pt x="111229" y="100817"/>
                  <a:pt x="111229" y="100817"/>
                  <a:pt x="111229" y="100817"/>
                </a:cubicBezTo>
                <a:cubicBezTo>
                  <a:pt x="118405" y="110408"/>
                  <a:pt x="118405" y="110408"/>
                  <a:pt x="118405" y="110408"/>
                </a:cubicBezTo>
                <a:cubicBezTo>
                  <a:pt x="119800" y="110408"/>
                  <a:pt x="119800" y="111970"/>
                  <a:pt x="119800" y="113531"/>
                </a:cubicBezTo>
                <a:cubicBezTo>
                  <a:pt x="119800" y="118215"/>
                  <a:pt x="117009" y="119776"/>
                  <a:pt x="114219" y="119776"/>
                </a:cubicBezTo>
                <a:cubicBezTo>
                  <a:pt x="112624" y="119776"/>
                  <a:pt x="111229" y="119776"/>
                  <a:pt x="109833" y="118215"/>
                </a:cubicBezTo>
                <a:cubicBezTo>
                  <a:pt x="102857" y="110408"/>
                  <a:pt x="102857" y="110408"/>
                  <a:pt x="102857" y="110408"/>
                </a:cubicBezTo>
                <a:cubicBezTo>
                  <a:pt x="95880" y="118215"/>
                  <a:pt x="95880" y="118215"/>
                  <a:pt x="95880" y="118215"/>
                </a:cubicBezTo>
                <a:cubicBezTo>
                  <a:pt x="94485" y="119776"/>
                  <a:pt x="92890" y="119776"/>
                  <a:pt x="91495" y="119776"/>
                </a:cubicBezTo>
                <a:cubicBezTo>
                  <a:pt x="88704" y="119776"/>
                  <a:pt x="85913" y="118215"/>
                  <a:pt x="85913" y="113531"/>
                </a:cubicBezTo>
                <a:cubicBezTo>
                  <a:pt x="85913" y="111970"/>
                  <a:pt x="85913" y="110408"/>
                  <a:pt x="87308" y="11040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7" name="Shape 4772">
            <a:extLst>
              <a:ext uri="{FF2B5EF4-FFF2-40B4-BE49-F238E27FC236}">
                <a16:creationId xmlns:a16="http://schemas.microsoft.com/office/drawing/2014/main" xmlns="" id="{B063E542-9B6B-44CE-98F1-A268ACB69F75}"/>
              </a:ext>
            </a:extLst>
          </p:cNvPr>
          <p:cNvSpPr/>
          <p:nvPr/>
        </p:nvSpPr>
        <p:spPr>
          <a:xfrm>
            <a:off x="9104108" y="4270278"/>
            <a:ext cx="292024" cy="2518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82442"/>
                </a:moveTo>
                <a:lnTo>
                  <a:pt x="114088" y="82442"/>
                </a:lnTo>
                <a:cubicBezTo>
                  <a:pt x="109950" y="82442"/>
                  <a:pt x="107192" y="84045"/>
                  <a:pt x="105812" y="85877"/>
                </a:cubicBezTo>
                <a:cubicBezTo>
                  <a:pt x="98916" y="93893"/>
                  <a:pt x="98916" y="93893"/>
                  <a:pt x="98916" y="93893"/>
                </a:cubicBezTo>
                <a:cubicBezTo>
                  <a:pt x="97536" y="92290"/>
                  <a:pt x="94581" y="90687"/>
                  <a:pt x="91822" y="90687"/>
                </a:cubicBezTo>
                <a:cubicBezTo>
                  <a:pt x="84926" y="90687"/>
                  <a:pt x="80788" y="97099"/>
                  <a:pt x="80788" y="103511"/>
                </a:cubicBezTo>
                <a:cubicBezTo>
                  <a:pt x="80788" y="105114"/>
                  <a:pt x="80788" y="106946"/>
                  <a:pt x="80788" y="108549"/>
                </a:cubicBezTo>
                <a:cubicBezTo>
                  <a:pt x="5517" y="108549"/>
                  <a:pt x="5517" y="108549"/>
                  <a:pt x="5517" y="108549"/>
                </a:cubicBezTo>
                <a:cubicBezTo>
                  <a:pt x="2758" y="108549"/>
                  <a:pt x="0" y="105114"/>
                  <a:pt x="0" y="101908"/>
                </a:cubicBezTo>
                <a:cubicBezTo>
                  <a:pt x="0" y="93893"/>
                  <a:pt x="0" y="93893"/>
                  <a:pt x="0" y="93893"/>
                </a:cubicBezTo>
                <a:cubicBezTo>
                  <a:pt x="0" y="82442"/>
                  <a:pt x="0" y="82442"/>
                  <a:pt x="0" y="82442"/>
                </a:cubicBezTo>
                <a:cubicBezTo>
                  <a:pt x="0" y="74427"/>
                  <a:pt x="0" y="74427"/>
                  <a:pt x="0" y="74427"/>
                </a:cubicBezTo>
                <a:cubicBezTo>
                  <a:pt x="0" y="63206"/>
                  <a:pt x="0" y="63206"/>
                  <a:pt x="0" y="63206"/>
                </a:cubicBezTo>
                <a:cubicBezTo>
                  <a:pt x="0" y="54961"/>
                  <a:pt x="0" y="54961"/>
                  <a:pt x="0" y="54961"/>
                </a:cubicBezTo>
                <a:cubicBezTo>
                  <a:pt x="0" y="32290"/>
                  <a:pt x="0" y="32290"/>
                  <a:pt x="0" y="32290"/>
                </a:cubicBezTo>
                <a:cubicBezTo>
                  <a:pt x="119802" y="32290"/>
                  <a:pt x="119802" y="32290"/>
                  <a:pt x="119802" y="32290"/>
                </a:cubicBezTo>
                <a:cubicBezTo>
                  <a:pt x="119802" y="54961"/>
                  <a:pt x="119802" y="54961"/>
                  <a:pt x="119802" y="54961"/>
                </a:cubicBezTo>
                <a:cubicBezTo>
                  <a:pt x="119802" y="63206"/>
                  <a:pt x="119802" y="63206"/>
                  <a:pt x="119802" y="63206"/>
                </a:cubicBezTo>
                <a:cubicBezTo>
                  <a:pt x="119802" y="74427"/>
                  <a:pt x="119802" y="74427"/>
                  <a:pt x="119802" y="74427"/>
                </a:cubicBezTo>
                <a:cubicBezTo>
                  <a:pt x="119802" y="82442"/>
                  <a:pt x="119802" y="82442"/>
                  <a:pt x="119802" y="82442"/>
                </a:cubicBezTo>
                <a:cubicBezTo>
                  <a:pt x="119802" y="84045"/>
                  <a:pt x="119802" y="84045"/>
                  <a:pt x="119802" y="84045"/>
                </a:cubicBezTo>
                <a:cubicBezTo>
                  <a:pt x="117044" y="82442"/>
                  <a:pt x="115665" y="82442"/>
                  <a:pt x="114088" y="82442"/>
                </a:cubicBezTo>
                <a:close/>
                <a:moveTo>
                  <a:pt x="0" y="19465"/>
                </a:moveTo>
                <a:lnTo>
                  <a:pt x="0" y="19465"/>
                </a:lnTo>
                <a:cubicBezTo>
                  <a:pt x="0" y="16259"/>
                  <a:pt x="0" y="16259"/>
                  <a:pt x="0" y="16259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3206"/>
                  <a:pt x="2758" y="0"/>
                  <a:pt x="5517" y="0"/>
                </a:cubicBezTo>
                <a:cubicBezTo>
                  <a:pt x="13990" y="0"/>
                  <a:pt x="13990" y="0"/>
                  <a:pt x="13990" y="0"/>
                </a:cubicBezTo>
                <a:cubicBezTo>
                  <a:pt x="16748" y="0"/>
                  <a:pt x="16748" y="0"/>
                  <a:pt x="16748" y="0"/>
                </a:cubicBezTo>
                <a:cubicBezTo>
                  <a:pt x="22266" y="0"/>
                  <a:pt x="22266" y="0"/>
                  <a:pt x="22266" y="0"/>
                </a:cubicBezTo>
                <a:cubicBezTo>
                  <a:pt x="33300" y="0"/>
                  <a:pt x="33300" y="0"/>
                  <a:pt x="33300" y="0"/>
                </a:cubicBezTo>
                <a:cubicBezTo>
                  <a:pt x="44532" y="12824"/>
                  <a:pt x="44532" y="12824"/>
                  <a:pt x="44532" y="12824"/>
                </a:cubicBezTo>
                <a:cubicBezTo>
                  <a:pt x="114088" y="12824"/>
                  <a:pt x="114088" y="12824"/>
                  <a:pt x="114088" y="12824"/>
                </a:cubicBezTo>
                <a:cubicBezTo>
                  <a:pt x="117044" y="12824"/>
                  <a:pt x="119802" y="16259"/>
                  <a:pt x="119802" y="19465"/>
                </a:cubicBezTo>
                <a:cubicBezTo>
                  <a:pt x="119802" y="25877"/>
                  <a:pt x="119802" y="25877"/>
                  <a:pt x="119802" y="25877"/>
                </a:cubicBezTo>
                <a:cubicBezTo>
                  <a:pt x="0" y="25877"/>
                  <a:pt x="0" y="25877"/>
                  <a:pt x="0" y="25877"/>
                </a:cubicBezTo>
                <a:lnTo>
                  <a:pt x="0" y="19465"/>
                </a:lnTo>
                <a:close/>
                <a:moveTo>
                  <a:pt x="91822" y="97099"/>
                </a:moveTo>
                <a:lnTo>
                  <a:pt x="91822" y="97099"/>
                </a:lnTo>
                <a:cubicBezTo>
                  <a:pt x="93201" y="97099"/>
                  <a:pt x="94581" y="98702"/>
                  <a:pt x="94581" y="100305"/>
                </a:cubicBezTo>
                <a:cubicBezTo>
                  <a:pt x="98916" y="103511"/>
                  <a:pt x="98916" y="103511"/>
                  <a:pt x="98916" y="103511"/>
                </a:cubicBezTo>
                <a:cubicBezTo>
                  <a:pt x="109950" y="90687"/>
                  <a:pt x="109950" y="90687"/>
                  <a:pt x="109950" y="90687"/>
                </a:cubicBezTo>
                <a:cubicBezTo>
                  <a:pt x="111330" y="89083"/>
                  <a:pt x="112709" y="89083"/>
                  <a:pt x="114088" y="89083"/>
                </a:cubicBezTo>
                <a:cubicBezTo>
                  <a:pt x="117044" y="89083"/>
                  <a:pt x="119802" y="92290"/>
                  <a:pt x="119802" y="95496"/>
                </a:cubicBezTo>
                <a:cubicBezTo>
                  <a:pt x="119802" y="97099"/>
                  <a:pt x="118423" y="98702"/>
                  <a:pt x="117044" y="100305"/>
                </a:cubicBezTo>
                <a:cubicBezTo>
                  <a:pt x="103054" y="116564"/>
                  <a:pt x="103054" y="116564"/>
                  <a:pt x="103054" y="116564"/>
                </a:cubicBezTo>
                <a:cubicBezTo>
                  <a:pt x="101674" y="118167"/>
                  <a:pt x="100295" y="119770"/>
                  <a:pt x="98916" y="119770"/>
                </a:cubicBezTo>
                <a:cubicBezTo>
                  <a:pt x="97536" y="119770"/>
                  <a:pt x="96157" y="118167"/>
                  <a:pt x="94581" y="116564"/>
                </a:cubicBezTo>
                <a:cubicBezTo>
                  <a:pt x="87684" y="108549"/>
                  <a:pt x="87684" y="108549"/>
                  <a:pt x="87684" y="108549"/>
                </a:cubicBezTo>
                <a:cubicBezTo>
                  <a:pt x="86305" y="106946"/>
                  <a:pt x="86305" y="105114"/>
                  <a:pt x="86305" y="103511"/>
                </a:cubicBezTo>
                <a:cubicBezTo>
                  <a:pt x="86305" y="100305"/>
                  <a:pt x="87684" y="97099"/>
                  <a:pt x="91822" y="9709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8" name="Shape 4773">
            <a:extLst>
              <a:ext uri="{FF2B5EF4-FFF2-40B4-BE49-F238E27FC236}">
                <a16:creationId xmlns:a16="http://schemas.microsoft.com/office/drawing/2014/main" xmlns="" id="{18C9809A-0487-4215-A914-0DCE529DA37A}"/>
              </a:ext>
            </a:extLst>
          </p:cNvPr>
          <p:cNvSpPr/>
          <p:nvPr/>
        </p:nvSpPr>
        <p:spPr>
          <a:xfrm>
            <a:off x="8600473" y="4270278"/>
            <a:ext cx="289909" cy="2307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624" y="98589"/>
                </a:moveTo>
                <a:lnTo>
                  <a:pt x="112624" y="98589"/>
                </a:lnTo>
                <a:cubicBezTo>
                  <a:pt x="90099" y="98589"/>
                  <a:pt x="90099" y="98589"/>
                  <a:pt x="90099" y="98589"/>
                </a:cubicBezTo>
                <a:cubicBezTo>
                  <a:pt x="84518" y="98589"/>
                  <a:pt x="78936" y="105560"/>
                  <a:pt x="78936" y="112531"/>
                </a:cubicBezTo>
                <a:cubicBezTo>
                  <a:pt x="78936" y="114273"/>
                  <a:pt x="78936" y="116265"/>
                  <a:pt x="78936" y="118008"/>
                </a:cubicBezTo>
                <a:cubicBezTo>
                  <a:pt x="5581" y="118008"/>
                  <a:pt x="5581" y="118008"/>
                  <a:pt x="5581" y="118008"/>
                </a:cubicBezTo>
                <a:cubicBezTo>
                  <a:pt x="2790" y="118008"/>
                  <a:pt x="0" y="114273"/>
                  <a:pt x="0" y="110788"/>
                </a:cubicBezTo>
                <a:cubicBezTo>
                  <a:pt x="0" y="102074"/>
                  <a:pt x="0" y="102074"/>
                  <a:pt x="0" y="102074"/>
                </a:cubicBezTo>
                <a:cubicBezTo>
                  <a:pt x="0" y="89626"/>
                  <a:pt x="0" y="89626"/>
                  <a:pt x="0" y="89626"/>
                </a:cubicBezTo>
                <a:cubicBezTo>
                  <a:pt x="0" y="80912"/>
                  <a:pt x="0" y="80912"/>
                  <a:pt x="0" y="80912"/>
                </a:cubicBezTo>
                <a:cubicBezTo>
                  <a:pt x="0" y="68713"/>
                  <a:pt x="0" y="68713"/>
                  <a:pt x="0" y="68713"/>
                </a:cubicBezTo>
                <a:cubicBezTo>
                  <a:pt x="0" y="59751"/>
                  <a:pt x="0" y="59751"/>
                  <a:pt x="0" y="59751"/>
                </a:cubicBezTo>
                <a:cubicBezTo>
                  <a:pt x="0" y="35103"/>
                  <a:pt x="0" y="35103"/>
                  <a:pt x="0" y="35103"/>
                </a:cubicBezTo>
                <a:cubicBezTo>
                  <a:pt x="119800" y="35103"/>
                  <a:pt x="119800" y="35103"/>
                  <a:pt x="119800" y="35103"/>
                </a:cubicBezTo>
                <a:cubicBezTo>
                  <a:pt x="119800" y="59751"/>
                  <a:pt x="119800" y="59751"/>
                  <a:pt x="119800" y="59751"/>
                </a:cubicBezTo>
                <a:cubicBezTo>
                  <a:pt x="119800" y="68713"/>
                  <a:pt x="119800" y="68713"/>
                  <a:pt x="119800" y="68713"/>
                </a:cubicBezTo>
                <a:cubicBezTo>
                  <a:pt x="119800" y="80912"/>
                  <a:pt x="119800" y="80912"/>
                  <a:pt x="119800" y="80912"/>
                </a:cubicBezTo>
                <a:cubicBezTo>
                  <a:pt x="119800" y="89626"/>
                  <a:pt x="119800" y="89626"/>
                  <a:pt x="119800" y="89626"/>
                </a:cubicBezTo>
                <a:cubicBezTo>
                  <a:pt x="119800" y="102074"/>
                  <a:pt x="119800" y="102074"/>
                  <a:pt x="119800" y="102074"/>
                </a:cubicBezTo>
                <a:cubicBezTo>
                  <a:pt x="118405" y="100331"/>
                  <a:pt x="115415" y="98589"/>
                  <a:pt x="112624" y="98589"/>
                </a:cubicBezTo>
                <a:close/>
                <a:moveTo>
                  <a:pt x="0" y="21161"/>
                </a:moveTo>
                <a:lnTo>
                  <a:pt x="0" y="21161"/>
                </a:lnTo>
                <a:cubicBezTo>
                  <a:pt x="0" y="17676"/>
                  <a:pt x="0" y="17676"/>
                  <a:pt x="0" y="17676"/>
                </a:cubicBezTo>
                <a:cubicBezTo>
                  <a:pt x="0" y="6970"/>
                  <a:pt x="0" y="6970"/>
                  <a:pt x="0" y="6970"/>
                </a:cubicBezTo>
                <a:cubicBezTo>
                  <a:pt x="0" y="3485"/>
                  <a:pt x="2790" y="0"/>
                  <a:pt x="5581" y="0"/>
                </a:cubicBezTo>
                <a:cubicBezTo>
                  <a:pt x="12558" y="0"/>
                  <a:pt x="12558" y="0"/>
                  <a:pt x="12558" y="0"/>
                </a:cubicBezTo>
                <a:cubicBezTo>
                  <a:pt x="16943" y="0"/>
                  <a:pt x="16943" y="0"/>
                  <a:pt x="16943" y="0"/>
                </a:cubicBezTo>
                <a:cubicBezTo>
                  <a:pt x="22524" y="0"/>
                  <a:pt x="22524" y="0"/>
                  <a:pt x="22524" y="0"/>
                </a:cubicBezTo>
                <a:cubicBezTo>
                  <a:pt x="33687" y="0"/>
                  <a:pt x="33687" y="0"/>
                  <a:pt x="33687" y="0"/>
                </a:cubicBezTo>
                <a:cubicBezTo>
                  <a:pt x="45049" y="13941"/>
                  <a:pt x="45049" y="13941"/>
                  <a:pt x="45049" y="13941"/>
                </a:cubicBezTo>
                <a:cubicBezTo>
                  <a:pt x="114019" y="13941"/>
                  <a:pt x="114019" y="13941"/>
                  <a:pt x="114019" y="13941"/>
                </a:cubicBezTo>
                <a:cubicBezTo>
                  <a:pt x="118405" y="13941"/>
                  <a:pt x="119800" y="17676"/>
                  <a:pt x="119800" y="21161"/>
                </a:cubicBezTo>
                <a:cubicBezTo>
                  <a:pt x="119800" y="28132"/>
                  <a:pt x="119800" y="28132"/>
                  <a:pt x="119800" y="28132"/>
                </a:cubicBezTo>
                <a:cubicBezTo>
                  <a:pt x="0" y="28132"/>
                  <a:pt x="0" y="28132"/>
                  <a:pt x="0" y="28132"/>
                </a:cubicBezTo>
                <a:lnTo>
                  <a:pt x="0" y="21161"/>
                </a:lnTo>
                <a:close/>
                <a:moveTo>
                  <a:pt x="90099" y="105560"/>
                </a:moveTo>
                <a:lnTo>
                  <a:pt x="90099" y="105560"/>
                </a:lnTo>
                <a:cubicBezTo>
                  <a:pt x="112624" y="105560"/>
                  <a:pt x="112624" y="105560"/>
                  <a:pt x="112624" y="105560"/>
                </a:cubicBezTo>
                <a:cubicBezTo>
                  <a:pt x="115415" y="105560"/>
                  <a:pt x="118405" y="109045"/>
                  <a:pt x="118405" y="112531"/>
                </a:cubicBezTo>
                <a:cubicBezTo>
                  <a:pt x="118405" y="118008"/>
                  <a:pt x="115415" y="119751"/>
                  <a:pt x="112624" y="119751"/>
                </a:cubicBezTo>
                <a:cubicBezTo>
                  <a:pt x="90099" y="119751"/>
                  <a:pt x="90099" y="119751"/>
                  <a:pt x="90099" y="119751"/>
                </a:cubicBezTo>
                <a:cubicBezTo>
                  <a:pt x="87308" y="119751"/>
                  <a:pt x="84518" y="118008"/>
                  <a:pt x="84518" y="112531"/>
                </a:cubicBezTo>
                <a:cubicBezTo>
                  <a:pt x="84518" y="109045"/>
                  <a:pt x="87308" y="105560"/>
                  <a:pt x="90099" y="10556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9" name="Shape 4774">
            <a:extLst>
              <a:ext uri="{FF2B5EF4-FFF2-40B4-BE49-F238E27FC236}">
                <a16:creationId xmlns:a16="http://schemas.microsoft.com/office/drawing/2014/main" xmlns="" id="{B2CCD860-22A1-4695-B6AC-1CF1B8602EF4}"/>
              </a:ext>
            </a:extLst>
          </p:cNvPr>
          <p:cNvSpPr/>
          <p:nvPr/>
        </p:nvSpPr>
        <p:spPr>
          <a:xfrm>
            <a:off x="8094722" y="4270278"/>
            <a:ext cx="287792" cy="2582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11" y="88327"/>
                </a:moveTo>
                <a:lnTo>
                  <a:pt x="112811" y="88327"/>
                </a:lnTo>
                <a:cubicBezTo>
                  <a:pt x="112811" y="81858"/>
                  <a:pt x="107221" y="75613"/>
                  <a:pt x="101630" y="75613"/>
                </a:cubicBezTo>
                <a:cubicBezTo>
                  <a:pt x="94442" y="75613"/>
                  <a:pt x="90249" y="81858"/>
                  <a:pt x="90249" y="88327"/>
                </a:cubicBezTo>
                <a:cubicBezTo>
                  <a:pt x="83261" y="88327"/>
                  <a:pt x="79068" y="94572"/>
                  <a:pt x="79068" y="100817"/>
                </a:cubicBezTo>
                <a:cubicBezTo>
                  <a:pt x="79068" y="102379"/>
                  <a:pt x="79068" y="104163"/>
                  <a:pt x="79068" y="105724"/>
                </a:cubicBezTo>
                <a:cubicBezTo>
                  <a:pt x="5590" y="105724"/>
                  <a:pt x="5590" y="105724"/>
                  <a:pt x="5590" y="105724"/>
                </a:cubicBezTo>
                <a:cubicBezTo>
                  <a:pt x="1397" y="105724"/>
                  <a:pt x="0" y="102379"/>
                  <a:pt x="0" y="99256"/>
                </a:cubicBezTo>
                <a:cubicBezTo>
                  <a:pt x="0" y="91449"/>
                  <a:pt x="0" y="91449"/>
                  <a:pt x="0" y="91449"/>
                </a:cubicBezTo>
                <a:cubicBezTo>
                  <a:pt x="0" y="80297"/>
                  <a:pt x="0" y="80297"/>
                  <a:pt x="0" y="80297"/>
                </a:cubicBezTo>
                <a:cubicBezTo>
                  <a:pt x="0" y="72490"/>
                  <a:pt x="0" y="72490"/>
                  <a:pt x="0" y="72490"/>
                </a:cubicBezTo>
                <a:cubicBezTo>
                  <a:pt x="0" y="61561"/>
                  <a:pt x="0" y="61561"/>
                  <a:pt x="0" y="61561"/>
                </a:cubicBezTo>
                <a:cubicBezTo>
                  <a:pt x="0" y="53531"/>
                  <a:pt x="0" y="53531"/>
                  <a:pt x="0" y="53531"/>
                </a:cubicBezTo>
                <a:cubicBezTo>
                  <a:pt x="0" y="31449"/>
                  <a:pt x="0" y="31449"/>
                  <a:pt x="0" y="31449"/>
                </a:cubicBezTo>
                <a:cubicBezTo>
                  <a:pt x="119800" y="31449"/>
                  <a:pt x="119800" y="31449"/>
                  <a:pt x="119800" y="31449"/>
                </a:cubicBezTo>
                <a:cubicBezTo>
                  <a:pt x="119800" y="53531"/>
                  <a:pt x="119800" y="53531"/>
                  <a:pt x="119800" y="53531"/>
                </a:cubicBezTo>
                <a:cubicBezTo>
                  <a:pt x="119800" y="61561"/>
                  <a:pt x="119800" y="61561"/>
                  <a:pt x="119800" y="61561"/>
                </a:cubicBezTo>
                <a:cubicBezTo>
                  <a:pt x="119800" y="72490"/>
                  <a:pt x="119800" y="72490"/>
                  <a:pt x="119800" y="72490"/>
                </a:cubicBezTo>
                <a:cubicBezTo>
                  <a:pt x="119800" y="80297"/>
                  <a:pt x="119800" y="80297"/>
                  <a:pt x="119800" y="80297"/>
                </a:cubicBezTo>
                <a:cubicBezTo>
                  <a:pt x="119800" y="91449"/>
                  <a:pt x="119800" y="91449"/>
                  <a:pt x="119800" y="91449"/>
                </a:cubicBezTo>
                <a:cubicBezTo>
                  <a:pt x="118402" y="89888"/>
                  <a:pt x="115607" y="88327"/>
                  <a:pt x="112811" y="88327"/>
                </a:cubicBezTo>
                <a:close/>
                <a:moveTo>
                  <a:pt x="0" y="18959"/>
                </a:moveTo>
                <a:lnTo>
                  <a:pt x="0" y="18959"/>
                </a:lnTo>
                <a:cubicBezTo>
                  <a:pt x="0" y="15836"/>
                  <a:pt x="0" y="15836"/>
                  <a:pt x="0" y="15836"/>
                </a:cubicBezTo>
                <a:cubicBezTo>
                  <a:pt x="0" y="6245"/>
                  <a:pt x="0" y="6245"/>
                  <a:pt x="0" y="6245"/>
                </a:cubicBezTo>
                <a:cubicBezTo>
                  <a:pt x="0" y="3122"/>
                  <a:pt x="1397" y="0"/>
                  <a:pt x="5590" y="0"/>
                </a:cubicBezTo>
                <a:cubicBezTo>
                  <a:pt x="12579" y="0"/>
                  <a:pt x="12579" y="0"/>
                  <a:pt x="12579" y="0"/>
                </a:cubicBezTo>
                <a:cubicBezTo>
                  <a:pt x="16971" y="0"/>
                  <a:pt x="16971" y="0"/>
                  <a:pt x="16971" y="0"/>
                </a:cubicBezTo>
                <a:cubicBezTo>
                  <a:pt x="22562" y="0"/>
                  <a:pt x="22562" y="0"/>
                  <a:pt x="22562" y="0"/>
                </a:cubicBezTo>
                <a:cubicBezTo>
                  <a:pt x="33743" y="0"/>
                  <a:pt x="33743" y="0"/>
                  <a:pt x="33743" y="0"/>
                </a:cubicBezTo>
                <a:cubicBezTo>
                  <a:pt x="45124" y="12490"/>
                  <a:pt x="45124" y="12490"/>
                  <a:pt x="45124" y="12490"/>
                </a:cubicBezTo>
                <a:cubicBezTo>
                  <a:pt x="114209" y="12490"/>
                  <a:pt x="114209" y="12490"/>
                  <a:pt x="114209" y="12490"/>
                </a:cubicBezTo>
                <a:cubicBezTo>
                  <a:pt x="117004" y="12490"/>
                  <a:pt x="119800" y="15836"/>
                  <a:pt x="119800" y="18959"/>
                </a:cubicBezTo>
                <a:cubicBezTo>
                  <a:pt x="119800" y="25204"/>
                  <a:pt x="119800" y="25204"/>
                  <a:pt x="119800" y="25204"/>
                </a:cubicBezTo>
                <a:cubicBezTo>
                  <a:pt x="0" y="25204"/>
                  <a:pt x="0" y="25204"/>
                  <a:pt x="0" y="25204"/>
                </a:cubicBezTo>
                <a:lnTo>
                  <a:pt x="0" y="18959"/>
                </a:lnTo>
                <a:close/>
                <a:moveTo>
                  <a:pt x="90249" y="94572"/>
                </a:moveTo>
                <a:lnTo>
                  <a:pt x="90249" y="94572"/>
                </a:lnTo>
                <a:cubicBezTo>
                  <a:pt x="95840" y="94572"/>
                  <a:pt x="95840" y="94572"/>
                  <a:pt x="95840" y="94572"/>
                </a:cubicBezTo>
                <a:cubicBezTo>
                  <a:pt x="95840" y="88327"/>
                  <a:pt x="95840" y="88327"/>
                  <a:pt x="95840" y="88327"/>
                </a:cubicBezTo>
                <a:cubicBezTo>
                  <a:pt x="95840" y="85204"/>
                  <a:pt x="97237" y="81858"/>
                  <a:pt x="101630" y="81858"/>
                </a:cubicBezTo>
                <a:cubicBezTo>
                  <a:pt x="104425" y="81858"/>
                  <a:pt x="107221" y="85204"/>
                  <a:pt x="107221" y="88327"/>
                </a:cubicBezTo>
                <a:cubicBezTo>
                  <a:pt x="107221" y="94572"/>
                  <a:pt x="107221" y="94572"/>
                  <a:pt x="107221" y="94572"/>
                </a:cubicBezTo>
                <a:cubicBezTo>
                  <a:pt x="112811" y="94572"/>
                  <a:pt x="112811" y="94572"/>
                  <a:pt x="112811" y="94572"/>
                </a:cubicBezTo>
                <a:cubicBezTo>
                  <a:pt x="115607" y="94572"/>
                  <a:pt x="118402" y="97695"/>
                  <a:pt x="118402" y="100817"/>
                </a:cubicBezTo>
                <a:cubicBezTo>
                  <a:pt x="118402" y="105724"/>
                  <a:pt x="115607" y="107286"/>
                  <a:pt x="112811" y="107286"/>
                </a:cubicBezTo>
                <a:cubicBezTo>
                  <a:pt x="107221" y="107286"/>
                  <a:pt x="107221" y="107286"/>
                  <a:pt x="107221" y="107286"/>
                </a:cubicBezTo>
                <a:cubicBezTo>
                  <a:pt x="107221" y="113531"/>
                  <a:pt x="107221" y="113531"/>
                  <a:pt x="107221" y="113531"/>
                </a:cubicBezTo>
                <a:cubicBezTo>
                  <a:pt x="107221" y="118215"/>
                  <a:pt x="104425" y="119776"/>
                  <a:pt x="101630" y="119776"/>
                </a:cubicBezTo>
                <a:cubicBezTo>
                  <a:pt x="97237" y="119776"/>
                  <a:pt x="95840" y="118215"/>
                  <a:pt x="95840" y="113531"/>
                </a:cubicBezTo>
                <a:cubicBezTo>
                  <a:pt x="95840" y="107286"/>
                  <a:pt x="95840" y="107286"/>
                  <a:pt x="95840" y="107286"/>
                </a:cubicBezTo>
                <a:cubicBezTo>
                  <a:pt x="90249" y="107286"/>
                  <a:pt x="90249" y="107286"/>
                  <a:pt x="90249" y="107286"/>
                </a:cubicBezTo>
                <a:cubicBezTo>
                  <a:pt x="86056" y="107286"/>
                  <a:pt x="84658" y="105724"/>
                  <a:pt x="84658" y="100817"/>
                </a:cubicBezTo>
                <a:cubicBezTo>
                  <a:pt x="84658" y="97695"/>
                  <a:pt x="86056" y="94572"/>
                  <a:pt x="90249" y="9457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0" name="Shape 4775">
            <a:extLst>
              <a:ext uri="{FF2B5EF4-FFF2-40B4-BE49-F238E27FC236}">
                <a16:creationId xmlns:a16="http://schemas.microsoft.com/office/drawing/2014/main" xmlns="" id="{EB9A4A08-03A4-4834-9221-C227AB203C7E}"/>
              </a:ext>
            </a:extLst>
          </p:cNvPr>
          <p:cNvSpPr/>
          <p:nvPr/>
        </p:nvSpPr>
        <p:spPr>
          <a:xfrm>
            <a:off x="7586855" y="4270278"/>
            <a:ext cx="292024" cy="2286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747"/>
                </a:moveTo>
                <a:lnTo>
                  <a:pt x="114276" y="119747"/>
                </a:lnTo>
                <a:cubicBezTo>
                  <a:pt x="5526" y="119747"/>
                  <a:pt x="5526" y="119747"/>
                  <a:pt x="5526" y="119747"/>
                </a:cubicBezTo>
                <a:cubicBezTo>
                  <a:pt x="2763" y="119747"/>
                  <a:pt x="0" y="115957"/>
                  <a:pt x="0" y="112421"/>
                </a:cubicBezTo>
                <a:cubicBezTo>
                  <a:pt x="0" y="103578"/>
                  <a:pt x="0" y="103578"/>
                  <a:pt x="0" y="103578"/>
                </a:cubicBezTo>
                <a:cubicBezTo>
                  <a:pt x="0" y="90947"/>
                  <a:pt x="0" y="90947"/>
                  <a:pt x="0" y="90947"/>
                </a:cubicBezTo>
                <a:cubicBezTo>
                  <a:pt x="0" y="82105"/>
                  <a:pt x="0" y="82105"/>
                  <a:pt x="0" y="82105"/>
                </a:cubicBezTo>
                <a:cubicBezTo>
                  <a:pt x="0" y="69726"/>
                  <a:pt x="0" y="69726"/>
                  <a:pt x="0" y="69726"/>
                </a:cubicBezTo>
                <a:cubicBezTo>
                  <a:pt x="0" y="60631"/>
                  <a:pt x="0" y="60631"/>
                  <a:pt x="0" y="60631"/>
                </a:cubicBezTo>
                <a:cubicBezTo>
                  <a:pt x="0" y="35621"/>
                  <a:pt x="0" y="35621"/>
                  <a:pt x="0" y="35621"/>
                </a:cubicBezTo>
                <a:cubicBezTo>
                  <a:pt x="119802" y="35621"/>
                  <a:pt x="119802" y="35621"/>
                  <a:pt x="119802" y="35621"/>
                </a:cubicBezTo>
                <a:cubicBezTo>
                  <a:pt x="119802" y="60631"/>
                  <a:pt x="119802" y="60631"/>
                  <a:pt x="119802" y="60631"/>
                </a:cubicBezTo>
                <a:cubicBezTo>
                  <a:pt x="119802" y="69726"/>
                  <a:pt x="119802" y="69726"/>
                  <a:pt x="119802" y="69726"/>
                </a:cubicBezTo>
                <a:cubicBezTo>
                  <a:pt x="119802" y="82105"/>
                  <a:pt x="119802" y="82105"/>
                  <a:pt x="119802" y="82105"/>
                </a:cubicBezTo>
                <a:cubicBezTo>
                  <a:pt x="119802" y="90947"/>
                  <a:pt x="119802" y="90947"/>
                  <a:pt x="119802" y="90947"/>
                </a:cubicBezTo>
                <a:cubicBezTo>
                  <a:pt x="119802" y="103578"/>
                  <a:pt x="119802" y="103578"/>
                  <a:pt x="119802" y="103578"/>
                </a:cubicBezTo>
                <a:cubicBezTo>
                  <a:pt x="119802" y="112421"/>
                  <a:pt x="119802" y="112421"/>
                  <a:pt x="119802" y="112421"/>
                </a:cubicBezTo>
                <a:cubicBezTo>
                  <a:pt x="119802" y="115957"/>
                  <a:pt x="117039" y="119747"/>
                  <a:pt x="114276" y="119747"/>
                </a:cubicBezTo>
                <a:close/>
                <a:moveTo>
                  <a:pt x="0" y="21473"/>
                </a:moveTo>
                <a:lnTo>
                  <a:pt x="0" y="21473"/>
                </a:lnTo>
                <a:cubicBezTo>
                  <a:pt x="0" y="17936"/>
                  <a:pt x="0" y="17936"/>
                  <a:pt x="0" y="17936"/>
                </a:cubicBezTo>
                <a:cubicBezTo>
                  <a:pt x="0" y="7073"/>
                  <a:pt x="0" y="7073"/>
                  <a:pt x="0" y="7073"/>
                </a:cubicBezTo>
                <a:cubicBezTo>
                  <a:pt x="0" y="3536"/>
                  <a:pt x="2763" y="0"/>
                  <a:pt x="5526" y="0"/>
                </a:cubicBezTo>
                <a:cubicBezTo>
                  <a:pt x="13815" y="0"/>
                  <a:pt x="13815" y="0"/>
                  <a:pt x="13815" y="0"/>
                </a:cubicBezTo>
                <a:cubicBezTo>
                  <a:pt x="16578" y="0"/>
                  <a:pt x="16578" y="0"/>
                  <a:pt x="16578" y="0"/>
                </a:cubicBezTo>
                <a:cubicBezTo>
                  <a:pt x="22302" y="0"/>
                  <a:pt x="22302" y="0"/>
                  <a:pt x="22302" y="0"/>
                </a:cubicBezTo>
                <a:cubicBezTo>
                  <a:pt x="33355" y="0"/>
                  <a:pt x="33355" y="0"/>
                  <a:pt x="33355" y="0"/>
                </a:cubicBezTo>
                <a:cubicBezTo>
                  <a:pt x="44605" y="14147"/>
                  <a:pt x="44605" y="14147"/>
                  <a:pt x="44605" y="14147"/>
                </a:cubicBezTo>
                <a:cubicBezTo>
                  <a:pt x="114276" y="14147"/>
                  <a:pt x="114276" y="14147"/>
                  <a:pt x="114276" y="14147"/>
                </a:cubicBezTo>
                <a:cubicBezTo>
                  <a:pt x="117039" y="14147"/>
                  <a:pt x="119802" y="17936"/>
                  <a:pt x="119802" y="21473"/>
                </a:cubicBezTo>
                <a:cubicBezTo>
                  <a:pt x="119802" y="28547"/>
                  <a:pt x="119802" y="28547"/>
                  <a:pt x="119802" y="28547"/>
                </a:cubicBezTo>
                <a:cubicBezTo>
                  <a:pt x="0" y="28547"/>
                  <a:pt x="0" y="28547"/>
                  <a:pt x="0" y="28547"/>
                </a:cubicBezTo>
                <a:lnTo>
                  <a:pt x="0" y="21473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1" name="Shape 4776">
            <a:extLst>
              <a:ext uri="{FF2B5EF4-FFF2-40B4-BE49-F238E27FC236}">
                <a16:creationId xmlns:a16="http://schemas.microsoft.com/office/drawing/2014/main" xmlns="" id="{009E280C-662B-4109-AB34-B5802CB0DCB0}"/>
              </a:ext>
            </a:extLst>
          </p:cNvPr>
          <p:cNvSpPr/>
          <p:nvPr/>
        </p:nvSpPr>
        <p:spPr>
          <a:xfrm>
            <a:off x="10579040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3887"/>
                  <a:pt x="11181" y="60598"/>
                </a:cubicBezTo>
                <a:cubicBezTo>
                  <a:pt x="11181" y="87508"/>
                  <a:pt x="33743" y="108637"/>
                  <a:pt x="60698" y="108637"/>
                </a:cubicBezTo>
                <a:cubicBezTo>
                  <a:pt x="87454" y="108637"/>
                  <a:pt x="108618" y="87508"/>
                  <a:pt x="108618" y="60598"/>
                </a:cubicBezTo>
                <a:cubicBezTo>
                  <a:pt x="108618" y="33887"/>
                  <a:pt x="87454" y="11362"/>
                  <a:pt x="60698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0482" y="78936"/>
                  <a:pt x="67687" y="76146"/>
                  <a:pt x="67687" y="73355"/>
                </a:cubicBezTo>
                <a:cubicBezTo>
                  <a:pt x="67687" y="64983"/>
                  <a:pt x="67687" y="64983"/>
                  <a:pt x="67687" y="64983"/>
                </a:cubicBezTo>
                <a:cubicBezTo>
                  <a:pt x="50715" y="77541"/>
                  <a:pt x="50715" y="77541"/>
                  <a:pt x="50715" y="77541"/>
                </a:cubicBezTo>
                <a:cubicBezTo>
                  <a:pt x="49317" y="78936"/>
                  <a:pt x="47920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7920" y="40863"/>
                  <a:pt x="49317" y="42458"/>
                  <a:pt x="50715" y="42458"/>
                </a:cubicBezTo>
                <a:cubicBezTo>
                  <a:pt x="67687" y="55016"/>
                  <a:pt x="67687" y="55016"/>
                  <a:pt x="67687" y="55016"/>
                </a:cubicBezTo>
                <a:cubicBezTo>
                  <a:pt x="67687" y="46644"/>
                  <a:pt x="67687" y="46644"/>
                  <a:pt x="67687" y="46644"/>
                </a:cubicBezTo>
                <a:cubicBezTo>
                  <a:pt x="67687" y="43853"/>
                  <a:pt x="70482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2" name="Shape 4777">
            <a:extLst>
              <a:ext uri="{FF2B5EF4-FFF2-40B4-BE49-F238E27FC236}">
                <a16:creationId xmlns:a16="http://schemas.microsoft.com/office/drawing/2014/main" xmlns="" id="{EE77AB29-5C1D-4CAD-8480-1394E8418903}"/>
              </a:ext>
            </a:extLst>
          </p:cNvPr>
          <p:cNvSpPr/>
          <p:nvPr/>
        </p:nvSpPr>
        <p:spPr>
          <a:xfrm>
            <a:off x="10073289" y="2204054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60598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60598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3887"/>
                  <a:pt x="11181" y="60598"/>
                </a:cubicBezTo>
                <a:cubicBezTo>
                  <a:pt x="11181" y="87508"/>
                  <a:pt x="32346" y="108637"/>
                  <a:pt x="59101" y="108637"/>
                </a:cubicBezTo>
                <a:cubicBezTo>
                  <a:pt x="86056" y="108637"/>
                  <a:pt x="108618" y="87508"/>
                  <a:pt x="108618" y="60598"/>
                </a:cubicBezTo>
                <a:cubicBezTo>
                  <a:pt x="108618" y="33887"/>
                  <a:pt x="86056" y="11362"/>
                  <a:pt x="59101" y="11362"/>
                </a:cubicBezTo>
                <a:close/>
                <a:moveTo>
                  <a:pt x="78868" y="73355"/>
                </a:moveTo>
                <a:lnTo>
                  <a:pt x="78868" y="73355"/>
                </a:lnTo>
                <a:cubicBezTo>
                  <a:pt x="78868" y="76146"/>
                  <a:pt x="76073" y="78936"/>
                  <a:pt x="73277" y="78936"/>
                </a:cubicBezTo>
                <a:cubicBezTo>
                  <a:pt x="71880" y="78936"/>
                  <a:pt x="70482" y="78936"/>
                  <a:pt x="69084" y="77541"/>
                </a:cubicBezTo>
                <a:cubicBezTo>
                  <a:pt x="52113" y="64983"/>
                  <a:pt x="52113" y="64983"/>
                  <a:pt x="52113" y="64983"/>
                </a:cubicBezTo>
                <a:cubicBezTo>
                  <a:pt x="52113" y="73355"/>
                  <a:pt x="52113" y="73355"/>
                  <a:pt x="52113" y="73355"/>
                </a:cubicBezTo>
                <a:cubicBezTo>
                  <a:pt x="52113" y="76146"/>
                  <a:pt x="49317" y="78936"/>
                  <a:pt x="46522" y="78936"/>
                </a:cubicBezTo>
                <a:cubicBezTo>
                  <a:pt x="43727" y="78936"/>
                  <a:pt x="40732" y="76146"/>
                  <a:pt x="40732" y="73355"/>
                </a:cubicBezTo>
                <a:cubicBezTo>
                  <a:pt x="40732" y="46644"/>
                  <a:pt x="40732" y="46644"/>
                  <a:pt x="40732" y="46644"/>
                </a:cubicBezTo>
                <a:cubicBezTo>
                  <a:pt x="40732" y="43853"/>
                  <a:pt x="43727" y="40863"/>
                  <a:pt x="46522" y="40863"/>
                </a:cubicBezTo>
                <a:cubicBezTo>
                  <a:pt x="49317" y="40863"/>
                  <a:pt x="52113" y="43853"/>
                  <a:pt x="52113" y="46644"/>
                </a:cubicBezTo>
                <a:cubicBezTo>
                  <a:pt x="52113" y="55016"/>
                  <a:pt x="52113" y="55016"/>
                  <a:pt x="52113" y="55016"/>
                </a:cubicBezTo>
                <a:cubicBezTo>
                  <a:pt x="69084" y="42458"/>
                  <a:pt x="69084" y="42458"/>
                  <a:pt x="69084" y="42458"/>
                </a:cubicBezTo>
                <a:cubicBezTo>
                  <a:pt x="70482" y="42458"/>
                  <a:pt x="71880" y="40863"/>
                  <a:pt x="73277" y="40863"/>
                </a:cubicBezTo>
                <a:cubicBezTo>
                  <a:pt x="76073" y="40863"/>
                  <a:pt x="78868" y="43853"/>
                  <a:pt x="78868" y="46644"/>
                </a:cubicBezTo>
                <a:cubicBezTo>
                  <a:pt x="78868" y="73355"/>
                  <a:pt x="78868" y="73355"/>
                  <a:pt x="78868" y="7335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3" name="Shape 4778">
            <a:extLst>
              <a:ext uri="{FF2B5EF4-FFF2-40B4-BE49-F238E27FC236}">
                <a16:creationId xmlns:a16="http://schemas.microsoft.com/office/drawing/2014/main" xmlns="" id="{E50BC9F6-E1E2-423C-9774-C230A73EDB80}"/>
              </a:ext>
            </a:extLst>
          </p:cNvPr>
          <p:cNvSpPr/>
          <p:nvPr/>
        </p:nvSpPr>
        <p:spPr>
          <a:xfrm>
            <a:off x="9565422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60598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502" y="108637"/>
                  <a:pt x="108768" y="87508"/>
                  <a:pt x="108768" y="60598"/>
                </a:cubicBezTo>
                <a:cubicBezTo>
                  <a:pt x="108768" y="33887"/>
                  <a:pt x="86502" y="11362"/>
                  <a:pt x="59901" y="11362"/>
                </a:cubicBezTo>
                <a:close/>
                <a:moveTo>
                  <a:pt x="85123" y="64983"/>
                </a:moveTo>
                <a:lnTo>
                  <a:pt x="85123" y="64983"/>
                </a:lnTo>
                <a:cubicBezTo>
                  <a:pt x="66995" y="77541"/>
                  <a:pt x="66995" y="77541"/>
                  <a:pt x="66995" y="77541"/>
                </a:cubicBezTo>
                <a:cubicBezTo>
                  <a:pt x="65615" y="78936"/>
                  <a:pt x="65615" y="78936"/>
                  <a:pt x="64236" y="78936"/>
                </a:cubicBezTo>
                <a:cubicBezTo>
                  <a:pt x="59901" y="78936"/>
                  <a:pt x="58522" y="76146"/>
                  <a:pt x="58522" y="73355"/>
                </a:cubicBezTo>
                <a:cubicBezTo>
                  <a:pt x="58522" y="66378"/>
                  <a:pt x="58522" y="66378"/>
                  <a:pt x="58522" y="66378"/>
                </a:cubicBezTo>
                <a:cubicBezTo>
                  <a:pt x="40394" y="77541"/>
                  <a:pt x="40394" y="77541"/>
                  <a:pt x="40394" y="77541"/>
                </a:cubicBezTo>
                <a:cubicBezTo>
                  <a:pt x="40394" y="78936"/>
                  <a:pt x="39014" y="78936"/>
                  <a:pt x="37635" y="78936"/>
                </a:cubicBezTo>
                <a:cubicBezTo>
                  <a:pt x="34876" y="78936"/>
                  <a:pt x="32118" y="76146"/>
                  <a:pt x="32118" y="73355"/>
                </a:cubicBezTo>
                <a:cubicBezTo>
                  <a:pt x="32118" y="46644"/>
                  <a:pt x="32118" y="46644"/>
                  <a:pt x="32118" y="46644"/>
                </a:cubicBezTo>
                <a:cubicBezTo>
                  <a:pt x="32118" y="43853"/>
                  <a:pt x="34876" y="40863"/>
                  <a:pt x="37635" y="40863"/>
                </a:cubicBezTo>
                <a:cubicBezTo>
                  <a:pt x="39014" y="40863"/>
                  <a:pt x="40394" y="42458"/>
                  <a:pt x="40394" y="42458"/>
                </a:cubicBezTo>
                <a:cubicBezTo>
                  <a:pt x="58522" y="55016"/>
                  <a:pt x="58522" y="55016"/>
                  <a:pt x="58522" y="55016"/>
                </a:cubicBezTo>
                <a:cubicBezTo>
                  <a:pt x="58522" y="46644"/>
                  <a:pt x="58522" y="46644"/>
                  <a:pt x="58522" y="46644"/>
                </a:cubicBezTo>
                <a:cubicBezTo>
                  <a:pt x="58522" y="43853"/>
                  <a:pt x="59901" y="40863"/>
                  <a:pt x="64236" y="40863"/>
                </a:cubicBezTo>
                <a:cubicBezTo>
                  <a:pt x="65615" y="40863"/>
                  <a:pt x="65615" y="42458"/>
                  <a:pt x="66995" y="42458"/>
                </a:cubicBezTo>
                <a:cubicBezTo>
                  <a:pt x="85123" y="55016"/>
                  <a:pt x="85123" y="55016"/>
                  <a:pt x="85123" y="55016"/>
                </a:cubicBezTo>
                <a:cubicBezTo>
                  <a:pt x="86502" y="56411"/>
                  <a:pt x="87881" y="57807"/>
                  <a:pt x="87881" y="60598"/>
                </a:cubicBezTo>
                <a:cubicBezTo>
                  <a:pt x="87881" y="61993"/>
                  <a:pt x="86502" y="63388"/>
                  <a:pt x="85123" y="6498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4" name="Shape 4779">
            <a:extLst>
              <a:ext uri="{FF2B5EF4-FFF2-40B4-BE49-F238E27FC236}">
                <a16:creationId xmlns:a16="http://schemas.microsoft.com/office/drawing/2014/main" xmlns="" id="{95D7D910-48BB-4E99-852C-90B691059CF0}"/>
              </a:ext>
            </a:extLst>
          </p:cNvPr>
          <p:cNvSpPr/>
          <p:nvPr/>
        </p:nvSpPr>
        <p:spPr>
          <a:xfrm>
            <a:off x="905966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93089" y="119800"/>
                  <a:pt x="119800" y="93089"/>
                  <a:pt x="119800" y="60598"/>
                </a:cubicBezTo>
                <a:cubicBezTo>
                  <a:pt x="119800" y="26910"/>
                  <a:pt x="93089" y="0"/>
                  <a:pt x="60598" y="0"/>
                </a:cubicBezTo>
                <a:cubicBezTo>
                  <a:pt x="26910" y="0"/>
                  <a:pt x="0" y="26910"/>
                  <a:pt x="0" y="60598"/>
                </a:cubicBezTo>
                <a:cubicBezTo>
                  <a:pt x="0" y="93089"/>
                  <a:pt x="26910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87508" y="11362"/>
                  <a:pt x="108438" y="33887"/>
                  <a:pt x="108438" y="60598"/>
                </a:cubicBezTo>
                <a:cubicBezTo>
                  <a:pt x="108438" y="87508"/>
                  <a:pt x="87508" y="108637"/>
                  <a:pt x="60598" y="108637"/>
                </a:cubicBezTo>
                <a:cubicBezTo>
                  <a:pt x="33887" y="108637"/>
                  <a:pt x="11362" y="87508"/>
                  <a:pt x="11362" y="60598"/>
                </a:cubicBezTo>
                <a:cubicBezTo>
                  <a:pt x="11362" y="33887"/>
                  <a:pt x="33887" y="11362"/>
                  <a:pt x="60598" y="11362"/>
                </a:cubicBezTo>
                <a:close/>
                <a:moveTo>
                  <a:pt x="35282" y="64983"/>
                </a:moveTo>
                <a:lnTo>
                  <a:pt x="35282" y="64983"/>
                </a:lnTo>
                <a:cubicBezTo>
                  <a:pt x="53621" y="77541"/>
                  <a:pt x="53621" y="77541"/>
                  <a:pt x="53621" y="77541"/>
                </a:cubicBezTo>
                <a:cubicBezTo>
                  <a:pt x="53621" y="78936"/>
                  <a:pt x="55016" y="78936"/>
                  <a:pt x="56411" y="78936"/>
                </a:cubicBezTo>
                <a:cubicBezTo>
                  <a:pt x="59202" y="78936"/>
                  <a:pt x="61993" y="76146"/>
                  <a:pt x="61993" y="73355"/>
                </a:cubicBezTo>
                <a:cubicBezTo>
                  <a:pt x="61993" y="66378"/>
                  <a:pt x="61993" y="66378"/>
                  <a:pt x="61993" y="66378"/>
                </a:cubicBezTo>
                <a:cubicBezTo>
                  <a:pt x="78936" y="77541"/>
                  <a:pt x="78936" y="77541"/>
                  <a:pt x="78936" y="77541"/>
                </a:cubicBezTo>
                <a:cubicBezTo>
                  <a:pt x="80332" y="78936"/>
                  <a:pt x="81727" y="78936"/>
                  <a:pt x="83122" y="78936"/>
                </a:cubicBezTo>
                <a:cubicBezTo>
                  <a:pt x="85913" y="78936"/>
                  <a:pt x="88903" y="76146"/>
                  <a:pt x="88903" y="73355"/>
                </a:cubicBezTo>
                <a:cubicBezTo>
                  <a:pt x="88903" y="46644"/>
                  <a:pt x="88903" y="46644"/>
                  <a:pt x="88903" y="46644"/>
                </a:cubicBezTo>
                <a:cubicBezTo>
                  <a:pt x="88903" y="43853"/>
                  <a:pt x="85913" y="40863"/>
                  <a:pt x="83122" y="40863"/>
                </a:cubicBezTo>
                <a:cubicBezTo>
                  <a:pt x="81727" y="40863"/>
                  <a:pt x="80332" y="42458"/>
                  <a:pt x="78936" y="42458"/>
                </a:cubicBezTo>
                <a:cubicBezTo>
                  <a:pt x="61993" y="55016"/>
                  <a:pt x="61993" y="55016"/>
                  <a:pt x="61993" y="55016"/>
                </a:cubicBezTo>
                <a:cubicBezTo>
                  <a:pt x="61993" y="46644"/>
                  <a:pt x="61993" y="46644"/>
                  <a:pt x="61993" y="46644"/>
                </a:cubicBezTo>
                <a:cubicBezTo>
                  <a:pt x="61993" y="43853"/>
                  <a:pt x="59202" y="40863"/>
                  <a:pt x="56411" y="40863"/>
                </a:cubicBezTo>
                <a:cubicBezTo>
                  <a:pt x="55016" y="40863"/>
                  <a:pt x="53621" y="42458"/>
                  <a:pt x="53621" y="42458"/>
                </a:cubicBezTo>
                <a:cubicBezTo>
                  <a:pt x="35282" y="55016"/>
                  <a:pt x="35282" y="55016"/>
                  <a:pt x="35282" y="55016"/>
                </a:cubicBezTo>
                <a:cubicBezTo>
                  <a:pt x="32491" y="56411"/>
                  <a:pt x="32491" y="57807"/>
                  <a:pt x="32491" y="60598"/>
                </a:cubicBezTo>
                <a:cubicBezTo>
                  <a:pt x="32491" y="61993"/>
                  <a:pt x="32491" y="63388"/>
                  <a:pt x="35282" y="6498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5" name="Shape 4780">
            <a:extLst>
              <a:ext uri="{FF2B5EF4-FFF2-40B4-BE49-F238E27FC236}">
                <a16:creationId xmlns:a16="http://schemas.microsoft.com/office/drawing/2014/main" xmlns="" id="{F17E5D1F-702B-4B04-9D5C-971C2DBE75DA}"/>
              </a:ext>
            </a:extLst>
          </p:cNvPr>
          <p:cNvSpPr/>
          <p:nvPr/>
        </p:nvSpPr>
        <p:spPr>
          <a:xfrm>
            <a:off x="8553919" y="2204054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60598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3887"/>
                  <a:pt x="11362" y="60598"/>
                </a:cubicBezTo>
                <a:cubicBezTo>
                  <a:pt x="11362" y="87508"/>
                  <a:pt x="32491" y="108637"/>
                  <a:pt x="59202" y="108637"/>
                </a:cubicBezTo>
                <a:cubicBezTo>
                  <a:pt x="85913" y="108637"/>
                  <a:pt x="108438" y="87508"/>
                  <a:pt x="108438" y="60598"/>
                </a:cubicBezTo>
                <a:cubicBezTo>
                  <a:pt x="108438" y="33887"/>
                  <a:pt x="85913" y="11362"/>
                  <a:pt x="59202" y="11362"/>
                </a:cubicBezTo>
                <a:close/>
                <a:moveTo>
                  <a:pt x="76146" y="74750"/>
                </a:moveTo>
                <a:lnTo>
                  <a:pt x="76146" y="74750"/>
                </a:lnTo>
                <a:cubicBezTo>
                  <a:pt x="76146" y="78936"/>
                  <a:pt x="74750" y="80332"/>
                  <a:pt x="70564" y="80332"/>
                </a:cubicBezTo>
                <a:cubicBezTo>
                  <a:pt x="67774" y="80332"/>
                  <a:pt x="64784" y="78936"/>
                  <a:pt x="64784" y="74750"/>
                </a:cubicBezTo>
                <a:cubicBezTo>
                  <a:pt x="64784" y="45249"/>
                  <a:pt x="64784" y="45249"/>
                  <a:pt x="64784" y="45249"/>
                </a:cubicBezTo>
                <a:cubicBezTo>
                  <a:pt x="64784" y="42458"/>
                  <a:pt x="67774" y="39468"/>
                  <a:pt x="70564" y="39468"/>
                </a:cubicBezTo>
                <a:cubicBezTo>
                  <a:pt x="74750" y="39468"/>
                  <a:pt x="76146" y="42458"/>
                  <a:pt x="76146" y="45249"/>
                </a:cubicBezTo>
                <a:cubicBezTo>
                  <a:pt x="76146" y="74750"/>
                  <a:pt x="76146" y="74750"/>
                  <a:pt x="76146" y="74750"/>
                </a:cubicBezTo>
                <a:close/>
                <a:moveTo>
                  <a:pt x="53621" y="74750"/>
                </a:moveTo>
                <a:lnTo>
                  <a:pt x="53621" y="74750"/>
                </a:lnTo>
                <a:cubicBezTo>
                  <a:pt x="53621" y="78936"/>
                  <a:pt x="52225" y="80332"/>
                  <a:pt x="47840" y="80332"/>
                </a:cubicBezTo>
                <a:cubicBezTo>
                  <a:pt x="45049" y="80332"/>
                  <a:pt x="42259" y="78936"/>
                  <a:pt x="42259" y="74750"/>
                </a:cubicBezTo>
                <a:cubicBezTo>
                  <a:pt x="42259" y="45249"/>
                  <a:pt x="42259" y="45249"/>
                  <a:pt x="42259" y="45249"/>
                </a:cubicBezTo>
                <a:cubicBezTo>
                  <a:pt x="42259" y="42458"/>
                  <a:pt x="45049" y="39468"/>
                  <a:pt x="47840" y="39468"/>
                </a:cubicBezTo>
                <a:cubicBezTo>
                  <a:pt x="52225" y="39468"/>
                  <a:pt x="53621" y="42458"/>
                  <a:pt x="53621" y="45249"/>
                </a:cubicBezTo>
                <a:cubicBezTo>
                  <a:pt x="53621" y="74750"/>
                  <a:pt x="53621" y="74750"/>
                  <a:pt x="53621" y="7475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6" name="Shape 4781">
            <a:extLst>
              <a:ext uri="{FF2B5EF4-FFF2-40B4-BE49-F238E27FC236}">
                <a16:creationId xmlns:a16="http://schemas.microsoft.com/office/drawing/2014/main" xmlns="" id="{3B30F115-876B-4C59-AEB7-CA24783AE709}"/>
              </a:ext>
            </a:extLst>
          </p:cNvPr>
          <p:cNvSpPr/>
          <p:nvPr/>
        </p:nvSpPr>
        <p:spPr>
          <a:xfrm>
            <a:off x="8046051" y="2204054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60598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60598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3887"/>
                  <a:pt x="11231" y="60598"/>
                </a:cubicBezTo>
                <a:cubicBezTo>
                  <a:pt x="11231" y="87508"/>
                  <a:pt x="33497" y="108637"/>
                  <a:pt x="59901" y="108637"/>
                </a:cubicBezTo>
                <a:cubicBezTo>
                  <a:pt x="86305" y="108637"/>
                  <a:pt x="108571" y="87508"/>
                  <a:pt x="108571" y="60598"/>
                </a:cubicBezTo>
                <a:cubicBezTo>
                  <a:pt x="108571" y="33887"/>
                  <a:pt x="86305" y="11362"/>
                  <a:pt x="59901" y="11362"/>
                </a:cubicBezTo>
                <a:close/>
                <a:moveTo>
                  <a:pt x="75270" y="80332"/>
                </a:moveTo>
                <a:lnTo>
                  <a:pt x="75270" y="80332"/>
                </a:lnTo>
                <a:cubicBezTo>
                  <a:pt x="44532" y="80332"/>
                  <a:pt x="44532" y="80332"/>
                  <a:pt x="44532" y="80332"/>
                </a:cubicBezTo>
                <a:cubicBezTo>
                  <a:pt x="41773" y="80332"/>
                  <a:pt x="39014" y="78936"/>
                  <a:pt x="39014" y="74750"/>
                </a:cubicBezTo>
                <a:cubicBezTo>
                  <a:pt x="39014" y="45249"/>
                  <a:pt x="39014" y="45249"/>
                  <a:pt x="39014" y="45249"/>
                </a:cubicBezTo>
                <a:cubicBezTo>
                  <a:pt x="39014" y="42458"/>
                  <a:pt x="41773" y="39468"/>
                  <a:pt x="44532" y="39468"/>
                </a:cubicBezTo>
                <a:cubicBezTo>
                  <a:pt x="75270" y="39468"/>
                  <a:pt x="75270" y="39468"/>
                  <a:pt x="75270" y="39468"/>
                </a:cubicBezTo>
                <a:cubicBezTo>
                  <a:pt x="78029" y="39468"/>
                  <a:pt x="80788" y="42458"/>
                  <a:pt x="80788" y="45249"/>
                </a:cubicBezTo>
                <a:cubicBezTo>
                  <a:pt x="80788" y="74750"/>
                  <a:pt x="80788" y="74750"/>
                  <a:pt x="80788" y="74750"/>
                </a:cubicBezTo>
                <a:cubicBezTo>
                  <a:pt x="80788" y="78936"/>
                  <a:pt x="78029" y="80332"/>
                  <a:pt x="75270" y="8033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7" name="Shape 4782">
            <a:extLst>
              <a:ext uri="{FF2B5EF4-FFF2-40B4-BE49-F238E27FC236}">
                <a16:creationId xmlns:a16="http://schemas.microsoft.com/office/drawing/2014/main" xmlns="" id="{9409EB13-AB55-4E42-A268-EACC99A13B45}"/>
              </a:ext>
            </a:extLst>
          </p:cNvPr>
          <p:cNvSpPr/>
          <p:nvPr/>
        </p:nvSpPr>
        <p:spPr>
          <a:xfrm>
            <a:off x="7540299" y="2204054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60598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60598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3887"/>
                  <a:pt x="11362" y="60598"/>
                </a:cubicBezTo>
                <a:cubicBezTo>
                  <a:pt x="11362" y="87508"/>
                  <a:pt x="33887" y="108637"/>
                  <a:pt x="60598" y="108637"/>
                </a:cubicBezTo>
                <a:cubicBezTo>
                  <a:pt x="87308" y="108637"/>
                  <a:pt x="108438" y="87508"/>
                  <a:pt x="108438" y="60598"/>
                </a:cubicBezTo>
                <a:cubicBezTo>
                  <a:pt x="108438" y="33887"/>
                  <a:pt x="87308" y="11362"/>
                  <a:pt x="60598" y="11362"/>
                </a:cubicBezTo>
                <a:close/>
                <a:moveTo>
                  <a:pt x="77541" y="64983"/>
                </a:moveTo>
                <a:lnTo>
                  <a:pt x="77541" y="64983"/>
                </a:lnTo>
                <a:cubicBezTo>
                  <a:pt x="47840" y="83122"/>
                  <a:pt x="47840" y="83122"/>
                  <a:pt x="47840" y="83122"/>
                </a:cubicBezTo>
                <a:lnTo>
                  <a:pt x="47840" y="84518"/>
                </a:lnTo>
                <a:cubicBezTo>
                  <a:pt x="46445" y="84518"/>
                  <a:pt x="46445" y="84518"/>
                  <a:pt x="46445" y="84518"/>
                </a:cubicBezTo>
                <a:cubicBezTo>
                  <a:pt x="45049" y="84518"/>
                  <a:pt x="45049" y="84518"/>
                  <a:pt x="45049" y="84518"/>
                </a:cubicBezTo>
                <a:cubicBezTo>
                  <a:pt x="42259" y="84518"/>
                  <a:pt x="39468" y="81727"/>
                  <a:pt x="39468" y="78936"/>
                </a:cubicBezTo>
                <a:cubicBezTo>
                  <a:pt x="39468" y="40863"/>
                  <a:pt x="39468" y="40863"/>
                  <a:pt x="39468" y="40863"/>
                </a:cubicBezTo>
                <a:cubicBezTo>
                  <a:pt x="39468" y="38073"/>
                  <a:pt x="42259" y="35282"/>
                  <a:pt x="45049" y="35282"/>
                </a:cubicBezTo>
                <a:cubicBezTo>
                  <a:pt x="46445" y="35282"/>
                  <a:pt x="47840" y="36677"/>
                  <a:pt x="47840" y="36677"/>
                </a:cubicBezTo>
                <a:cubicBezTo>
                  <a:pt x="77541" y="55016"/>
                  <a:pt x="77541" y="55016"/>
                  <a:pt x="77541" y="55016"/>
                </a:cubicBezTo>
                <a:cubicBezTo>
                  <a:pt x="80332" y="56411"/>
                  <a:pt x="80332" y="57807"/>
                  <a:pt x="80332" y="60598"/>
                </a:cubicBezTo>
                <a:cubicBezTo>
                  <a:pt x="80332" y="61993"/>
                  <a:pt x="80332" y="63388"/>
                  <a:pt x="77541" y="6498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8" name="Shape 4783">
            <a:extLst>
              <a:ext uri="{FF2B5EF4-FFF2-40B4-BE49-F238E27FC236}">
                <a16:creationId xmlns:a16="http://schemas.microsoft.com/office/drawing/2014/main" xmlns="" id="{C669DF93-8AB5-4B74-81F0-FB9734E37D6F}"/>
              </a:ext>
            </a:extLst>
          </p:cNvPr>
          <p:cNvSpPr/>
          <p:nvPr/>
        </p:nvSpPr>
        <p:spPr>
          <a:xfrm>
            <a:off x="9614093" y="3734760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59202" y="0"/>
                </a:cubicBezTo>
                <a:cubicBezTo>
                  <a:pt x="92890" y="0"/>
                  <a:pt x="119800" y="26910"/>
                  <a:pt x="119800" y="59202"/>
                </a:cubicBezTo>
                <a:cubicBezTo>
                  <a:pt x="119800" y="93089"/>
                  <a:pt x="92890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39" name="Shape 4784">
            <a:extLst>
              <a:ext uri="{FF2B5EF4-FFF2-40B4-BE49-F238E27FC236}">
                <a16:creationId xmlns:a16="http://schemas.microsoft.com/office/drawing/2014/main" xmlns="" id="{2EFA9DE9-B370-4027-8344-6EEDFE7381DA}"/>
              </a:ext>
            </a:extLst>
          </p:cNvPr>
          <p:cNvSpPr/>
          <p:nvPr/>
        </p:nvSpPr>
        <p:spPr>
          <a:xfrm>
            <a:off x="9104108" y="3734760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7009"/>
                  <a:pt x="0" y="114219"/>
                </a:cubicBezTo>
                <a:cubicBezTo>
                  <a:pt x="0" y="5780"/>
                  <a:pt x="0" y="5780"/>
                  <a:pt x="0" y="5780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780"/>
                </a:cubicBezTo>
                <a:cubicBezTo>
                  <a:pt x="119802" y="114219"/>
                  <a:pt x="119802" y="114219"/>
                  <a:pt x="119802" y="114219"/>
                </a:cubicBezTo>
                <a:cubicBezTo>
                  <a:pt x="119802" y="117009"/>
                  <a:pt x="117044" y="119800"/>
                  <a:pt x="114088" y="119800"/>
                </a:cubicBezTo>
                <a:close/>
                <a:moveTo>
                  <a:pt x="108571" y="11362"/>
                </a:moveTo>
                <a:lnTo>
                  <a:pt x="108571" y="11362"/>
                </a:lnTo>
                <a:cubicBezTo>
                  <a:pt x="11034" y="11362"/>
                  <a:pt x="11034" y="11362"/>
                  <a:pt x="11034" y="113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36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0" name="Shape 4785">
            <a:extLst>
              <a:ext uri="{FF2B5EF4-FFF2-40B4-BE49-F238E27FC236}">
                <a16:creationId xmlns:a16="http://schemas.microsoft.com/office/drawing/2014/main" xmlns="" id="{F4C8BD25-3570-4E63-A410-A85C3DAF3981}"/>
              </a:ext>
            </a:extLst>
          </p:cNvPr>
          <p:cNvSpPr/>
          <p:nvPr/>
        </p:nvSpPr>
        <p:spPr>
          <a:xfrm>
            <a:off x="8602590" y="3741111"/>
            <a:ext cx="281442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877" y="100317"/>
                </a:moveTo>
                <a:lnTo>
                  <a:pt x="113877" y="100317"/>
                </a:lnTo>
                <a:cubicBezTo>
                  <a:pt x="85102" y="100317"/>
                  <a:pt x="85102" y="100317"/>
                  <a:pt x="85102" y="100317"/>
                </a:cubicBezTo>
                <a:cubicBezTo>
                  <a:pt x="77959" y="100317"/>
                  <a:pt x="77959" y="100317"/>
                  <a:pt x="77959" y="100317"/>
                </a:cubicBezTo>
                <a:cubicBezTo>
                  <a:pt x="77959" y="110687"/>
                  <a:pt x="77959" y="110687"/>
                  <a:pt x="77959" y="110687"/>
                </a:cubicBezTo>
                <a:cubicBezTo>
                  <a:pt x="85102" y="118306"/>
                  <a:pt x="85102" y="118306"/>
                  <a:pt x="85102" y="118306"/>
                </a:cubicBezTo>
                <a:cubicBezTo>
                  <a:pt x="85102" y="119788"/>
                  <a:pt x="85102" y="119788"/>
                  <a:pt x="85102" y="119788"/>
                </a:cubicBezTo>
                <a:cubicBezTo>
                  <a:pt x="34489" y="119788"/>
                  <a:pt x="34489" y="119788"/>
                  <a:pt x="34489" y="119788"/>
                </a:cubicBezTo>
                <a:cubicBezTo>
                  <a:pt x="34489" y="118306"/>
                  <a:pt x="34489" y="118306"/>
                  <a:pt x="34489" y="118306"/>
                </a:cubicBezTo>
                <a:cubicBezTo>
                  <a:pt x="43265" y="110687"/>
                  <a:pt x="43265" y="110687"/>
                  <a:pt x="43265" y="110687"/>
                </a:cubicBezTo>
                <a:cubicBezTo>
                  <a:pt x="43265" y="100317"/>
                  <a:pt x="43265" y="100317"/>
                  <a:pt x="43265" y="100317"/>
                </a:cubicBezTo>
                <a:cubicBezTo>
                  <a:pt x="34489" y="100317"/>
                  <a:pt x="34489" y="100317"/>
                  <a:pt x="34489" y="100317"/>
                </a:cubicBezTo>
                <a:cubicBezTo>
                  <a:pt x="5714" y="100317"/>
                  <a:pt x="5714" y="100317"/>
                  <a:pt x="5714" y="100317"/>
                </a:cubicBezTo>
                <a:cubicBezTo>
                  <a:pt x="2857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57" y="9100"/>
                  <a:pt x="5714" y="9100"/>
                </a:cubicBezTo>
                <a:cubicBezTo>
                  <a:pt x="41836" y="9100"/>
                  <a:pt x="41836" y="9100"/>
                  <a:pt x="41836" y="9100"/>
                </a:cubicBezTo>
                <a:cubicBezTo>
                  <a:pt x="34489" y="16507"/>
                  <a:pt x="34489" y="16507"/>
                  <a:pt x="34489" y="16507"/>
                </a:cubicBezTo>
                <a:cubicBezTo>
                  <a:pt x="8571" y="16507"/>
                  <a:pt x="8571" y="16507"/>
                  <a:pt x="8571" y="16507"/>
                </a:cubicBezTo>
                <a:cubicBezTo>
                  <a:pt x="8571" y="83809"/>
                  <a:pt x="8571" y="83809"/>
                  <a:pt x="8571" y="83809"/>
                </a:cubicBezTo>
                <a:cubicBezTo>
                  <a:pt x="112448" y="83809"/>
                  <a:pt x="112448" y="83809"/>
                  <a:pt x="112448" y="83809"/>
                </a:cubicBezTo>
                <a:cubicBezTo>
                  <a:pt x="112448" y="16507"/>
                  <a:pt x="112448" y="16507"/>
                  <a:pt x="112448" y="16507"/>
                </a:cubicBezTo>
                <a:cubicBezTo>
                  <a:pt x="86530" y="16507"/>
                  <a:pt x="86530" y="16507"/>
                  <a:pt x="86530" y="16507"/>
                </a:cubicBezTo>
                <a:cubicBezTo>
                  <a:pt x="77959" y="9100"/>
                  <a:pt x="77959" y="9100"/>
                  <a:pt x="77959" y="9100"/>
                </a:cubicBezTo>
                <a:cubicBezTo>
                  <a:pt x="113877" y="9100"/>
                  <a:pt x="113877" y="9100"/>
                  <a:pt x="113877" y="9100"/>
                </a:cubicBezTo>
                <a:cubicBezTo>
                  <a:pt x="116734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734" y="100317"/>
                  <a:pt x="113877" y="100317"/>
                </a:cubicBezTo>
                <a:close/>
                <a:moveTo>
                  <a:pt x="73469" y="27089"/>
                </a:moveTo>
                <a:lnTo>
                  <a:pt x="73469" y="27089"/>
                </a:lnTo>
                <a:cubicBezTo>
                  <a:pt x="72040" y="27089"/>
                  <a:pt x="70612" y="25608"/>
                  <a:pt x="69183" y="23915"/>
                </a:cubicBezTo>
                <a:cubicBezTo>
                  <a:pt x="66326" y="20952"/>
                  <a:pt x="66326" y="20952"/>
                  <a:pt x="66326" y="20952"/>
                </a:cubicBezTo>
                <a:cubicBezTo>
                  <a:pt x="66326" y="47830"/>
                  <a:pt x="66326" y="47830"/>
                  <a:pt x="66326" y="47830"/>
                </a:cubicBezTo>
                <a:cubicBezTo>
                  <a:pt x="66326" y="52486"/>
                  <a:pt x="63469" y="53968"/>
                  <a:pt x="60612" y="53968"/>
                </a:cubicBezTo>
                <a:cubicBezTo>
                  <a:pt x="56326" y="53968"/>
                  <a:pt x="54897" y="52486"/>
                  <a:pt x="54897" y="47830"/>
                </a:cubicBezTo>
                <a:cubicBezTo>
                  <a:pt x="54897" y="20952"/>
                  <a:pt x="54897" y="20952"/>
                  <a:pt x="54897" y="20952"/>
                </a:cubicBezTo>
                <a:cubicBezTo>
                  <a:pt x="50408" y="23915"/>
                  <a:pt x="50408" y="23915"/>
                  <a:pt x="50408" y="23915"/>
                </a:cubicBezTo>
                <a:cubicBezTo>
                  <a:pt x="48979" y="25608"/>
                  <a:pt x="47551" y="27089"/>
                  <a:pt x="46122" y="27089"/>
                </a:cubicBezTo>
                <a:cubicBezTo>
                  <a:pt x="43265" y="27089"/>
                  <a:pt x="40408" y="23915"/>
                  <a:pt x="40408" y="20952"/>
                </a:cubicBezTo>
                <a:cubicBezTo>
                  <a:pt x="40408" y="19470"/>
                  <a:pt x="41836" y="17989"/>
                  <a:pt x="43265" y="16507"/>
                </a:cubicBezTo>
                <a:cubicBezTo>
                  <a:pt x="56326" y="3174"/>
                  <a:pt x="56326" y="3174"/>
                  <a:pt x="56326" y="3174"/>
                </a:cubicBezTo>
                <a:cubicBezTo>
                  <a:pt x="57755" y="1693"/>
                  <a:pt x="59183" y="0"/>
                  <a:pt x="60612" y="0"/>
                </a:cubicBezTo>
                <a:cubicBezTo>
                  <a:pt x="62040" y="0"/>
                  <a:pt x="63469" y="1693"/>
                  <a:pt x="63469" y="3174"/>
                </a:cubicBezTo>
                <a:cubicBezTo>
                  <a:pt x="77959" y="16507"/>
                  <a:pt x="77959" y="16507"/>
                  <a:pt x="77959" y="16507"/>
                </a:cubicBezTo>
                <a:cubicBezTo>
                  <a:pt x="79387" y="17989"/>
                  <a:pt x="79387" y="19470"/>
                  <a:pt x="79387" y="20952"/>
                </a:cubicBezTo>
                <a:cubicBezTo>
                  <a:pt x="79387" y="23915"/>
                  <a:pt x="76530" y="27089"/>
                  <a:pt x="73469" y="2708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1" name="Shape 4786">
            <a:extLst>
              <a:ext uri="{FF2B5EF4-FFF2-40B4-BE49-F238E27FC236}">
                <a16:creationId xmlns:a16="http://schemas.microsoft.com/office/drawing/2014/main" xmlns="" id="{DC125C86-9247-41F1-BE50-70B9982D7612}"/>
              </a:ext>
            </a:extLst>
          </p:cNvPr>
          <p:cNvSpPr/>
          <p:nvPr/>
        </p:nvSpPr>
        <p:spPr>
          <a:xfrm>
            <a:off x="8096837" y="3741111"/>
            <a:ext cx="281444" cy="2730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100317"/>
                </a:moveTo>
                <a:lnTo>
                  <a:pt x="114071" y="100317"/>
                </a:lnTo>
                <a:cubicBezTo>
                  <a:pt x="85247" y="100317"/>
                  <a:pt x="85247" y="100317"/>
                  <a:pt x="85247" y="100317"/>
                </a:cubicBezTo>
                <a:cubicBezTo>
                  <a:pt x="76456" y="100317"/>
                  <a:pt x="76456" y="100317"/>
                  <a:pt x="76456" y="100317"/>
                </a:cubicBezTo>
                <a:cubicBezTo>
                  <a:pt x="76456" y="110687"/>
                  <a:pt x="76456" y="110687"/>
                  <a:pt x="76456" y="110687"/>
                </a:cubicBezTo>
                <a:cubicBezTo>
                  <a:pt x="85247" y="118306"/>
                  <a:pt x="85247" y="118306"/>
                  <a:pt x="85247" y="118306"/>
                </a:cubicBezTo>
                <a:cubicBezTo>
                  <a:pt x="85247" y="119788"/>
                  <a:pt x="85247" y="119788"/>
                  <a:pt x="85247" y="119788"/>
                </a:cubicBezTo>
                <a:cubicBezTo>
                  <a:pt x="34548" y="119788"/>
                  <a:pt x="34548" y="119788"/>
                  <a:pt x="34548" y="119788"/>
                </a:cubicBezTo>
                <a:cubicBezTo>
                  <a:pt x="34548" y="118306"/>
                  <a:pt x="34548" y="118306"/>
                  <a:pt x="34548" y="118306"/>
                </a:cubicBezTo>
                <a:cubicBezTo>
                  <a:pt x="41908" y="110687"/>
                  <a:pt x="41908" y="110687"/>
                  <a:pt x="41908" y="110687"/>
                </a:cubicBezTo>
                <a:cubicBezTo>
                  <a:pt x="41908" y="100317"/>
                  <a:pt x="41908" y="100317"/>
                  <a:pt x="41908" y="100317"/>
                </a:cubicBezTo>
                <a:cubicBezTo>
                  <a:pt x="34548" y="100317"/>
                  <a:pt x="34548" y="100317"/>
                  <a:pt x="34548" y="100317"/>
                </a:cubicBezTo>
                <a:cubicBezTo>
                  <a:pt x="5724" y="100317"/>
                  <a:pt x="5724" y="100317"/>
                  <a:pt x="5724" y="100317"/>
                </a:cubicBezTo>
                <a:cubicBezTo>
                  <a:pt x="2862" y="100317"/>
                  <a:pt x="0" y="97354"/>
                  <a:pt x="0" y="94391"/>
                </a:cubicBezTo>
                <a:cubicBezTo>
                  <a:pt x="0" y="15026"/>
                  <a:pt x="0" y="15026"/>
                  <a:pt x="0" y="15026"/>
                </a:cubicBezTo>
                <a:cubicBezTo>
                  <a:pt x="0" y="10582"/>
                  <a:pt x="2862" y="9100"/>
                  <a:pt x="5724" y="9100"/>
                </a:cubicBezTo>
                <a:cubicBezTo>
                  <a:pt x="47632" y="9100"/>
                  <a:pt x="47632" y="9100"/>
                  <a:pt x="47632" y="9100"/>
                </a:cubicBezTo>
                <a:cubicBezTo>
                  <a:pt x="47632" y="16507"/>
                  <a:pt x="47632" y="16507"/>
                  <a:pt x="47632" y="16507"/>
                </a:cubicBezTo>
                <a:cubicBezTo>
                  <a:pt x="7155" y="16507"/>
                  <a:pt x="7155" y="16507"/>
                  <a:pt x="7155" y="16507"/>
                </a:cubicBezTo>
                <a:cubicBezTo>
                  <a:pt x="7155" y="83809"/>
                  <a:pt x="7155" y="83809"/>
                  <a:pt x="7155" y="83809"/>
                </a:cubicBezTo>
                <a:cubicBezTo>
                  <a:pt x="111209" y="83809"/>
                  <a:pt x="111209" y="83809"/>
                  <a:pt x="111209" y="83809"/>
                </a:cubicBezTo>
                <a:cubicBezTo>
                  <a:pt x="111209" y="16507"/>
                  <a:pt x="111209" y="16507"/>
                  <a:pt x="111209" y="16507"/>
                </a:cubicBezTo>
                <a:cubicBezTo>
                  <a:pt x="70732" y="16507"/>
                  <a:pt x="70732" y="16507"/>
                  <a:pt x="70732" y="16507"/>
                </a:cubicBezTo>
                <a:cubicBezTo>
                  <a:pt x="70732" y="9100"/>
                  <a:pt x="70732" y="9100"/>
                  <a:pt x="70732" y="9100"/>
                </a:cubicBezTo>
                <a:cubicBezTo>
                  <a:pt x="114071" y="9100"/>
                  <a:pt x="114071" y="9100"/>
                  <a:pt x="114071" y="9100"/>
                </a:cubicBezTo>
                <a:cubicBezTo>
                  <a:pt x="116933" y="9100"/>
                  <a:pt x="119795" y="10582"/>
                  <a:pt x="119795" y="15026"/>
                </a:cubicBezTo>
                <a:cubicBezTo>
                  <a:pt x="119795" y="94391"/>
                  <a:pt x="119795" y="94391"/>
                  <a:pt x="119795" y="94391"/>
                </a:cubicBezTo>
                <a:cubicBezTo>
                  <a:pt x="119795" y="97354"/>
                  <a:pt x="116933" y="100317"/>
                  <a:pt x="114071" y="100317"/>
                </a:cubicBezTo>
                <a:close/>
                <a:moveTo>
                  <a:pt x="79522" y="34497"/>
                </a:moveTo>
                <a:lnTo>
                  <a:pt x="79522" y="34497"/>
                </a:lnTo>
                <a:cubicBezTo>
                  <a:pt x="79522" y="35978"/>
                  <a:pt x="78091" y="37460"/>
                  <a:pt x="76456" y="38941"/>
                </a:cubicBezTo>
                <a:cubicBezTo>
                  <a:pt x="63577" y="52486"/>
                  <a:pt x="63577" y="52486"/>
                  <a:pt x="63577" y="52486"/>
                </a:cubicBezTo>
                <a:cubicBezTo>
                  <a:pt x="62146" y="53968"/>
                  <a:pt x="60715" y="53968"/>
                  <a:pt x="59284" y="53968"/>
                </a:cubicBezTo>
                <a:cubicBezTo>
                  <a:pt x="57853" y="53968"/>
                  <a:pt x="56422" y="53968"/>
                  <a:pt x="56422" y="52486"/>
                </a:cubicBezTo>
                <a:cubicBezTo>
                  <a:pt x="41908" y="38941"/>
                  <a:pt x="41908" y="38941"/>
                  <a:pt x="41908" y="38941"/>
                </a:cubicBezTo>
                <a:cubicBezTo>
                  <a:pt x="40477" y="37460"/>
                  <a:pt x="40477" y="35978"/>
                  <a:pt x="40477" y="34497"/>
                </a:cubicBezTo>
                <a:cubicBezTo>
                  <a:pt x="40477" y="31534"/>
                  <a:pt x="43339" y="28571"/>
                  <a:pt x="46201" y="28571"/>
                </a:cubicBezTo>
                <a:cubicBezTo>
                  <a:pt x="47632" y="28571"/>
                  <a:pt x="49063" y="28571"/>
                  <a:pt x="50494" y="30052"/>
                </a:cubicBezTo>
                <a:cubicBezTo>
                  <a:pt x="53356" y="34497"/>
                  <a:pt x="53356" y="34497"/>
                  <a:pt x="53356" y="34497"/>
                </a:cubicBezTo>
                <a:cubicBezTo>
                  <a:pt x="53356" y="6137"/>
                  <a:pt x="53356" y="6137"/>
                  <a:pt x="53356" y="6137"/>
                </a:cubicBezTo>
                <a:cubicBezTo>
                  <a:pt x="53356" y="3174"/>
                  <a:pt x="56422" y="0"/>
                  <a:pt x="59284" y="0"/>
                </a:cubicBezTo>
                <a:cubicBezTo>
                  <a:pt x="63577" y="0"/>
                  <a:pt x="65008" y="3174"/>
                  <a:pt x="65008" y="6137"/>
                </a:cubicBezTo>
                <a:cubicBezTo>
                  <a:pt x="65008" y="34497"/>
                  <a:pt x="65008" y="34497"/>
                  <a:pt x="65008" y="34497"/>
                </a:cubicBezTo>
                <a:cubicBezTo>
                  <a:pt x="69301" y="30052"/>
                  <a:pt x="69301" y="30052"/>
                  <a:pt x="69301" y="30052"/>
                </a:cubicBezTo>
                <a:cubicBezTo>
                  <a:pt x="70732" y="28571"/>
                  <a:pt x="72163" y="28571"/>
                  <a:pt x="73594" y="28571"/>
                </a:cubicBezTo>
                <a:cubicBezTo>
                  <a:pt x="76456" y="28571"/>
                  <a:pt x="79522" y="31534"/>
                  <a:pt x="79522" y="3449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2" name="Shape 4787">
            <a:extLst>
              <a:ext uri="{FF2B5EF4-FFF2-40B4-BE49-F238E27FC236}">
                <a16:creationId xmlns:a16="http://schemas.microsoft.com/office/drawing/2014/main" xmlns="" id="{18A9758C-C366-4B51-94EC-1DFC5AB2704C}"/>
              </a:ext>
            </a:extLst>
          </p:cNvPr>
          <p:cNvSpPr/>
          <p:nvPr/>
        </p:nvSpPr>
        <p:spPr>
          <a:xfrm>
            <a:off x="7593202" y="3760160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827" y="98702"/>
                  <a:pt x="84827" y="98702"/>
                  <a:pt x="84827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827" y="118167"/>
                  <a:pt x="84827" y="118167"/>
                  <a:pt x="84827" y="118167"/>
                </a:cubicBezTo>
                <a:cubicBezTo>
                  <a:pt x="84827" y="119770"/>
                  <a:pt x="84827" y="119770"/>
                  <a:pt x="84827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413" y="109923"/>
                  <a:pt x="42413" y="109923"/>
                  <a:pt x="42413" y="109923"/>
                </a:cubicBezTo>
                <a:cubicBezTo>
                  <a:pt x="42413" y="98702"/>
                  <a:pt x="42413" y="98702"/>
                  <a:pt x="42413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25877"/>
                </a:moveTo>
                <a:lnTo>
                  <a:pt x="48206" y="25877"/>
                </a:lnTo>
                <a:cubicBezTo>
                  <a:pt x="49655" y="25877"/>
                  <a:pt x="51103" y="25877"/>
                  <a:pt x="52551" y="27480"/>
                </a:cubicBezTo>
                <a:cubicBezTo>
                  <a:pt x="60000" y="35496"/>
                  <a:pt x="60000" y="35496"/>
                  <a:pt x="60000" y="35496"/>
                </a:cubicBezTo>
                <a:cubicBezTo>
                  <a:pt x="67241" y="27480"/>
                  <a:pt x="67241" y="27480"/>
                  <a:pt x="67241" y="27480"/>
                </a:cubicBezTo>
                <a:cubicBezTo>
                  <a:pt x="68689" y="25877"/>
                  <a:pt x="70137" y="25877"/>
                  <a:pt x="71586" y="25877"/>
                </a:cubicBezTo>
                <a:cubicBezTo>
                  <a:pt x="74482" y="25877"/>
                  <a:pt x="77379" y="27480"/>
                  <a:pt x="77379" y="32290"/>
                </a:cubicBezTo>
                <a:cubicBezTo>
                  <a:pt x="77379" y="33893"/>
                  <a:pt x="77379" y="35496"/>
                  <a:pt x="75931" y="35496"/>
                </a:cubicBezTo>
                <a:cubicBezTo>
                  <a:pt x="68689" y="45343"/>
                  <a:pt x="68689" y="45343"/>
                  <a:pt x="68689" y="45343"/>
                </a:cubicBezTo>
                <a:cubicBezTo>
                  <a:pt x="75931" y="53358"/>
                  <a:pt x="75931" y="53358"/>
                  <a:pt x="75931" y="53358"/>
                </a:cubicBezTo>
                <a:cubicBezTo>
                  <a:pt x="77379" y="54961"/>
                  <a:pt x="77379" y="56564"/>
                  <a:pt x="77379" y="58167"/>
                </a:cubicBezTo>
                <a:cubicBezTo>
                  <a:pt x="77379" y="61374"/>
                  <a:pt x="74482" y="64809"/>
                  <a:pt x="71586" y="64809"/>
                </a:cubicBezTo>
                <a:cubicBezTo>
                  <a:pt x="70137" y="64809"/>
                  <a:pt x="68689" y="63206"/>
                  <a:pt x="67241" y="61374"/>
                </a:cubicBezTo>
                <a:cubicBezTo>
                  <a:pt x="60000" y="53358"/>
                  <a:pt x="60000" y="53358"/>
                  <a:pt x="60000" y="53358"/>
                </a:cubicBezTo>
                <a:cubicBezTo>
                  <a:pt x="52551" y="61374"/>
                  <a:pt x="52551" y="61374"/>
                  <a:pt x="52551" y="61374"/>
                </a:cubicBezTo>
                <a:cubicBezTo>
                  <a:pt x="51103" y="63206"/>
                  <a:pt x="49655" y="64809"/>
                  <a:pt x="48206" y="64809"/>
                </a:cubicBezTo>
                <a:cubicBezTo>
                  <a:pt x="45310" y="64809"/>
                  <a:pt x="42413" y="61374"/>
                  <a:pt x="42413" y="58167"/>
                </a:cubicBezTo>
                <a:cubicBezTo>
                  <a:pt x="42413" y="56564"/>
                  <a:pt x="42413" y="54961"/>
                  <a:pt x="43862" y="53358"/>
                </a:cubicBezTo>
                <a:cubicBezTo>
                  <a:pt x="51103" y="45343"/>
                  <a:pt x="51103" y="45343"/>
                  <a:pt x="51103" y="45343"/>
                </a:cubicBezTo>
                <a:cubicBezTo>
                  <a:pt x="43862" y="35496"/>
                  <a:pt x="43862" y="35496"/>
                  <a:pt x="43862" y="35496"/>
                </a:cubicBezTo>
                <a:cubicBezTo>
                  <a:pt x="42413" y="35496"/>
                  <a:pt x="42413" y="33893"/>
                  <a:pt x="42413" y="32290"/>
                </a:cubicBezTo>
                <a:cubicBezTo>
                  <a:pt x="42413" y="27480"/>
                  <a:pt x="45310" y="25877"/>
                  <a:pt x="48206" y="2587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3" name="Shape 4788">
            <a:extLst>
              <a:ext uri="{FF2B5EF4-FFF2-40B4-BE49-F238E27FC236}">
                <a16:creationId xmlns:a16="http://schemas.microsoft.com/office/drawing/2014/main" xmlns="" id="{3A988537-6157-4D8B-AA52-0E7F19844B82}"/>
              </a:ext>
            </a:extLst>
          </p:cNvPr>
          <p:cNvSpPr/>
          <p:nvPr/>
        </p:nvSpPr>
        <p:spPr>
          <a:xfrm>
            <a:off x="1058115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7887" y="98702"/>
                  <a:pt x="77887" y="98702"/>
                  <a:pt x="77887" y="98702"/>
                </a:cubicBezTo>
                <a:cubicBezTo>
                  <a:pt x="77887" y="109923"/>
                  <a:pt x="77887" y="109923"/>
                  <a:pt x="77887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3339" y="109923"/>
                  <a:pt x="43339" y="109923"/>
                  <a:pt x="43339" y="109923"/>
                </a:cubicBezTo>
                <a:cubicBezTo>
                  <a:pt x="43339" y="98702"/>
                  <a:pt x="43339" y="98702"/>
                  <a:pt x="43339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2640" y="8015"/>
                </a:moveTo>
                <a:lnTo>
                  <a:pt x="112640" y="8015"/>
                </a:lnTo>
                <a:cubicBezTo>
                  <a:pt x="8586" y="8015"/>
                  <a:pt x="8586" y="8015"/>
                  <a:pt x="8586" y="8015"/>
                </a:cubicBezTo>
                <a:cubicBezTo>
                  <a:pt x="8586" y="80839"/>
                  <a:pt x="8586" y="80839"/>
                  <a:pt x="8586" y="80839"/>
                </a:cubicBezTo>
                <a:cubicBezTo>
                  <a:pt x="112640" y="80839"/>
                  <a:pt x="112640" y="80839"/>
                  <a:pt x="112640" y="80839"/>
                </a:cubicBezTo>
                <a:lnTo>
                  <a:pt x="112640" y="8015"/>
                </a:lnTo>
                <a:close/>
                <a:moveTo>
                  <a:pt x="49063" y="38702"/>
                </a:moveTo>
                <a:lnTo>
                  <a:pt x="49063" y="38702"/>
                </a:lnTo>
                <a:cubicBezTo>
                  <a:pt x="50494" y="38702"/>
                  <a:pt x="51925" y="38702"/>
                  <a:pt x="51925" y="40305"/>
                </a:cubicBezTo>
                <a:cubicBezTo>
                  <a:pt x="56218" y="43740"/>
                  <a:pt x="56218" y="43740"/>
                  <a:pt x="56218" y="43740"/>
                </a:cubicBezTo>
                <a:cubicBezTo>
                  <a:pt x="67870" y="32290"/>
                  <a:pt x="67870" y="32290"/>
                  <a:pt x="67870" y="32290"/>
                </a:cubicBezTo>
                <a:cubicBezTo>
                  <a:pt x="69301" y="30687"/>
                  <a:pt x="70732" y="29083"/>
                  <a:pt x="72163" y="29083"/>
                </a:cubicBezTo>
                <a:cubicBezTo>
                  <a:pt x="75025" y="29083"/>
                  <a:pt x="77887" y="32290"/>
                  <a:pt x="77887" y="35496"/>
                </a:cubicBezTo>
                <a:cubicBezTo>
                  <a:pt x="77887" y="37099"/>
                  <a:pt x="76456" y="38702"/>
                  <a:pt x="75025" y="40305"/>
                </a:cubicBezTo>
                <a:cubicBezTo>
                  <a:pt x="60715" y="58167"/>
                  <a:pt x="60715" y="58167"/>
                  <a:pt x="60715" y="58167"/>
                </a:cubicBezTo>
                <a:cubicBezTo>
                  <a:pt x="59284" y="59770"/>
                  <a:pt x="57649" y="59770"/>
                  <a:pt x="56218" y="59770"/>
                </a:cubicBezTo>
                <a:cubicBezTo>
                  <a:pt x="54787" y="59770"/>
                  <a:pt x="53356" y="59770"/>
                  <a:pt x="51925" y="58167"/>
                </a:cubicBezTo>
                <a:cubicBezTo>
                  <a:pt x="44770" y="48549"/>
                  <a:pt x="44770" y="48549"/>
                  <a:pt x="44770" y="48549"/>
                </a:cubicBezTo>
                <a:cubicBezTo>
                  <a:pt x="43339" y="48549"/>
                  <a:pt x="43339" y="46946"/>
                  <a:pt x="43339" y="45343"/>
                </a:cubicBezTo>
                <a:cubicBezTo>
                  <a:pt x="43339" y="40305"/>
                  <a:pt x="44770" y="38702"/>
                  <a:pt x="49063" y="387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4" name="Shape 4789">
            <a:extLst>
              <a:ext uri="{FF2B5EF4-FFF2-40B4-BE49-F238E27FC236}">
                <a16:creationId xmlns:a16="http://schemas.microsoft.com/office/drawing/2014/main" xmlns="" id="{3792902E-E9F3-4985-AECE-D87CC35FA864}"/>
              </a:ext>
            </a:extLst>
          </p:cNvPr>
          <p:cNvSpPr/>
          <p:nvPr/>
        </p:nvSpPr>
        <p:spPr>
          <a:xfrm>
            <a:off x="10077522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71" y="98702"/>
                </a:moveTo>
                <a:lnTo>
                  <a:pt x="114071" y="98702"/>
                </a:lnTo>
                <a:cubicBezTo>
                  <a:pt x="85247" y="98702"/>
                  <a:pt x="85247" y="98702"/>
                  <a:pt x="85247" y="98702"/>
                </a:cubicBezTo>
                <a:cubicBezTo>
                  <a:pt x="76456" y="98702"/>
                  <a:pt x="76456" y="98702"/>
                  <a:pt x="76456" y="98702"/>
                </a:cubicBezTo>
                <a:cubicBezTo>
                  <a:pt x="76456" y="109923"/>
                  <a:pt x="76456" y="109923"/>
                  <a:pt x="76456" y="109923"/>
                </a:cubicBezTo>
                <a:cubicBezTo>
                  <a:pt x="85247" y="118167"/>
                  <a:pt x="85247" y="118167"/>
                  <a:pt x="85247" y="118167"/>
                </a:cubicBezTo>
                <a:cubicBezTo>
                  <a:pt x="85247" y="119770"/>
                  <a:pt x="85247" y="119770"/>
                  <a:pt x="85247" y="119770"/>
                </a:cubicBezTo>
                <a:cubicBezTo>
                  <a:pt x="34548" y="119770"/>
                  <a:pt x="34548" y="119770"/>
                  <a:pt x="34548" y="119770"/>
                </a:cubicBezTo>
                <a:cubicBezTo>
                  <a:pt x="34548" y="118167"/>
                  <a:pt x="34548" y="118167"/>
                  <a:pt x="34548" y="118167"/>
                </a:cubicBezTo>
                <a:cubicBezTo>
                  <a:pt x="41703" y="109923"/>
                  <a:pt x="41703" y="109923"/>
                  <a:pt x="41703" y="109923"/>
                </a:cubicBezTo>
                <a:cubicBezTo>
                  <a:pt x="41703" y="98702"/>
                  <a:pt x="41703" y="98702"/>
                  <a:pt x="41703" y="98702"/>
                </a:cubicBezTo>
                <a:cubicBezTo>
                  <a:pt x="34548" y="98702"/>
                  <a:pt x="34548" y="98702"/>
                  <a:pt x="34548" y="98702"/>
                </a:cubicBezTo>
                <a:cubicBezTo>
                  <a:pt x="5724" y="98702"/>
                  <a:pt x="5724" y="98702"/>
                  <a:pt x="5724" y="98702"/>
                </a:cubicBezTo>
                <a:cubicBezTo>
                  <a:pt x="2862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2862" y="0"/>
                  <a:pt x="5724" y="0"/>
                </a:cubicBezTo>
                <a:cubicBezTo>
                  <a:pt x="114071" y="0"/>
                  <a:pt x="114071" y="0"/>
                  <a:pt x="114071" y="0"/>
                </a:cubicBezTo>
                <a:cubicBezTo>
                  <a:pt x="116933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3" y="98702"/>
                  <a:pt x="114071" y="98702"/>
                </a:cubicBezTo>
                <a:close/>
                <a:moveTo>
                  <a:pt x="111209" y="8015"/>
                </a:moveTo>
                <a:lnTo>
                  <a:pt x="111209" y="8015"/>
                </a:lnTo>
                <a:cubicBezTo>
                  <a:pt x="7155" y="8015"/>
                  <a:pt x="7155" y="8015"/>
                  <a:pt x="7155" y="8015"/>
                </a:cubicBezTo>
                <a:cubicBezTo>
                  <a:pt x="7155" y="80839"/>
                  <a:pt x="7155" y="80839"/>
                  <a:pt x="7155" y="80839"/>
                </a:cubicBezTo>
                <a:cubicBezTo>
                  <a:pt x="111209" y="80839"/>
                  <a:pt x="111209" y="80839"/>
                  <a:pt x="111209" y="80839"/>
                </a:cubicBezTo>
                <a:lnTo>
                  <a:pt x="111209" y="8015"/>
                </a:lnTo>
                <a:close/>
                <a:moveTo>
                  <a:pt x="47632" y="38702"/>
                </a:moveTo>
                <a:lnTo>
                  <a:pt x="47632" y="38702"/>
                </a:lnTo>
                <a:cubicBezTo>
                  <a:pt x="70732" y="38702"/>
                  <a:pt x="70732" y="38702"/>
                  <a:pt x="70732" y="38702"/>
                </a:cubicBezTo>
                <a:cubicBezTo>
                  <a:pt x="75025" y="38702"/>
                  <a:pt x="76456" y="40305"/>
                  <a:pt x="76456" y="45343"/>
                </a:cubicBezTo>
                <a:cubicBezTo>
                  <a:pt x="76456" y="48549"/>
                  <a:pt x="75025" y="51755"/>
                  <a:pt x="70732" y="51755"/>
                </a:cubicBezTo>
                <a:cubicBezTo>
                  <a:pt x="47632" y="51755"/>
                  <a:pt x="47632" y="51755"/>
                  <a:pt x="47632" y="51755"/>
                </a:cubicBezTo>
                <a:cubicBezTo>
                  <a:pt x="44770" y="51755"/>
                  <a:pt x="41703" y="48549"/>
                  <a:pt x="41703" y="45343"/>
                </a:cubicBezTo>
                <a:cubicBezTo>
                  <a:pt x="41703" y="40305"/>
                  <a:pt x="44770" y="38702"/>
                  <a:pt x="47632" y="387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5" name="Shape 4790">
            <a:extLst>
              <a:ext uri="{FF2B5EF4-FFF2-40B4-BE49-F238E27FC236}">
                <a16:creationId xmlns:a16="http://schemas.microsoft.com/office/drawing/2014/main" xmlns="" id="{7EF88EE6-8857-4C53-A051-B1025C445276}"/>
              </a:ext>
            </a:extLst>
          </p:cNvPr>
          <p:cNvSpPr/>
          <p:nvPr/>
        </p:nvSpPr>
        <p:spPr>
          <a:xfrm>
            <a:off x="9571769" y="1725687"/>
            <a:ext cx="279327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98702"/>
                </a:moveTo>
                <a:lnTo>
                  <a:pt x="114000" y="98702"/>
                </a:lnTo>
                <a:cubicBezTo>
                  <a:pt x="84620" y="98702"/>
                  <a:pt x="84620" y="98702"/>
                  <a:pt x="84620" y="98702"/>
                </a:cubicBezTo>
                <a:cubicBezTo>
                  <a:pt x="77379" y="98702"/>
                  <a:pt x="77379" y="98702"/>
                  <a:pt x="77379" y="98702"/>
                </a:cubicBezTo>
                <a:cubicBezTo>
                  <a:pt x="77379" y="109923"/>
                  <a:pt x="77379" y="109923"/>
                  <a:pt x="77379" y="109923"/>
                </a:cubicBezTo>
                <a:cubicBezTo>
                  <a:pt x="84620" y="118167"/>
                  <a:pt x="84620" y="118167"/>
                  <a:pt x="84620" y="118167"/>
                </a:cubicBezTo>
                <a:cubicBezTo>
                  <a:pt x="84620" y="119770"/>
                  <a:pt x="84620" y="119770"/>
                  <a:pt x="84620" y="119770"/>
                </a:cubicBezTo>
                <a:cubicBezTo>
                  <a:pt x="34965" y="119770"/>
                  <a:pt x="34965" y="119770"/>
                  <a:pt x="34965" y="119770"/>
                </a:cubicBezTo>
                <a:cubicBezTo>
                  <a:pt x="34965" y="118167"/>
                  <a:pt x="34965" y="118167"/>
                  <a:pt x="34965" y="118167"/>
                </a:cubicBezTo>
                <a:cubicBezTo>
                  <a:pt x="42206" y="109923"/>
                  <a:pt x="42206" y="109923"/>
                  <a:pt x="42206" y="109923"/>
                </a:cubicBezTo>
                <a:cubicBezTo>
                  <a:pt x="42206" y="98702"/>
                  <a:pt x="42206" y="98702"/>
                  <a:pt x="42206" y="98702"/>
                </a:cubicBezTo>
                <a:cubicBezTo>
                  <a:pt x="34965" y="98702"/>
                  <a:pt x="34965" y="98702"/>
                  <a:pt x="34965" y="98702"/>
                </a:cubicBezTo>
                <a:cubicBezTo>
                  <a:pt x="5793" y="98702"/>
                  <a:pt x="5793" y="98702"/>
                  <a:pt x="5793" y="98702"/>
                </a:cubicBezTo>
                <a:cubicBezTo>
                  <a:pt x="1448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1448" y="0"/>
                  <a:pt x="5793" y="0"/>
                </a:cubicBezTo>
                <a:cubicBezTo>
                  <a:pt x="114000" y="0"/>
                  <a:pt x="114000" y="0"/>
                  <a:pt x="114000" y="0"/>
                </a:cubicBezTo>
                <a:cubicBezTo>
                  <a:pt x="118344" y="0"/>
                  <a:pt x="119793" y="1603"/>
                  <a:pt x="119793" y="6412"/>
                </a:cubicBezTo>
                <a:cubicBezTo>
                  <a:pt x="119793" y="92290"/>
                  <a:pt x="119793" y="92290"/>
                  <a:pt x="119793" y="92290"/>
                </a:cubicBezTo>
                <a:cubicBezTo>
                  <a:pt x="119793" y="95496"/>
                  <a:pt x="118344" y="98702"/>
                  <a:pt x="114000" y="98702"/>
                </a:cubicBezTo>
                <a:close/>
                <a:moveTo>
                  <a:pt x="112551" y="8015"/>
                </a:moveTo>
                <a:lnTo>
                  <a:pt x="112551" y="8015"/>
                </a:lnTo>
                <a:cubicBezTo>
                  <a:pt x="7241" y="8015"/>
                  <a:pt x="7241" y="8015"/>
                  <a:pt x="7241" y="8015"/>
                </a:cubicBezTo>
                <a:cubicBezTo>
                  <a:pt x="7241" y="80839"/>
                  <a:pt x="7241" y="80839"/>
                  <a:pt x="7241" y="80839"/>
                </a:cubicBezTo>
                <a:cubicBezTo>
                  <a:pt x="112551" y="80839"/>
                  <a:pt x="112551" y="80839"/>
                  <a:pt x="112551" y="80839"/>
                </a:cubicBezTo>
                <a:lnTo>
                  <a:pt x="112551" y="8015"/>
                </a:lnTo>
                <a:close/>
                <a:moveTo>
                  <a:pt x="48206" y="38702"/>
                </a:moveTo>
                <a:lnTo>
                  <a:pt x="48206" y="38702"/>
                </a:lnTo>
                <a:cubicBezTo>
                  <a:pt x="54000" y="38702"/>
                  <a:pt x="54000" y="38702"/>
                  <a:pt x="54000" y="38702"/>
                </a:cubicBezTo>
                <a:cubicBezTo>
                  <a:pt x="54000" y="32290"/>
                  <a:pt x="54000" y="32290"/>
                  <a:pt x="54000" y="32290"/>
                </a:cubicBezTo>
                <a:cubicBezTo>
                  <a:pt x="54000" y="27480"/>
                  <a:pt x="56896" y="25877"/>
                  <a:pt x="59793" y="25877"/>
                </a:cubicBezTo>
                <a:cubicBezTo>
                  <a:pt x="62689" y="25877"/>
                  <a:pt x="65793" y="27480"/>
                  <a:pt x="65793" y="32290"/>
                </a:cubicBezTo>
                <a:cubicBezTo>
                  <a:pt x="65793" y="38702"/>
                  <a:pt x="65793" y="38702"/>
                  <a:pt x="65793" y="38702"/>
                </a:cubicBezTo>
                <a:cubicBezTo>
                  <a:pt x="71586" y="38702"/>
                  <a:pt x="71586" y="38702"/>
                  <a:pt x="71586" y="38702"/>
                </a:cubicBezTo>
                <a:cubicBezTo>
                  <a:pt x="74482" y="38702"/>
                  <a:pt x="77379" y="40305"/>
                  <a:pt x="77379" y="45343"/>
                </a:cubicBezTo>
                <a:cubicBezTo>
                  <a:pt x="77379" y="48549"/>
                  <a:pt x="74482" y="51755"/>
                  <a:pt x="71586" y="51755"/>
                </a:cubicBezTo>
                <a:cubicBezTo>
                  <a:pt x="65793" y="51755"/>
                  <a:pt x="65793" y="51755"/>
                  <a:pt x="65793" y="51755"/>
                </a:cubicBezTo>
                <a:cubicBezTo>
                  <a:pt x="65793" y="58167"/>
                  <a:pt x="65793" y="58167"/>
                  <a:pt x="65793" y="58167"/>
                </a:cubicBezTo>
                <a:cubicBezTo>
                  <a:pt x="65793" y="61374"/>
                  <a:pt x="62689" y="64809"/>
                  <a:pt x="59793" y="64809"/>
                </a:cubicBezTo>
                <a:cubicBezTo>
                  <a:pt x="56896" y="64809"/>
                  <a:pt x="54000" y="61374"/>
                  <a:pt x="54000" y="58167"/>
                </a:cubicBezTo>
                <a:cubicBezTo>
                  <a:pt x="54000" y="51755"/>
                  <a:pt x="54000" y="51755"/>
                  <a:pt x="54000" y="51755"/>
                </a:cubicBezTo>
                <a:cubicBezTo>
                  <a:pt x="48206" y="51755"/>
                  <a:pt x="48206" y="51755"/>
                  <a:pt x="48206" y="51755"/>
                </a:cubicBezTo>
                <a:cubicBezTo>
                  <a:pt x="45310" y="51755"/>
                  <a:pt x="42206" y="48549"/>
                  <a:pt x="42206" y="45343"/>
                </a:cubicBezTo>
                <a:cubicBezTo>
                  <a:pt x="42206" y="40305"/>
                  <a:pt x="45310" y="38702"/>
                  <a:pt x="48206" y="387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6" name="Shape 4791">
            <a:extLst>
              <a:ext uri="{FF2B5EF4-FFF2-40B4-BE49-F238E27FC236}">
                <a16:creationId xmlns:a16="http://schemas.microsoft.com/office/drawing/2014/main" xmlns="" id="{A34B0066-3B05-4B7A-960F-AD647B6510ED}"/>
              </a:ext>
            </a:extLst>
          </p:cNvPr>
          <p:cNvSpPr/>
          <p:nvPr/>
        </p:nvSpPr>
        <p:spPr>
          <a:xfrm>
            <a:off x="9061787" y="1725687"/>
            <a:ext cx="281442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1" y="98702"/>
                </a:moveTo>
                <a:lnTo>
                  <a:pt x="114081" y="98702"/>
                </a:lnTo>
                <a:cubicBezTo>
                  <a:pt x="85102" y="98702"/>
                  <a:pt x="85102" y="98702"/>
                  <a:pt x="85102" y="98702"/>
                </a:cubicBezTo>
                <a:cubicBezTo>
                  <a:pt x="77959" y="98702"/>
                  <a:pt x="77959" y="98702"/>
                  <a:pt x="77959" y="98702"/>
                </a:cubicBezTo>
                <a:cubicBezTo>
                  <a:pt x="77959" y="109923"/>
                  <a:pt x="77959" y="109923"/>
                  <a:pt x="77959" y="109923"/>
                </a:cubicBezTo>
                <a:cubicBezTo>
                  <a:pt x="85102" y="118167"/>
                  <a:pt x="85102" y="118167"/>
                  <a:pt x="85102" y="118167"/>
                </a:cubicBezTo>
                <a:cubicBezTo>
                  <a:pt x="85102" y="119770"/>
                  <a:pt x="85102" y="119770"/>
                  <a:pt x="85102" y="119770"/>
                </a:cubicBezTo>
                <a:cubicBezTo>
                  <a:pt x="34693" y="119770"/>
                  <a:pt x="34693" y="119770"/>
                  <a:pt x="34693" y="119770"/>
                </a:cubicBezTo>
                <a:cubicBezTo>
                  <a:pt x="34693" y="118167"/>
                  <a:pt x="34693" y="118167"/>
                  <a:pt x="34693" y="118167"/>
                </a:cubicBezTo>
                <a:cubicBezTo>
                  <a:pt x="43265" y="109923"/>
                  <a:pt x="43265" y="109923"/>
                  <a:pt x="43265" y="109923"/>
                </a:cubicBezTo>
                <a:cubicBezTo>
                  <a:pt x="43265" y="98702"/>
                  <a:pt x="43265" y="98702"/>
                  <a:pt x="43265" y="98702"/>
                </a:cubicBezTo>
                <a:cubicBezTo>
                  <a:pt x="34693" y="98702"/>
                  <a:pt x="34693" y="98702"/>
                  <a:pt x="34693" y="98702"/>
                </a:cubicBezTo>
                <a:cubicBezTo>
                  <a:pt x="5918" y="98702"/>
                  <a:pt x="5918" y="98702"/>
                  <a:pt x="5918" y="98702"/>
                </a:cubicBezTo>
                <a:cubicBezTo>
                  <a:pt x="3061" y="98702"/>
                  <a:pt x="0" y="95496"/>
                  <a:pt x="0" y="92290"/>
                </a:cubicBezTo>
                <a:cubicBezTo>
                  <a:pt x="0" y="6412"/>
                  <a:pt x="0" y="6412"/>
                  <a:pt x="0" y="6412"/>
                </a:cubicBezTo>
                <a:cubicBezTo>
                  <a:pt x="0" y="1603"/>
                  <a:pt x="3061" y="0"/>
                  <a:pt x="5918" y="0"/>
                </a:cubicBezTo>
                <a:cubicBezTo>
                  <a:pt x="114081" y="0"/>
                  <a:pt x="114081" y="0"/>
                  <a:pt x="114081" y="0"/>
                </a:cubicBezTo>
                <a:cubicBezTo>
                  <a:pt x="116938" y="0"/>
                  <a:pt x="119795" y="1603"/>
                  <a:pt x="119795" y="6412"/>
                </a:cubicBezTo>
                <a:cubicBezTo>
                  <a:pt x="119795" y="92290"/>
                  <a:pt x="119795" y="92290"/>
                  <a:pt x="119795" y="92290"/>
                </a:cubicBezTo>
                <a:cubicBezTo>
                  <a:pt x="119795" y="95496"/>
                  <a:pt x="116938" y="98702"/>
                  <a:pt x="114081" y="98702"/>
                </a:cubicBezTo>
                <a:close/>
                <a:moveTo>
                  <a:pt x="112653" y="8015"/>
                </a:moveTo>
                <a:lnTo>
                  <a:pt x="112653" y="8015"/>
                </a:lnTo>
                <a:cubicBezTo>
                  <a:pt x="8775" y="8015"/>
                  <a:pt x="8775" y="8015"/>
                  <a:pt x="8775" y="8015"/>
                </a:cubicBezTo>
                <a:cubicBezTo>
                  <a:pt x="8775" y="80839"/>
                  <a:pt x="8775" y="80839"/>
                  <a:pt x="8775" y="80839"/>
                </a:cubicBezTo>
                <a:cubicBezTo>
                  <a:pt x="112653" y="80839"/>
                  <a:pt x="112653" y="80839"/>
                  <a:pt x="112653" y="80839"/>
                </a:cubicBezTo>
                <a:lnTo>
                  <a:pt x="112653" y="8015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7" name="Shape 4792">
            <a:extLst>
              <a:ext uri="{FF2B5EF4-FFF2-40B4-BE49-F238E27FC236}">
                <a16:creationId xmlns:a16="http://schemas.microsoft.com/office/drawing/2014/main" xmlns="" id="{99FE1104-0636-41EE-BA4A-FDF48CFE98FB}"/>
              </a:ext>
            </a:extLst>
          </p:cNvPr>
          <p:cNvSpPr/>
          <p:nvPr/>
        </p:nvSpPr>
        <p:spPr>
          <a:xfrm>
            <a:off x="8553919" y="1753205"/>
            <a:ext cx="289907" cy="1799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680"/>
                </a:moveTo>
                <a:lnTo>
                  <a:pt x="114219" y="119680"/>
                </a:lnTo>
                <a:cubicBezTo>
                  <a:pt x="108438" y="119680"/>
                  <a:pt x="108438" y="119680"/>
                  <a:pt x="108438" y="119680"/>
                </a:cubicBezTo>
                <a:cubicBezTo>
                  <a:pt x="11362" y="119680"/>
                  <a:pt x="11362" y="119680"/>
                  <a:pt x="11362" y="119680"/>
                </a:cubicBezTo>
                <a:cubicBezTo>
                  <a:pt x="5780" y="119680"/>
                  <a:pt x="5780" y="119680"/>
                  <a:pt x="5780" y="119680"/>
                </a:cubicBezTo>
                <a:cubicBezTo>
                  <a:pt x="1395" y="119680"/>
                  <a:pt x="0" y="115212"/>
                  <a:pt x="0" y="110744"/>
                </a:cubicBezTo>
                <a:cubicBezTo>
                  <a:pt x="0" y="94787"/>
                  <a:pt x="0" y="94787"/>
                  <a:pt x="0" y="94787"/>
                </a:cubicBezTo>
                <a:cubicBezTo>
                  <a:pt x="11362" y="94787"/>
                  <a:pt x="11362" y="94787"/>
                  <a:pt x="11362" y="94787"/>
                </a:cubicBezTo>
                <a:cubicBezTo>
                  <a:pt x="11362" y="9255"/>
                  <a:pt x="11362" y="9255"/>
                  <a:pt x="11362" y="9255"/>
                </a:cubicBezTo>
                <a:cubicBezTo>
                  <a:pt x="11362" y="2234"/>
                  <a:pt x="12757" y="0"/>
                  <a:pt x="16943" y="0"/>
                </a:cubicBezTo>
                <a:cubicBezTo>
                  <a:pt x="102857" y="0"/>
                  <a:pt x="102857" y="0"/>
                  <a:pt x="102857" y="0"/>
                </a:cubicBezTo>
                <a:cubicBezTo>
                  <a:pt x="105647" y="0"/>
                  <a:pt x="108438" y="2234"/>
                  <a:pt x="108438" y="9255"/>
                </a:cubicBezTo>
                <a:cubicBezTo>
                  <a:pt x="108438" y="94787"/>
                  <a:pt x="108438" y="94787"/>
                  <a:pt x="108438" y="94787"/>
                </a:cubicBezTo>
                <a:cubicBezTo>
                  <a:pt x="119800" y="94787"/>
                  <a:pt x="119800" y="94787"/>
                  <a:pt x="119800" y="94787"/>
                </a:cubicBezTo>
                <a:cubicBezTo>
                  <a:pt x="119800" y="110744"/>
                  <a:pt x="119800" y="110744"/>
                  <a:pt x="119800" y="110744"/>
                </a:cubicBezTo>
                <a:cubicBezTo>
                  <a:pt x="119800" y="115212"/>
                  <a:pt x="117009" y="119680"/>
                  <a:pt x="114219" y="119680"/>
                </a:cubicBezTo>
                <a:close/>
                <a:moveTo>
                  <a:pt x="46445" y="110744"/>
                </a:moveTo>
                <a:lnTo>
                  <a:pt x="46445" y="110744"/>
                </a:lnTo>
                <a:cubicBezTo>
                  <a:pt x="73355" y="110744"/>
                  <a:pt x="73355" y="110744"/>
                  <a:pt x="73355" y="110744"/>
                </a:cubicBezTo>
                <a:cubicBezTo>
                  <a:pt x="73355" y="103723"/>
                  <a:pt x="73355" y="103723"/>
                  <a:pt x="73355" y="103723"/>
                </a:cubicBezTo>
                <a:cubicBezTo>
                  <a:pt x="46445" y="103723"/>
                  <a:pt x="46445" y="103723"/>
                  <a:pt x="46445" y="103723"/>
                </a:cubicBezTo>
                <a:lnTo>
                  <a:pt x="46445" y="110744"/>
                </a:lnTo>
                <a:close/>
                <a:moveTo>
                  <a:pt x="101461" y="11489"/>
                </a:moveTo>
                <a:lnTo>
                  <a:pt x="101461" y="11489"/>
                </a:lnTo>
                <a:cubicBezTo>
                  <a:pt x="18338" y="11489"/>
                  <a:pt x="18338" y="11489"/>
                  <a:pt x="18338" y="11489"/>
                </a:cubicBezTo>
                <a:cubicBezTo>
                  <a:pt x="18338" y="90319"/>
                  <a:pt x="18338" y="90319"/>
                  <a:pt x="18338" y="90319"/>
                </a:cubicBezTo>
                <a:cubicBezTo>
                  <a:pt x="101461" y="90319"/>
                  <a:pt x="101461" y="90319"/>
                  <a:pt x="101461" y="90319"/>
                </a:cubicBezTo>
                <a:lnTo>
                  <a:pt x="101461" y="11489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8" name="Shape 4793">
            <a:extLst>
              <a:ext uri="{FF2B5EF4-FFF2-40B4-BE49-F238E27FC236}">
                <a16:creationId xmlns:a16="http://schemas.microsoft.com/office/drawing/2014/main" xmlns="" id="{EC64A871-26AF-4A4D-88B1-00E896134B17}"/>
              </a:ext>
            </a:extLst>
          </p:cNvPr>
          <p:cNvSpPr/>
          <p:nvPr/>
        </p:nvSpPr>
        <p:spPr>
          <a:xfrm>
            <a:off x="8079909" y="1712987"/>
            <a:ext cx="224308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548" y="119779"/>
                </a:moveTo>
                <a:lnTo>
                  <a:pt x="112548" y="119779"/>
                </a:lnTo>
                <a:cubicBezTo>
                  <a:pt x="7194" y="119779"/>
                  <a:pt x="7194" y="119779"/>
                  <a:pt x="7194" y="119779"/>
                </a:cubicBezTo>
                <a:cubicBezTo>
                  <a:pt x="1798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1798" y="0"/>
                  <a:pt x="7194" y="0"/>
                </a:cubicBezTo>
                <a:cubicBezTo>
                  <a:pt x="112548" y="0"/>
                  <a:pt x="112548" y="0"/>
                  <a:pt x="112548" y="0"/>
                </a:cubicBezTo>
                <a:cubicBezTo>
                  <a:pt x="117944" y="0"/>
                  <a:pt x="119743" y="1541"/>
                  <a:pt x="119743" y="6165"/>
                </a:cubicBezTo>
                <a:cubicBezTo>
                  <a:pt x="119743" y="113394"/>
                  <a:pt x="119743" y="113394"/>
                  <a:pt x="119743" y="113394"/>
                </a:cubicBezTo>
                <a:cubicBezTo>
                  <a:pt x="119743" y="116697"/>
                  <a:pt x="117944" y="119779"/>
                  <a:pt x="112548" y="119779"/>
                </a:cubicBezTo>
                <a:close/>
                <a:moveTo>
                  <a:pt x="59871" y="114935"/>
                </a:moveTo>
                <a:lnTo>
                  <a:pt x="59871" y="114935"/>
                </a:lnTo>
                <a:cubicBezTo>
                  <a:pt x="61670" y="114935"/>
                  <a:pt x="65267" y="113394"/>
                  <a:pt x="65267" y="111853"/>
                </a:cubicBezTo>
                <a:cubicBezTo>
                  <a:pt x="65267" y="108770"/>
                  <a:pt x="61670" y="107229"/>
                  <a:pt x="59871" y="107229"/>
                </a:cubicBezTo>
                <a:cubicBezTo>
                  <a:pt x="58072" y="107229"/>
                  <a:pt x="54475" y="108770"/>
                  <a:pt x="54475" y="111853"/>
                </a:cubicBezTo>
                <a:cubicBezTo>
                  <a:pt x="54475" y="113394"/>
                  <a:pt x="58072" y="114935"/>
                  <a:pt x="59871" y="114935"/>
                </a:cubicBezTo>
                <a:close/>
                <a:moveTo>
                  <a:pt x="105353" y="12330"/>
                </a:moveTo>
                <a:lnTo>
                  <a:pt x="105353" y="12330"/>
                </a:lnTo>
                <a:cubicBezTo>
                  <a:pt x="14389" y="12330"/>
                  <a:pt x="14389" y="12330"/>
                  <a:pt x="14389" y="12330"/>
                </a:cubicBezTo>
                <a:cubicBezTo>
                  <a:pt x="14389" y="102605"/>
                  <a:pt x="14389" y="102605"/>
                  <a:pt x="14389" y="102605"/>
                </a:cubicBezTo>
                <a:cubicBezTo>
                  <a:pt x="105353" y="102605"/>
                  <a:pt x="105353" y="102605"/>
                  <a:pt x="105353" y="102605"/>
                </a:cubicBezTo>
                <a:lnTo>
                  <a:pt x="105353" y="1233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49" name="Shape 4794">
            <a:extLst>
              <a:ext uri="{FF2B5EF4-FFF2-40B4-BE49-F238E27FC236}">
                <a16:creationId xmlns:a16="http://schemas.microsoft.com/office/drawing/2014/main" xmlns="" id="{EC498E60-0522-46BA-AC97-8FBD2563BED1}"/>
              </a:ext>
            </a:extLst>
          </p:cNvPr>
          <p:cNvSpPr/>
          <p:nvPr/>
        </p:nvSpPr>
        <p:spPr>
          <a:xfrm>
            <a:off x="7608015" y="1712987"/>
            <a:ext cx="152361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9090" y="119779"/>
                </a:moveTo>
                <a:lnTo>
                  <a:pt x="109090" y="119779"/>
                </a:lnTo>
                <a:cubicBezTo>
                  <a:pt x="10909" y="119779"/>
                  <a:pt x="10909" y="119779"/>
                  <a:pt x="10909" y="119779"/>
                </a:cubicBezTo>
                <a:cubicBezTo>
                  <a:pt x="5642" y="119779"/>
                  <a:pt x="0" y="116697"/>
                  <a:pt x="0" y="113394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1541"/>
                  <a:pt x="5642" y="0"/>
                  <a:pt x="10909" y="0"/>
                </a:cubicBezTo>
                <a:cubicBezTo>
                  <a:pt x="109090" y="0"/>
                  <a:pt x="109090" y="0"/>
                  <a:pt x="109090" y="0"/>
                </a:cubicBezTo>
                <a:cubicBezTo>
                  <a:pt x="116990" y="0"/>
                  <a:pt x="119623" y="1541"/>
                  <a:pt x="119623" y="6165"/>
                </a:cubicBezTo>
                <a:cubicBezTo>
                  <a:pt x="119623" y="113394"/>
                  <a:pt x="119623" y="113394"/>
                  <a:pt x="119623" y="113394"/>
                </a:cubicBezTo>
                <a:cubicBezTo>
                  <a:pt x="119623" y="116697"/>
                  <a:pt x="116990" y="119779"/>
                  <a:pt x="109090" y="119779"/>
                </a:cubicBezTo>
                <a:close/>
                <a:moveTo>
                  <a:pt x="61316" y="113394"/>
                </a:moveTo>
                <a:lnTo>
                  <a:pt x="61316" y="113394"/>
                </a:lnTo>
                <a:cubicBezTo>
                  <a:pt x="63949" y="113394"/>
                  <a:pt x="66583" y="111853"/>
                  <a:pt x="66583" y="108770"/>
                </a:cubicBezTo>
                <a:cubicBezTo>
                  <a:pt x="66583" y="107229"/>
                  <a:pt x="63949" y="105688"/>
                  <a:pt x="61316" y="105688"/>
                </a:cubicBezTo>
                <a:cubicBezTo>
                  <a:pt x="56050" y="105688"/>
                  <a:pt x="53416" y="107229"/>
                  <a:pt x="53416" y="108770"/>
                </a:cubicBezTo>
                <a:cubicBezTo>
                  <a:pt x="53416" y="111853"/>
                  <a:pt x="56050" y="113394"/>
                  <a:pt x="61316" y="113394"/>
                </a:cubicBezTo>
                <a:close/>
                <a:moveTo>
                  <a:pt x="109090" y="12330"/>
                </a:moveTo>
                <a:lnTo>
                  <a:pt x="109090" y="12330"/>
                </a:lnTo>
                <a:cubicBezTo>
                  <a:pt x="106457" y="12330"/>
                  <a:pt x="106457" y="12330"/>
                  <a:pt x="106457" y="12330"/>
                </a:cubicBezTo>
                <a:cubicBezTo>
                  <a:pt x="13542" y="12330"/>
                  <a:pt x="13542" y="12330"/>
                  <a:pt x="13542" y="12330"/>
                </a:cubicBezTo>
                <a:cubicBezTo>
                  <a:pt x="10909" y="12330"/>
                  <a:pt x="10909" y="12330"/>
                  <a:pt x="10909" y="12330"/>
                </a:cubicBezTo>
                <a:cubicBezTo>
                  <a:pt x="10909" y="99522"/>
                  <a:pt x="10909" y="99522"/>
                  <a:pt x="10909" y="99522"/>
                </a:cubicBezTo>
                <a:cubicBezTo>
                  <a:pt x="13542" y="99522"/>
                  <a:pt x="13542" y="99522"/>
                  <a:pt x="13542" y="99522"/>
                </a:cubicBezTo>
                <a:cubicBezTo>
                  <a:pt x="106457" y="99522"/>
                  <a:pt x="106457" y="99522"/>
                  <a:pt x="106457" y="99522"/>
                </a:cubicBezTo>
                <a:cubicBezTo>
                  <a:pt x="109090" y="99522"/>
                  <a:pt x="109090" y="99522"/>
                  <a:pt x="109090" y="99522"/>
                </a:cubicBezTo>
                <a:lnTo>
                  <a:pt x="109090" y="1233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0" name="Shape 4795">
            <a:extLst>
              <a:ext uri="{FF2B5EF4-FFF2-40B4-BE49-F238E27FC236}">
                <a16:creationId xmlns:a16="http://schemas.microsoft.com/office/drawing/2014/main" xmlns="" id="{2ACF3412-E30D-4EF9-A0E6-A57769D84F73}"/>
              </a:ext>
            </a:extLst>
          </p:cNvPr>
          <p:cNvSpPr/>
          <p:nvPr/>
        </p:nvSpPr>
        <p:spPr>
          <a:xfrm>
            <a:off x="7136501" y="4767336"/>
            <a:ext cx="217961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61693"/>
                  <a:pt x="117880" y="63387"/>
                  <a:pt x="116026" y="65080"/>
                </a:cubicBezTo>
                <a:cubicBezTo>
                  <a:pt x="91655" y="85645"/>
                  <a:pt x="91655" y="85645"/>
                  <a:pt x="91655" y="85645"/>
                </a:cubicBezTo>
                <a:cubicBezTo>
                  <a:pt x="89801" y="87338"/>
                  <a:pt x="87947" y="87338"/>
                  <a:pt x="86092" y="87338"/>
                </a:cubicBezTo>
                <a:cubicBezTo>
                  <a:pt x="82384" y="87338"/>
                  <a:pt x="78675" y="83951"/>
                  <a:pt x="78675" y="80564"/>
                </a:cubicBezTo>
                <a:cubicBezTo>
                  <a:pt x="78675" y="78870"/>
                  <a:pt x="80529" y="77177"/>
                  <a:pt x="82384" y="75241"/>
                </a:cubicBezTo>
                <a:cubicBezTo>
                  <a:pt x="91655" y="66774"/>
                  <a:pt x="91655" y="66774"/>
                  <a:pt x="91655" y="66774"/>
                </a:cubicBezTo>
                <a:cubicBezTo>
                  <a:pt x="46887" y="66774"/>
                  <a:pt x="46887" y="66774"/>
                  <a:pt x="46887" y="66774"/>
                </a:cubicBezTo>
                <a:cubicBezTo>
                  <a:pt x="43178" y="66774"/>
                  <a:pt x="39205" y="63387"/>
                  <a:pt x="39205" y="60000"/>
                </a:cubicBezTo>
                <a:cubicBezTo>
                  <a:pt x="39205" y="56612"/>
                  <a:pt x="43178" y="53225"/>
                  <a:pt x="46887" y="53225"/>
                </a:cubicBezTo>
                <a:cubicBezTo>
                  <a:pt x="91655" y="53225"/>
                  <a:pt x="91655" y="53225"/>
                  <a:pt x="91655" y="53225"/>
                </a:cubicBezTo>
                <a:cubicBezTo>
                  <a:pt x="82384" y="44516"/>
                  <a:pt x="82384" y="44516"/>
                  <a:pt x="82384" y="44516"/>
                </a:cubicBezTo>
                <a:cubicBezTo>
                  <a:pt x="80529" y="42822"/>
                  <a:pt x="78675" y="41129"/>
                  <a:pt x="78675" y="39435"/>
                </a:cubicBezTo>
                <a:cubicBezTo>
                  <a:pt x="78675" y="36048"/>
                  <a:pt x="82384" y="32661"/>
                  <a:pt x="86092" y="32661"/>
                </a:cubicBezTo>
                <a:cubicBezTo>
                  <a:pt x="87947" y="32661"/>
                  <a:pt x="89801" y="32661"/>
                  <a:pt x="91655" y="34354"/>
                </a:cubicBezTo>
                <a:cubicBezTo>
                  <a:pt x="116026" y="54919"/>
                  <a:pt x="116026" y="54919"/>
                  <a:pt x="116026" y="54919"/>
                </a:cubicBezTo>
                <a:cubicBezTo>
                  <a:pt x="117880" y="56612"/>
                  <a:pt x="119735" y="58306"/>
                  <a:pt x="119735" y="60000"/>
                </a:cubicBezTo>
                <a:close/>
                <a:moveTo>
                  <a:pt x="45033" y="13790"/>
                </a:moveTo>
                <a:lnTo>
                  <a:pt x="45033" y="13790"/>
                </a:lnTo>
                <a:cubicBezTo>
                  <a:pt x="14834" y="13790"/>
                  <a:pt x="14834" y="13790"/>
                  <a:pt x="14834" y="13790"/>
                </a:cubicBezTo>
                <a:cubicBezTo>
                  <a:pt x="14834" y="106209"/>
                  <a:pt x="14834" y="106209"/>
                  <a:pt x="14834" y="106209"/>
                </a:cubicBezTo>
                <a:cubicBezTo>
                  <a:pt x="45033" y="106209"/>
                  <a:pt x="45033" y="106209"/>
                  <a:pt x="45033" y="106209"/>
                </a:cubicBezTo>
                <a:cubicBezTo>
                  <a:pt x="48741" y="106209"/>
                  <a:pt x="52450" y="107903"/>
                  <a:pt x="52450" y="112983"/>
                </a:cubicBezTo>
                <a:cubicBezTo>
                  <a:pt x="52450" y="116370"/>
                  <a:pt x="48741" y="119758"/>
                  <a:pt x="45033" y="119758"/>
                </a:cubicBezTo>
                <a:cubicBezTo>
                  <a:pt x="7417" y="119758"/>
                  <a:pt x="7417" y="119758"/>
                  <a:pt x="7417" y="119758"/>
                </a:cubicBezTo>
                <a:cubicBezTo>
                  <a:pt x="1854" y="119758"/>
                  <a:pt x="0" y="116370"/>
                  <a:pt x="0" y="112983"/>
                </a:cubicBezTo>
                <a:cubicBezTo>
                  <a:pt x="0" y="7016"/>
                  <a:pt x="0" y="7016"/>
                  <a:pt x="0" y="7016"/>
                </a:cubicBezTo>
                <a:cubicBezTo>
                  <a:pt x="0" y="3629"/>
                  <a:pt x="1854" y="0"/>
                  <a:pt x="7417" y="0"/>
                </a:cubicBezTo>
                <a:cubicBezTo>
                  <a:pt x="45033" y="0"/>
                  <a:pt x="45033" y="0"/>
                  <a:pt x="45033" y="0"/>
                </a:cubicBezTo>
                <a:cubicBezTo>
                  <a:pt x="48741" y="0"/>
                  <a:pt x="52450" y="3629"/>
                  <a:pt x="52450" y="7016"/>
                </a:cubicBezTo>
                <a:cubicBezTo>
                  <a:pt x="52450" y="12096"/>
                  <a:pt x="48741" y="13790"/>
                  <a:pt x="45033" y="1379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1" name="Shape 4796">
            <a:extLst>
              <a:ext uri="{FF2B5EF4-FFF2-40B4-BE49-F238E27FC236}">
                <a16:creationId xmlns:a16="http://schemas.microsoft.com/office/drawing/2014/main" xmlns="" id="{83DEEAA1-BB95-49A7-9F7C-45B031155D29}"/>
              </a:ext>
            </a:extLst>
          </p:cNvPr>
          <p:cNvSpPr/>
          <p:nvPr/>
        </p:nvSpPr>
        <p:spPr>
          <a:xfrm>
            <a:off x="6622286" y="4767336"/>
            <a:ext cx="217959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35" y="60000"/>
                </a:moveTo>
                <a:lnTo>
                  <a:pt x="119735" y="60000"/>
                </a:lnTo>
                <a:cubicBezTo>
                  <a:pt x="119735" y="112983"/>
                  <a:pt x="119735" y="112983"/>
                  <a:pt x="119735" y="112983"/>
                </a:cubicBezTo>
                <a:cubicBezTo>
                  <a:pt x="119735" y="116370"/>
                  <a:pt x="116026" y="119758"/>
                  <a:pt x="112317" y="119758"/>
                </a:cubicBezTo>
                <a:cubicBezTo>
                  <a:pt x="74701" y="119758"/>
                  <a:pt x="74701" y="119758"/>
                  <a:pt x="74701" y="119758"/>
                </a:cubicBezTo>
                <a:cubicBezTo>
                  <a:pt x="69139" y="119758"/>
                  <a:pt x="67284" y="116370"/>
                  <a:pt x="67284" y="112983"/>
                </a:cubicBezTo>
                <a:cubicBezTo>
                  <a:pt x="67284" y="107903"/>
                  <a:pt x="69139" y="106209"/>
                  <a:pt x="74701" y="106209"/>
                </a:cubicBezTo>
                <a:cubicBezTo>
                  <a:pt x="104635" y="106209"/>
                  <a:pt x="104635" y="106209"/>
                  <a:pt x="104635" y="106209"/>
                </a:cubicBezTo>
                <a:cubicBezTo>
                  <a:pt x="104635" y="13790"/>
                  <a:pt x="104635" y="13790"/>
                  <a:pt x="104635" y="13790"/>
                </a:cubicBezTo>
                <a:cubicBezTo>
                  <a:pt x="74701" y="13790"/>
                  <a:pt x="74701" y="13790"/>
                  <a:pt x="74701" y="13790"/>
                </a:cubicBezTo>
                <a:cubicBezTo>
                  <a:pt x="69139" y="13790"/>
                  <a:pt x="67284" y="10403"/>
                  <a:pt x="67284" y="7016"/>
                </a:cubicBezTo>
                <a:cubicBezTo>
                  <a:pt x="67284" y="3629"/>
                  <a:pt x="69139" y="0"/>
                  <a:pt x="74701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6026" y="0"/>
                  <a:pt x="119735" y="3629"/>
                  <a:pt x="119735" y="7016"/>
                </a:cubicBezTo>
                <a:cubicBezTo>
                  <a:pt x="119735" y="60000"/>
                  <a:pt x="119735" y="60000"/>
                  <a:pt x="119735" y="60000"/>
                </a:cubicBezTo>
                <a:close/>
                <a:moveTo>
                  <a:pt x="76556" y="54919"/>
                </a:moveTo>
                <a:lnTo>
                  <a:pt x="76556" y="54919"/>
                </a:lnTo>
                <a:cubicBezTo>
                  <a:pt x="78410" y="56612"/>
                  <a:pt x="78410" y="58306"/>
                  <a:pt x="78410" y="60000"/>
                </a:cubicBezTo>
                <a:cubicBezTo>
                  <a:pt x="78410" y="61693"/>
                  <a:pt x="78410" y="63387"/>
                  <a:pt x="76556" y="65080"/>
                </a:cubicBezTo>
                <a:cubicBezTo>
                  <a:pt x="52450" y="85645"/>
                  <a:pt x="52450" y="85645"/>
                  <a:pt x="52450" y="85645"/>
                </a:cubicBezTo>
                <a:cubicBezTo>
                  <a:pt x="50596" y="87338"/>
                  <a:pt x="48476" y="87338"/>
                  <a:pt x="46622" y="87338"/>
                </a:cubicBezTo>
                <a:cubicBezTo>
                  <a:pt x="42913" y="87338"/>
                  <a:pt x="39205" y="83951"/>
                  <a:pt x="39205" y="80564"/>
                </a:cubicBezTo>
                <a:cubicBezTo>
                  <a:pt x="39205" y="78870"/>
                  <a:pt x="41059" y="77177"/>
                  <a:pt x="41059" y="75241"/>
                </a:cubicBezTo>
                <a:cubicBezTo>
                  <a:pt x="52450" y="66774"/>
                  <a:pt x="52450" y="66774"/>
                  <a:pt x="52450" y="66774"/>
                </a:cubicBezTo>
                <a:cubicBezTo>
                  <a:pt x="7417" y="66774"/>
                  <a:pt x="7417" y="66774"/>
                  <a:pt x="7417" y="66774"/>
                </a:cubicBezTo>
                <a:cubicBezTo>
                  <a:pt x="1854" y="66774"/>
                  <a:pt x="0" y="63387"/>
                  <a:pt x="0" y="60000"/>
                </a:cubicBezTo>
                <a:cubicBezTo>
                  <a:pt x="0" y="56612"/>
                  <a:pt x="1854" y="53225"/>
                  <a:pt x="7417" y="53225"/>
                </a:cubicBezTo>
                <a:cubicBezTo>
                  <a:pt x="52450" y="53225"/>
                  <a:pt x="52450" y="53225"/>
                  <a:pt x="52450" y="53225"/>
                </a:cubicBezTo>
                <a:cubicBezTo>
                  <a:pt x="41059" y="44516"/>
                  <a:pt x="41059" y="44516"/>
                  <a:pt x="41059" y="44516"/>
                </a:cubicBezTo>
                <a:cubicBezTo>
                  <a:pt x="41059" y="42822"/>
                  <a:pt x="39205" y="41129"/>
                  <a:pt x="39205" y="39435"/>
                </a:cubicBezTo>
                <a:cubicBezTo>
                  <a:pt x="39205" y="36048"/>
                  <a:pt x="42913" y="32661"/>
                  <a:pt x="46622" y="32661"/>
                </a:cubicBezTo>
                <a:cubicBezTo>
                  <a:pt x="48476" y="32661"/>
                  <a:pt x="50596" y="32661"/>
                  <a:pt x="52450" y="34354"/>
                </a:cubicBezTo>
                <a:cubicBezTo>
                  <a:pt x="76556" y="54919"/>
                  <a:pt x="76556" y="54919"/>
                  <a:pt x="76556" y="5491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2" name="Shape 4797">
            <a:extLst>
              <a:ext uri="{FF2B5EF4-FFF2-40B4-BE49-F238E27FC236}">
                <a16:creationId xmlns:a16="http://schemas.microsoft.com/office/drawing/2014/main" xmlns="" id="{63B8C944-4900-4626-B713-1D025A06373F}"/>
              </a:ext>
            </a:extLst>
          </p:cNvPr>
          <p:cNvSpPr/>
          <p:nvPr/>
        </p:nvSpPr>
        <p:spPr>
          <a:xfrm>
            <a:off x="6108069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7116" y="119735"/>
                  <a:pt x="7116" y="119735"/>
                  <a:pt x="7116" y="119735"/>
                </a:cubicBezTo>
                <a:cubicBezTo>
                  <a:pt x="3680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3680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8036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8036" y="119735"/>
                  <a:pt x="112883" y="119735"/>
                </a:cubicBezTo>
                <a:close/>
                <a:moveTo>
                  <a:pt x="81717" y="39205"/>
                </a:moveTo>
                <a:lnTo>
                  <a:pt x="81717" y="39205"/>
                </a:lnTo>
                <a:cubicBezTo>
                  <a:pt x="78036" y="39205"/>
                  <a:pt x="76319" y="39205"/>
                  <a:pt x="76319" y="37350"/>
                </a:cubicBezTo>
                <a:cubicBezTo>
                  <a:pt x="67730" y="26225"/>
                  <a:pt x="67730" y="26225"/>
                  <a:pt x="67730" y="26225"/>
                </a:cubicBezTo>
                <a:cubicBezTo>
                  <a:pt x="67730" y="72847"/>
                  <a:pt x="67730" y="72847"/>
                  <a:pt x="67730" y="72847"/>
                </a:cubicBezTo>
                <a:cubicBezTo>
                  <a:pt x="67730" y="76556"/>
                  <a:pt x="64294" y="80529"/>
                  <a:pt x="60858" y="80529"/>
                </a:cubicBezTo>
                <a:cubicBezTo>
                  <a:pt x="55705" y="80529"/>
                  <a:pt x="53987" y="76556"/>
                  <a:pt x="53987" y="72847"/>
                </a:cubicBezTo>
                <a:cubicBezTo>
                  <a:pt x="53987" y="26225"/>
                  <a:pt x="53987" y="26225"/>
                  <a:pt x="53987" y="26225"/>
                </a:cubicBezTo>
                <a:cubicBezTo>
                  <a:pt x="45153" y="37350"/>
                  <a:pt x="45153" y="37350"/>
                  <a:pt x="45153" y="37350"/>
                </a:cubicBezTo>
                <a:cubicBezTo>
                  <a:pt x="43435" y="39205"/>
                  <a:pt x="41717" y="39205"/>
                  <a:pt x="40000" y="39205"/>
                </a:cubicBezTo>
                <a:cubicBezTo>
                  <a:pt x="34846" y="39205"/>
                  <a:pt x="33128" y="37350"/>
                  <a:pt x="33128" y="31788"/>
                </a:cubicBezTo>
                <a:cubicBezTo>
                  <a:pt x="33128" y="29933"/>
                  <a:pt x="33128" y="28079"/>
                  <a:pt x="34846" y="28079"/>
                </a:cubicBezTo>
                <a:cubicBezTo>
                  <a:pt x="55705" y="1854"/>
                  <a:pt x="55705" y="1854"/>
                  <a:pt x="55705" y="1854"/>
                </a:cubicBezTo>
                <a:cubicBezTo>
                  <a:pt x="55705" y="1854"/>
                  <a:pt x="57423" y="0"/>
                  <a:pt x="60858" y="0"/>
                </a:cubicBezTo>
                <a:cubicBezTo>
                  <a:pt x="62576" y="0"/>
                  <a:pt x="64294" y="1854"/>
                  <a:pt x="66012" y="1854"/>
                </a:cubicBezTo>
                <a:cubicBezTo>
                  <a:pt x="86871" y="28079"/>
                  <a:pt x="86871" y="28079"/>
                  <a:pt x="86871" y="28079"/>
                </a:cubicBezTo>
                <a:cubicBezTo>
                  <a:pt x="86871" y="28079"/>
                  <a:pt x="88588" y="29933"/>
                  <a:pt x="88588" y="31788"/>
                </a:cubicBezTo>
                <a:cubicBezTo>
                  <a:pt x="88588" y="37350"/>
                  <a:pt x="85153" y="39205"/>
                  <a:pt x="81717" y="3920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3" name="Shape 4798">
            <a:extLst>
              <a:ext uri="{FF2B5EF4-FFF2-40B4-BE49-F238E27FC236}">
                <a16:creationId xmlns:a16="http://schemas.microsoft.com/office/drawing/2014/main" xmlns="" id="{1CFEA726-CBB3-4C84-920D-9956999AC80F}"/>
              </a:ext>
            </a:extLst>
          </p:cNvPr>
          <p:cNvSpPr/>
          <p:nvPr/>
        </p:nvSpPr>
        <p:spPr>
          <a:xfrm>
            <a:off x="5604434" y="4777920"/>
            <a:ext cx="234889" cy="21801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883" y="119735"/>
                </a:moveTo>
                <a:lnTo>
                  <a:pt x="112883" y="119735"/>
                </a:lnTo>
                <a:cubicBezTo>
                  <a:pt x="59141" y="119735"/>
                  <a:pt x="59141" y="119735"/>
                  <a:pt x="59141" y="119735"/>
                </a:cubicBezTo>
                <a:cubicBezTo>
                  <a:pt x="7116" y="119735"/>
                  <a:pt x="7116" y="119735"/>
                  <a:pt x="7116" y="119735"/>
                </a:cubicBezTo>
                <a:cubicBezTo>
                  <a:pt x="1717" y="119735"/>
                  <a:pt x="0" y="116026"/>
                  <a:pt x="0" y="112317"/>
                </a:cubicBezTo>
                <a:cubicBezTo>
                  <a:pt x="0" y="74701"/>
                  <a:pt x="0" y="74701"/>
                  <a:pt x="0" y="74701"/>
                </a:cubicBezTo>
                <a:cubicBezTo>
                  <a:pt x="0" y="70993"/>
                  <a:pt x="1717" y="67284"/>
                  <a:pt x="7116" y="67284"/>
                </a:cubicBezTo>
                <a:cubicBezTo>
                  <a:pt x="10552" y="67284"/>
                  <a:pt x="13987" y="70993"/>
                  <a:pt x="13987" y="74701"/>
                </a:cubicBezTo>
                <a:cubicBezTo>
                  <a:pt x="13987" y="104900"/>
                  <a:pt x="13987" y="104900"/>
                  <a:pt x="13987" y="104900"/>
                </a:cubicBezTo>
                <a:cubicBezTo>
                  <a:pt x="105766" y="104900"/>
                  <a:pt x="105766" y="104900"/>
                  <a:pt x="105766" y="104900"/>
                </a:cubicBezTo>
                <a:cubicBezTo>
                  <a:pt x="105766" y="74701"/>
                  <a:pt x="105766" y="74701"/>
                  <a:pt x="105766" y="74701"/>
                </a:cubicBezTo>
                <a:cubicBezTo>
                  <a:pt x="105766" y="70993"/>
                  <a:pt x="109447" y="67284"/>
                  <a:pt x="112883" y="67284"/>
                </a:cubicBezTo>
                <a:cubicBezTo>
                  <a:pt x="116319" y="67284"/>
                  <a:pt x="119754" y="70993"/>
                  <a:pt x="119754" y="74701"/>
                </a:cubicBezTo>
                <a:cubicBezTo>
                  <a:pt x="119754" y="112317"/>
                  <a:pt x="119754" y="112317"/>
                  <a:pt x="119754" y="112317"/>
                </a:cubicBezTo>
                <a:cubicBezTo>
                  <a:pt x="119754" y="116026"/>
                  <a:pt x="116319" y="119735"/>
                  <a:pt x="112883" y="119735"/>
                </a:cubicBezTo>
                <a:close/>
                <a:moveTo>
                  <a:pt x="85153" y="52450"/>
                </a:moveTo>
                <a:lnTo>
                  <a:pt x="85153" y="52450"/>
                </a:lnTo>
                <a:cubicBezTo>
                  <a:pt x="64294" y="76556"/>
                  <a:pt x="64294" y="76556"/>
                  <a:pt x="64294" y="76556"/>
                </a:cubicBezTo>
                <a:cubicBezTo>
                  <a:pt x="64294" y="78675"/>
                  <a:pt x="62576" y="80529"/>
                  <a:pt x="59141" y="80529"/>
                </a:cubicBezTo>
                <a:cubicBezTo>
                  <a:pt x="57423" y="80529"/>
                  <a:pt x="55705" y="78675"/>
                  <a:pt x="53987" y="76556"/>
                </a:cubicBezTo>
                <a:cubicBezTo>
                  <a:pt x="33128" y="52450"/>
                  <a:pt x="33128" y="52450"/>
                  <a:pt x="33128" y="52450"/>
                </a:cubicBezTo>
                <a:cubicBezTo>
                  <a:pt x="33128" y="50596"/>
                  <a:pt x="31165" y="48741"/>
                  <a:pt x="31165" y="46622"/>
                </a:cubicBezTo>
                <a:cubicBezTo>
                  <a:pt x="31165" y="42913"/>
                  <a:pt x="34846" y="39205"/>
                  <a:pt x="38282" y="39205"/>
                </a:cubicBezTo>
                <a:cubicBezTo>
                  <a:pt x="41717" y="39205"/>
                  <a:pt x="43435" y="41059"/>
                  <a:pt x="43435" y="42913"/>
                </a:cubicBezTo>
                <a:cubicBezTo>
                  <a:pt x="52024" y="52450"/>
                  <a:pt x="52024" y="52450"/>
                  <a:pt x="52024" y="52450"/>
                </a:cubicBezTo>
                <a:cubicBezTo>
                  <a:pt x="52024" y="7417"/>
                  <a:pt x="52024" y="7417"/>
                  <a:pt x="52024" y="7417"/>
                </a:cubicBezTo>
                <a:cubicBezTo>
                  <a:pt x="52024" y="3708"/>
                  <a:pt x="55705" y="0"/>
                  <a:pt x="59141" y="0"/>
                </a:cubicBezTo>
                <a:cubicBezTo>
                  <a:pt x="64294" y="0"/>
                  <a:pt x="66012" y="3708"/>
                  <a:pt x="66012" y="7417"/>
                </a:cubicBezTo>
                <a:cubicBezTo>
                  <a:pt x="66012" y="52450"/>
                  <a:pt x="66012" y="52450"/>
                  <a:pt x="66012" y="52450"/>
                </a:cubicBezTo>
                <a:cubicBezTo>
                  <a:pt x="74601" y="42913"/>
                  <a:pt x="74601" y="42913"/>
                  <a:pt x="74601" y="42913"/>
                </a:cubicBezTo>
                <a:cubicBezTo>
                  <a:pt x="76319" y="41059"/>
                  <a:pt x="78036" y="39205"/>
                  <a:pt x="79754" y="39205"/>
                </a:cubicBezTo>
                <a:cubicBezTo>
                  <a:pt x="85153" y="39205"/>
                  <a:pt x="86871" y="42913"/>
                  <a:pt x="86871" y="46622"/>
                </a:cubicBezTo>
                <a:cubicBezTo>
                  <a:pt x="86871" y="48741"/>
                  <a:pt x="86871" y="50596"/>
                  <a:pt x="85153" y="5245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4" name="Shape 4799">
            <a:extLst>
              <a:ext uri="{FF2B5EF4-FFF2-40B4-BE49-F238E27FC236}">
                <a16:creationId xmlns:a16="http://schemas.microsoft.com/office/drawing/2014/main" xmlns="" id="{D69E613C-1992-4CC2-8860-6D785CBCCD5B}"/>
              </a:ext>
            </a:extLst>
          </p:cNvPr>
          <p:cNvSpPr/>
          <p:nvPr/>
        </p:nvSpPr>
        <p:spPr>
          <a:xfrm>
            <a:off x="5069058" y="4739820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76" y="119802"/>
                </a:moveTo>
                <a:lnTo>
                  <a:pt x="114276" y="119802"/>
                </a:lnTo>
                <a:cubicBezTo>
                  <a:pt x="5526" y="119802"/>
                  <a:pt x="5526" y="119802"/>
                  <a:pt x="5526" y="119802"/>
                </a:cubicBezTo>
                <a:cubicBezTo>
                  <a:pt x="2763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63" y="15369"/>
                  <a:pt x="5526" y="15369"/>
                </a:cubicBezTo>
                <a:cubicBezTo>
                  <a:pt x="16578" y="15369"/>
                  <a:pt x="16578" y="15369"/>
                  <a:pt x="16578" y="15369"/>
                </a:cubicBezTo>
                <a:cubicBezTo>
                  <a:pt x="16578" y="20886"/>
                  <a:pt x="16578" y="20886"/>
                  <a:pt x="16578" y="20886"/>
                </a:cubicBezTo>
                <a:cubicBezTo>
                  <a:pt x="16578" y="27783"/>
                  <a:pt x="23684" y="33497"/>
                  <a:pt x="30592" y="33497"/>
                </a:cubicBezTo>
                <a:cubicBezTo>
                  <a:pt x="37500" y="33497"/>
                  <a:pt x="43223" y="27783"/>
                  <a:pt x="43223" y="20886"/>
                </a:cubicBezTo>
                <a:cubicBezTo>
                  <a:pt x="43223" y="15369"/>
                  <a:pt x="43223" y="15369"/>
                  <a:pt x="43223" y="15369"/>
                </a:cubicBezTo>
                <a:cubicBezTo>
                  <a:pt x="76578" y="15369"/>
                  <a:pt x="76578" y="15369"/>
                  <a:pt x="76578" y="15369"/>
                </a:cubicBezTo>
                <a:cubicBezTo>
                  <a:pt x="76578" y="20886"/>
                  <a:pt x="76578" y="20886"/>
                  <a:pt x="76578" y="20886"/>
                </a:cubicBezTo>
                <a:cubicBezTo>
                  <a:pt x="76578" y="27783"/>
                  <a:pt x="82302" y="33497"/>
                  <a:pt x="89210" y="33497"/>
                </a:cubicBezTo>
                <a:cubicBezTo>
                  <a:pt x="96118" y="33497"/>
                  <a:pt x="103223" y="27783"/>
                  <a:pt x="103223" y="20886"/>
                </a:cubicBezTo>
                <a:cubicBezTo>
                  <a:pt x="103223" y="15369"/>
                  <a:pt x="103223" y="15369"/>
                  <a:pt x="103223" y="15369"/>
                </a:cubicBezTo>
                <a:cubicBezTo>
                  <a:pt x="114276" y="15369"/>
                  <a:pt x="114276" y="15369"/>
                  <a:pt x="114276" y="15369"/>
                </a:cubicBezTo>
                <a:cubicBezTo>
                  <a:pt x="117039" y="15369"/>
                  <a:pt x="119802" y="18128"/>
                  <a:pt x="119802" y="20886"/>
                </a:cubicBezTo>
                <a:cubicBezTo>
                  <a:pt x="119802" y="114285"/>
                  <a:pt x="119802" y="114285"/>
                  <a:pt x="119802" y="114285"/>
                </a:cubicBezTo>
                <a:cubicBezTo>
                  <a:pt x="119802" y="117044"/>
                  <a:pt x="117039" y="119802"/>
                  <a:pt x="114276" y="119802"/>
                </a:cubicBezTo>
                <a:close/>
                <a:moveTo>
                  <a:pt x="108750" y="44532"/>
                </a:moveTo>
                <a:lnTo>
                  <a:pt x="108750" y="44532"/>
                </a:lnTo>
                <a:cubicBezTo>
                  <a:pt x="11052" y="44532"/>
                  <a:pt x="11052" y="44532"/>
                  <a:pt x="11052" y="44532"/>
                </a:cubicBezTo>
                <a:cubicBezTo>
                  <a:pt x="11052" y="108571"/>
                  <a:pt x="11052" y="108571"/>
                  <a:pt x="11052" y="108571"/>
                </a:cubicBezTo>
                <a:cubicBezTo>
                  <a:pt x="108750" y="108571"/>
                  <a:pt x="108750" y="108571"/>
                  <a:pt x="108750" y="108571"/>
                </a:cubicBezTo>
                <a:lnTo>
                  <a:pt x="108750" y="44532"/>
                </a:lnTo>
                <a:close/>
                <a:moveTo>
                  <a:pt x="37500" y="83546"/>
                </a:moveTo>
                <a:lnTo>
                  <a:pt x="37500" y="83546"/>
                </a:lnTo>
                <a:cubicBezTo>
                  <a:pt x="37500" y="82167"/>
                  <a:pt x="38881" y="80788"/>
                  <a:pt x="40460" y="80788"/>
                </a:cubicBezTo>
                <a:cubicBezTo>
                  <a:pt x="41842" y="79408"/>
                  <a:pt x="43223" y="78029"/>
                  <a:pt x="44605" y="78029"/>
                </a:cubicBezTo>
                <a:cubicBezTo>
                  <a:pt x="45986" y="76650"/>
                  <a:pt x="45986" y="76650"/>
                  <a:pt x="47368" y="75270"/>
                </a:cubicBezTo>
                <a:cubicBezTo>
                  <a:pt x="47368" y="75270"/>
                  <a:pt x="48750" y="75270"/>
                  <a:pt x="48750" y="73891"/>
                </a:cubicBezTo>
                <a:cubicBezTo>
                  <a:pt x="50131" y="73891"/>
                  <a:pt x="50131" y="72315"/>
                  <a:pt x="51513" y="72315"/>
                </a:cubicBezTo>
                <a:cubicBezTo>
                  <a:pt x="51513" y="70935"/>
                  <a:pt x="51513" y="69556"/>
                  <a:pt x="51513" y="69556"/>
                </a:cubicBezTo>
                <a:cubicBezTo>
                  <a:pt x="51513" y="66798"/>
                  <a:pt x="51513" y="66798"/>
                  <a:pt x="50131" y="65418"/>
                </a:cubicBezTo>
                <a:cubicBezTo>
                  <a:pt x="50131" y="64039"/>
                  <a:pt x="48750" y="64039"/>
                  <a:pt x="47368" y="64039"/>
                </a:cubicBezTo>
                <a:cubicBezTo>
                  <a:pt x="45986" y="64039"/>
                  <a:pt x="44605" y="64039"/>
                  <a:pt x="44605" y="64039"/>
                </a:cubicBezTo>
                <a:cubicBezTo>
                  <a:pt x="43223" y="65418"/>
                  <a:pt x="43223" y="65418"/>
                  <a:pt x="43223" y="66798"/>
                </a:cubicBezTo>
                <a:cubicBezTo>
                  <a:pt x="41842" y="66798"/>
                  <a:pt x="41842" y="68177"/>
                  <a:pt x="41842" y="69556"/>
                </a:cubicBezTo>
                <a:lnTo>
                  <a:pt x="41842" y="70935"/>
                </a:lnTo>
                <a:cubicBezTo>
                  <a:pt x="34736" y="70935"/>
                  <a:pt x="34736" y="70935"/>
                  <a:pt x="34736" y="70935"/>
                </a:cubicBezTo>
                <a:cubicBezTo>
                  <a:pt x="34736" y="69556"/>
                  <a:pt x="34736" y="68177"/>
                  <a:pt x="36118" y="66798"/>
                </a:cubicBezTo>
                <a:cubicBezTo>
                  <a:pt x="36118" y="64039"/>
                  <a:pt x="36118" y="62660"/>
                  <a:pt x="37500" y="61280"/>
                </a:cubicBezTo>
                <a:cubicBezTo>
                  <a:pt x="38881" y="61280"/>
                  <a:pt x="40460" y="59901"/>
                  <a:pt x="41842" y="58522"/>
                </a:cubicBezTo>
                <a:cubicBezTo>
                  <a:pt x="43223" y="58522"/>
                  <a:pt x="44605" y="58522"/>
                  <a:pt x="47368" y="58522"/>
                </a:cubicBezTo>
                <a:cubicBezTo>
                  <a:pt x="48750" y="58522"/>
                  <a:pt x="50131" y="58522"/>
                  <a:pt x="51513" y="58522"/>
                </a:cubicBezTo>
                <a:cubicBezTo>
                  <a:pt x="52894" y="59901"/>
                  <a:pt x="54276" y="59901"/>
                  <a:pt x="55657" y="61280"/>
                </a:cubicBezTo>
                <a:cubicBezTo>
                  <a:pt x="55657" y="61280"/>
                  <a:pt x="57236" y="62660"/>
                  <a:pt x="57236" y="64039"/>
                </a:cubicBezTo>
                <a:cubicBezTo>
                  <a:pt x="58618" y="65418"/>
                  <a:pt x="58618" y="66798"/>
                  <a:pt x="58618" y="68177"/>
                </a:cubicBezTo>
                <a:cubicBezTo>
                  <a:pt x="58618" y="69556"/>
                  <a:pt x="58618" y="72315"/>
                  <a:pt x="58618" y="72315"/>
                </a:cubicBezTo>
                <a:cubicBezTo>
                  <a:pt x="57236" y="73891"/>
                  <a:pt x="57236" y="75270"/>
                  <a:pt x="55657" y="76650"/>
                </a:cubicBezTo>
                <a:cubicBezTo>
                  <a:pt x="54276" y="76650"/>
                  <a:pt x="54276" y="78029"/>
                  <a:pt x="52894" y="79408"/>
                </a:cubicBezTo>
                <a:cubicBezTo>
                  <a:pt x="51513" y="79408"/>
                  <a:pt x="50131" y="80788"/>
                  <a:pt x="48750" y="80788"/>
                </a:cubicBezTo>
                <a:cubicBezTo>
                  <a:pt x="47368" y="82167"/>
                  <a:pt x="47368" y="82167"/>
                  <a:pt x="45986" y="83546"/>
                </a:cubicBezTo>
                <a:cubicBezTo>
                  <a:pt x="44605" y="84926"/>
                  <a:pt x="43223" y="84926"/>
                  <a:pt x="43223" y="86305"/>
                </a:cubicBezTo>
                <a:cubicBezTo>
                  <a:pt x="58618" y="86305"/>
                  <a:pt x="58618" y="86305"/>
                  <a:pt x="58618" y="86305"/>
                </a:cubicBezTo>
                <a:cubicBezTo>
                  <a:pt x="58618" y="92019"/>
                  <a:pt x="58618" y="92019"/>
                  <a:pt x="58618" y="92019"/>
                </a:cubicBezTo>
                <a:cubicBezTo>
                  <a:pt x="33355" y="92019"/>
                  <a:pt x="33355" y="92019"/>
                  <a:pt x="33355" y="92019"/>
                </a:cubicBezTo>
                <a:cubicBezTo>
                  <a:pt x="33355" y="90640"/>
                  <a:pt x="34736" y="89064"/>
                  <a:pt x="34736" y="87684"/>
                </a:cubicBezTo>
                <a:cubicBezTo>
                  <a:pt x="34736" y="86305"/>
                  <a:pt x="36118" y="84926"/>
                  <a:pt x="37500" y="83546"/>
                </a:cubicBezTo>
                <a:close/>
                <a:moveTo>
                  <a:pt x="69671" y="86305"/>
                </a:moveTo>
                <a:lnTo>
                  <a:pt x="69671" y="86305"/>
                </a:lnTo>
                <a:cubicBezTo>
                  <a:pt x="71052" y="87684"/>
                  <a:pt x="71052" y="87684"/>
                  <a:pt x="73815" y="87684"/>
                </a:cubicBezTo>
                <a:cubicBezTo>
                  <a:pt x="73815" y="87684"/>
                  <a:pt x="75197" y="87684"/>
                  <a:pt x="75197" y="86305"/>
                </a:cubicBezTo>
                <a:cubicBezTo>
                  <a:pt x="76578" y="86305"/>
                  <a:pt x="76578" y="86305"/>
                  <a:pt x="77960" y="84926"/>
                </a:cubicBezTo>
                <a:lnTo>
                  <a:pt x="77960" y="83546"/>
                </a:lnTo>
                <a:cubicBezTo>
                  <a:pt x="79539" y="82167"/>
                  <a:pt x="79539" y="82167"/>
                  <a:pt x="79539" y="80788"/>
                </a:cubicBezTo>
                <a:cubicBezTo>
                  <a:pt x="79539" y="80788"/>
                  <a:pt x="79539" y="79408"/>
                  <a:pt x="77960" y="78029"/>
                </a:cubicBezTo>
                <a:lnTo>
                  <a:pt x="77960" y="76650"/>
                </a:lnTo>
                <a:cubicBezTo>
                  <a:pt x="76578" y="76650"/>
                  <a:pt x="76578" y="75270"/>
                  <a:pt x="75197" y="75270"/>
                </a:cubicBezTo>
                <a:lnTo>
                  <a:pt x="73815" y="75270"/>
                </a:lnTo>
                <a:cubicBezTo>
                  <a:pt x="72434" y="75270"/>
                  <a:pt x="71052" y="75270"/>
                  <a:pt x="69671" y="75270"/>
                </a:cubicBezTo>
                <a:cubicBezTo>
                  <a:pt x="69671" y="75270"/>
                  <a:pt x="68289" y="76650"/>
                  <a:pt x="68289" y="78029"/>
                </a:cubicBezTo>
                <a:cubicBezTo>
                  <a:pt x="61381" y="78029"/>
                  <a:pt x="61381" y="78029"/>
                  <a:pt x="61381" y="78029"/>
                </a:cubicBezTo>
                <a:cubicBezTo>
                  <a:pt x="65526" y="58522"/>
                  <a:pt x="65526" y="58522"/>
                  <a:pt x="65526" y="58522"/>
                </a:cubicBezTo>
                <a:cubicBezTo>
                  <a:pt x="83684" y="58522"/>
                  <a:pt x="83684" y="58522"/>
                  <a:pt x="83684" y="58522"/>
                </a:cubicBezTo>
                <a:cubicBezTo>
                  <a:pt x="83684" y="64039"/>
                  <a:pt x="83684" y="64039"/>
                  <a:pt x="83684" y="64039"/>
                </a:cubicBezTo>
                <a:cubicBezTo>
                  <a:pt x="69671" y="64039"/>
                  <a:pt x="69671" y="64039"/>
                  <a:pt x="69671" y="64039"/>
                </a:cubicBezTo>
                <a:cubicBezTo>
                  <a:pt x="68289" y="72315"/>
                  <a:pt x="68289" y="72315"/>
                  <a:pt x="68289" y="72315"/>
                </a:cubicBezTo>
                <a:cubicBezTo>
                  <a:pt x="69671" y="70935"/>
                  <a:pt x="71052" y="70935"/>
                  <a:pt x="72434" y="69556"/>
                </a:cubicBezTo>
                <a:cubicBezTo>
                  <a:pt x="72434" y="69556"/>
                  <a:pt x="73815" y="69556"/>
                  <a:pt x="75197" y="69556"/>
                </a:cubicBezTo>
                <a:cubicBezTo>
                  <a:pt x="76578" y="69556"/>
                  <a:pt x="77960" y="69556"/>
                  <a:pt x="79539" y="70935"/>
                </a:cubicBezTo>
                <a:cubicBezTo>
                  <a:pt x="80921" y="70935"/>
                  <a:pt x="82302" y="72315"/>
                  <a:pt x="83684" y="72315"/>
                </a:cubicBezTo>
                <a:cubicBezTo>
                  <a:pt x="83684" y="73891"/>
                  <a:pt x="85065" y="75270"/>
                  <a:pt x="85065" y="76650"/>
                </a:cubicBezTo>
                <a:cubicBezTo>
                  <a:pt x="86447" y="78029"/>
                  <a:pt x="86447" y="79408"/>
                  <a:pt x="86447" y="80788"/>
                </a:cubicBezTo>
                <a:cubicBezTo>
                  <a:pt x="86447" y="82167"/>
                  <a:pt x="85065" y="84926"/>
                  <a:pt x="85065" y="86305"/>
                </a:cubicBezTo>
                <a:cubicBezTo>
                  <a:pt x="83684" y="87684"/>
                  <a:pt x="83684" y="89064"/>
                  <a:pt x="82302" y="89064"/>
                </a:cubicBezTo>
                <a:cubicBezTo>
                  <a:pt x="80921" y="90640"/>
                  <a:pt x="79539" y="92019"/>
                  <a:pt x="77960" y="92019"/>
                </a:cubicBezTo>
                <a:cubicBezTo>
                  <a:pt x="76578" y="93399"/>
                  <a:pt x="75197" y="93399"/>
                  <a:pt x="73815" y="93399"/>
                </a:cubicBezTo>
                <a:cubicBezTo>
                  <a:pt x="71052" y="93399"/>
                  <a:pt x="69671" y="93399"/>
                  <a:pt x="68289" y="92019"/>
                </a:cubicBezTo>
                <a:cubicBezTo>
                  <a:pt x="66907" y="92019"/>
                  <a:pt x="65526" y="92019"/>
                  <a:pt x="64144" y="90640"/>
                </a:cubicBezTo>
                <a:cubicBezTo>
                  <a:pt x="64144" y="89064"/>
                  <a:pt x="62763" y="89064"/>
                  <a:pt x="61381" y="87684"/>
                </a:cubicBezTo>
                <a:cubicBezTo>
                  <a:pt x="61381" y="86305"/>
                  <a:pt x="61381" y="83546"/>
                  <a:pt x="61381" y="82167"/>
                </a:cubicBezTo>
                <a:cubicBezTo>
                  <a:pt x="68289" y="82167"/>
                  <a:pt x="68289" y="82167"/>
                  <a:pt x="68289" y="82167"/>
                </a:cubicBezTo>
                <a:cubicBezTo>
                  <a:pt x="68289" y="83546"/>
                  <a:pt x="68289" y="84926"/>
                  <a:pt x="69671" y="86305"/>
                </a:cubicBezTo>
                <a:close/>
                <a:moveTo>
                  <a:pt x="89210" y="26403"/>
                </a:moveTo>
                <a:lnTo>
                  <a:pt x="89210" y="26403"/>
                </a:lnTo>
                <a:cubicBezTo>
                  <a:pt x="86447" y="26403"/>
                  <a:pt x="83684" y="23645"/>
                  <a:pt x="83684" y="20886"/>
                </a:cubicBezTo>
                <a:cubicBezTo>
                  <a:pt x="83684" y="5517"/>
                  <a:pt x="83684" y="5517"/>
                  <a:pt x="83684" y="5517"/>
                </a:cubicBezTo>
                <a:cubicBezTo>
                  <a:pt x="83684" y="2758"/>
                  <a:pt x="86447" y="0"/>
                  <a:pt x="89210" y="0"/>
                </a:cubicBezTo>
                <a:cubicBezTo>
                  <a:pt x="93355" y="0"/>
                  <a:pt x="94736" y="2758"/>
                  <a:pt x="94736" y="5517"/>
                </a:cubicBezTo>
                <a:cubicBezTo>
                  <a:pt x="94736" y="20886"/>
                  <a:pt x="94736" y="20886"/>
                  <a:pt x="94736" y="20886"/>
                </a:cubicBezTo>
                <a:cubicBezTo>
                  <a:pt x="94736" y="23645"/>
                  <a:pt x="93355" y="26403"/>
                  <a:pt x="89210" y="26403"/>
                </a:cubicBezTo>
                <a:close/>
                <a:moveTo>
                  <a:pt x="30592" y="26403"/>
                </a:moveTo>
                <a:lnTo>
                  <a:pt x="30592" y="26403"/>
                </a:lnTo>
                <a:cubicBezTo>
                  <a:pt x="26447" y="26403"/>
                  <a:pt x="25065" y="23645"/>
                  <a:pt x="25065" y="20886"/>
                </a:cubicBezTo>
                <a:cubicBezTo>
                  <a:pt x="25065" y="5517"/>
                  <a:pt x="25065" y="5517"/>
                  <a:pt x="25065" y="5517"/>
                </a:cubicBezTo>
                <a:cubicBezTo>
                  <a:pt x="25065" y="2758"/>
                  <a:pt x="26447" y="0"/>
                  <a:pt x="30592" y="0"/>
                </a:cubicBezTo>
                <a:cubicBezTo>
                  <a:pt x="33355" y="0"/>
                  <a:pt x="36118" y="2758"/>
                  <a:pt x="36118" y="5517"/>
                </a:cubicBezTo>
                <a:cubicBezTo>
                  <a:pt x="36118" y="20886"/>
                  <a:pt x="36118" y="20886"/>
                  <a:pt x="36118" y="20886"/>
                </a:cubicBezTo>
                <a:cubicBezTo>
                  <a:pt x="36118" y="23645"/>
                  <a:pt x="33355" y="26403"/>
                  <a:pt x="30592" y="2640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Shape 4800">
            <a:extLst>
              <a:ext uri="{FF2B5EF4-FFF2-40B4-BE49-F238E27FC236}">
                <a16:creationId xmlns:a16="http://schemas.microsoft.com/office/drawing/2014/main" xmlns="" id="{F3452E8B-425B-4385-B02B-B3E7183EBD0D}"/>
              </a:ext>
            </a:extLst>
          </p:cNvPr>
          <p:cNvSpPr/>
          <p:nvPr/>
        </p:nvSpPr>
        <p:spPr>
          <a:xfrm>
            <a:off x="456330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2795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2795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3727" y="27783"/>
                  <a:pt x="43727" y="20886"/>
                </a:cubicBezTo>
                <a:cubicBezTo>
                  <a:pt x="43727" y="15369"/>
                  <a:pt x="43727" y="15369"/>
                  <a:pt x="43727" y="15369"/>
                </a:cubicBezTo>
                <a:cubicBezTo>
                  <a:pt x="77470" y="15369"/>
                  <a:pt x="77470" y="15369"/>
                  <a:pt x="77470" y="15369"/>
                </a:cubicBezTo>
                <a:cubicBezTo>
                  <a:pt x="77470" y="20886"/>
                  <a:pt x="77470" y="20886"/>
                  <a:pt x="77470" y="20886"/>
                </a:cubicBezTo>
                <a:cubicBezTo>
                  <a:pt x="77470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8402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8402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6522" y="70935"/>
                </a:moveTo>
                <a:lnTo>
                  <a:pt x="46522" y="70935"/>
                </a:lnTo>
                <a:cubicBezTo>
                  <a:pt x="54908" y="70935"/>
                  <a:pt x="54908" y="70935"/>
                  <a:pt x="54908" y="70935"/>
                </a:cubicBezTo>
                <a:cubicBezTo>
                  <a:pt x="54908" y="64039"/>
                  <a:pt x="54908" y="64039"/>
                  <a:pt x="54908" y="64039"/>
                </a:cubicBezTo>
                <a:cubicBezTo>
                  <a:pt x="54908" y="59901"/>
                  <a:pt x="56306" y="58522"/>
                  <a:pt x="60698" y="58522"/>
                </a:cubicBezTo>
                <a:cubicBezTo>
                  <a:pt x="63494" y="58522"/>
                  <a:pt x="66289" y="59901"/>
                  <a:pt x="66289" y="64039"/>
                </a:cubicBezTo>
                <a:cubicBezTo>
                  <a:pt x="66289" y="70935"/>
                  <a:pt x="66289" y="70935"/>
                  <a:pt x="66289" y="70935"/>
                </a:cubicBezTo>
                <a:cubicBezTo>
                  <a:pt x="73277" y="70935"/>
                  <a:pt x="73277" y="70935"/>
                  <a:pt x="73277" y="70935"/>
                </a:cubicBezTo>
                <a:cubicBezTo>
                  <a:pt x="76073" y="70935"/>
                  <a:pt x="78868" y="73891"/>
                  <a:pt x="78868" y="76650"/>
                </a:cubicBezTo>
                <a:cubicBezTo>
                  <a:pt x="78868" y="79408"/>
                  <a:pt x="76073" y="82167"/>
                  <a:pt x="73277" y="82167"/>
                </a:cubicBezTo>
                <a:cubicBezTo>
                  <a:pt x="66289" y="82167"/>
                  <a:pt x="66289" y="82167"/>
                  <a:pt x="66289" y="82167"/>
                </a:cubicBezTo>
                <a:cubicBezTo>
                  <a:pt x="66289" y="89064"/>
                  <a:pt x="66289" y="89064"/>
                  <a:pt x="66289" y="89064"/>
                </a:cubicBezTo>
                <a:cubicBezTo>
                  <a:pt x="66289" y="93399"/>
                  <a:pt x="63494" y="94778"/>
                  <a:pt x="60698" y="94778"/>
                </a:cubicBezTo>
                <a:cubicBezTo>
                  <a:pt x="56306" y="94778"/>
                  <a:pt x="54908" y="93399"/>
                  <a:pt x="54908" y="89064"/>
                </a:cubicBezTo>
                <a:cubicBezTo>
                  <a:pt x="54908" y="82167"/>
                  <a:pt x="54908" y="82167"/>
                  <a:pt x="54908" y="82167"/>
                </a:cubicBezTo>
                <a:cubicBezTo>
                  <a:pt x="46522" y="82167"/>
                  <a:pt x="46522" y="82167"/>
                  <a:pt x="46522" y="82167"/>
                </a:cubicBezTo>
                <a:cubicBezTo>
                  <a:pt x="43727" y="82167"/>
                  <a:pt x="40732" y="79408"/>
                  <a:pt x="40732" y="76650"/>
                </a:cubicBezTo>
                <a:cubicBezTo>
                  <a:pt x="40732" y="73891"/>
                  <a:pt x="43727" y="70935"/>
                  <a:pt x="46522" y="70935"/>
                </a:cubicBezTo>
                <a:close/>
                <a:moveTo>
                  <a:pt x="47920" y="58522"/>
                </a:moveTo>
                <a:lnTo>
                  <a:pt x="47920" y="58522"/>
                </a:lnTo>
                <a:cubicBezTo>
                  <a:pt x="46522" y="58522"/>
                  <a:pt x="46522" y="58522"/>
                  <a:pt x="46522" y="58522"/>
                </a:cubicBezTo>
                <a:cubicBezTo>
                  <a:pt x="46522" y="58522"/>
                  <a:pt x="46522" y="58522"/>
                  <a:pt x="47920" y="58522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7454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7454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3743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3743" y="26403"/>
                  <a:pt x="29550" y="2640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Shape 4801">
            <a:extLst>
              <a:ext uri="{FF2B5EF4-FFF2-40B4-BE49-F238E27FC236}">
                <a16:creationId xmlns:a16="http://schemas.microsoft.com/office/drawing/2014/main" xmlns="" id="{E01D6A2E-D3CC-4458-8E3A-26CA10587E3C}"/>
              </a:ext>
            </a:extLst>
          </p:cNvPr>
          <p:cNvSpPr/>
          <p:nvPr/>
        </p:nvSpPr>
        <p:spPr>
          <a:xfrm>
            <a:off x="4057555" y="4739820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19802"/>
                </a:moveTo>
                <a:lnTo>
                  <a:pt x="114209" y="119802"/>
                </a:lnTo>
                <a:cubicBezTo>
                  <a:pt x="5590" y="119802"/>
                  <a:pt x="5590" y="119802"/>
                  <a:pt x="5590" y="119802"/>
                </a:cubicBezTo>
                <a:cubicBezTo>
                  <a:pt x="1397" y="119802"/>
                  <a:pt x="0" y="117044"/>
                  <a:pt x="0" y="114285"/>
                </a:cubicBezTo>
                <a:cubicBezTo>
                  <a:pt x="0" y="20886"/>
                  <a:pt x="0" y="20886"/>
                  <a:pt x="0" y="20886"/>
                </a:cubicBezTo>
                <a:cubicBezTo>
                  <a:pt x="0" y="18128"/>
                  <a:pt x="1397" y="15369"/>
                  <a:pt x="5590" y="15369"/>
                </a:cubicBezTo>
                <a:cubicBezTo>
                  <a:pt x="16772" y="15369"/>
                  <a:pt x="16772" y="15369"/>
                  <a:pt x="16772" y="15369"/>
                </a:cubicBezTo>
                <a:cubicBezTo>
                  <a:pt x="16772" y="20886"/>
                  <a:pt x="16772" y="20886"/>
                  <a:pt x="16772" y="20886"/>
                </a:cubicBezTo>
                <a:cubicBezTo>
                  <a:pt x="16772" y="27783"/>
                  <a:pt x="22562" y="33497"/>
                  <a:pt x="29550" y="33497"/>
                </a:cubicBezTo>
                <a:cubicBezTo>
                  <a:pt x="36539" y="33497"/>
                  <a:pt x="42129" y="27783"/>
                  <a:pt x="42129" y="20886"/>
                </a:cubicBezTo>
                <a:cubicBezTo>
                  <a:pt x="42129" y="15369"/>
                  <a:pt x="42129" y="15369"/>
                  <a:pt x="42129" y="15369"/>
                </a:cubicBezTo>
                <a:cubicBezTo>
                  <a:pt x="76073" y="15369"/>
                  <a:pt x="76073" y="15369"/>
                  <a:pt x="76073" y="15369"/>
                </a:cubicBezTo>
                <a:cubicBezTo>
                  <a:pt x="76073" y="20886"/>
                  <a:pt x="76073" y="20886"/>
                  <a:pt x="76073" y="20886"/>
                </a:cubicBezTo>
                <a:cubicBezTo>
                  <a:pt x="76073" y="27783"/>
                  <a:pt x="83261" y="33497"/>
                  <a:pt x="90249" y="33497"/>
                </a:cubicBezTo>
                <a:cubicBezTo>
                  <a:pt x="97237" y="33497"/>
                  <a:pt x="102828" y="27783"/>
                  <a:pt x="102828" y="20886"/>
                </a:cubicBezTo>
                <a:cubicBezTo>
                  <a:pt x="102828" y="15369"/>
                  <a:pt x="102828" y="15369"/>
                  <a:pt x="102828" y="15369"/>
                </a:cubicBezTo>
                <a:cubicBezTo>
                  <a:pt x="114209" y="15369"/>
                  <a:pt x="114209" y="15369"/>
                  <a:pt x="114209" y="15369"/>
                </a:cubicBezTo>
                <a:cubicBezTo>
                  <a:pt x="117004" y="15369"/>
                  <a:pt x="119800" y="18128"/>
                  <a:pt x="119800" y="20886"/>
                </a:cubicBezTo>
                <a:cubicBezTo>
                  <a:pt x="119800" y="114285"/>
                  <a:pt x="119800" y="114285"/>
                  <a:pt x="119800" y="114285"/>
                </a:cubicBezTo>
                <a:cubicBezTo>
                  <a:pt x="119800" y="117044"/>
                  <a:pt x="117004" y="119802"/>
                  <a:pt x="114209" y="119802"/>
                </a:cubicBezTo>
                <a:close/>
                <a:moveTo>
                  <a:pt x="108618" y="44532"/>
                </a:moveTo>
                <a:lnTo>
                  <a:pt x="108618" y="44532"/>
                </a:lnTo>
                <a:cubicBezTo>
                  <a:pt x="11181" y="44532"/>
                  <a:pt x="11181" y="44532"/>
                  <a:pt x="11181" y="44532"/>
                </a:cubicBezTo>
                <a:cubicBezTo>
                  <a:pt x="11181" y="108571"/>
                  <a:pt x="11181" y="108571"/>
                  <a:pt x="11181" y="108571"/>
                </a:cubicBezTo>
                <a:cubicBezTo>
                  <a:pt x="108618" y="108571"/>
                  <a:pt x="108618" y="108571"/>
                  <a:pt x="108618" y="108571"/>
                </a:cubicBezTo>
                <a:lnTo>
                  <a:pt x="108618" y="44532"/>
                </a:lnTo>
                <a:close/>
                <a:moveTo>
                  <a:pt x="40732" y="70935"/>
                </a:moveTo>
                <a:lnTo>
                  <a:pt x="40732" y="70935"/>
                </a:lnTo>
                <a:cubicBezTo>
                  <a:pt x="42129" y="70935"/>
                  <a:pt x="43727" y="70935"/>
                  <a:pt x="45124" y="72315"/>
                </a:cubicBezTo>
                <a:cubicBezTo>
                  <a:pt x="53510" y="82167"/>
                  <a:pt x="53510" y="82167"/>
                  <a:pt x="53510" y="82167"/>
                </a:cubicBezTo>
                <a:cubicBezTo>
                  <a:pt x="76073" y="59901"/>
                  <a:pt x="76073" y="59901"/>
                  <a:pt x="76073" y="59901"/>
                </a:cubicBezTo>
                <a:cubicBezTo>
                  <a:pt x="77470" y="58522"/>
                  <a:pt x="78868" y="58522"/>
                  <a:pt x="80266" y="58522"/>
                </a:cubicBezTo>
                <a:cubicBezTo>
                  <a:pt x="83261" y="58522"/>
                  <a:pt x="86056" y="59901"/>
                  <a:pt x="86056" y="64039"/>
                </a:cubicBezTo>
                <a:cubicBezTo>
                  <a:pt x="86056" y="65418"/>
                  <a:pt x="86056" y="66798"/>
                  <a:pt x="84658" y="66798"/>
                </a:cubicBezTo>
                <a:cubicBezTo>
                  <a:pt x="57703" y="93399"/>
                  <a:pt x="57703" y="93399"/>
                  <a:pt x="57703" y="93399"/>
                </a:cubicBezTo>
                <a:cubicBezTo>
                  <a:pt x="56306" y="94778"/>
                  <a:pt x="54908" y="94778"/>
                  <a:pt x="53510" y="94778"/>
                </a:cubicBezTo>
                <a:cubicBezTo>
                  <a:pt x="52113" y="94778"/>
                  <a:pt x="50715" y="94778"/>
                  <a:pt x="50715" y="93399"/>
                </a:cubicBezTo>
                <a:cubicBezTo>
                  <a:pt x="36539" y="80788"/>
                  <a:pt x="36539" y="80788"/>
                  <a:pt x="36539" y="80788"/>
                </a:cubicBezTo>
                <a:cubicBezTo>
                  <a:pt x="35141" y="79408"/>
                  <a:pt x="35141" y="78029"/>
                  <a:pt x="35141" y="76650"/>
                </a:cubicBezTo>
                <a:cubicBezTo>
                  <a:pt x="35141" y="73891"/>
                  <a:pt x="37936" y="70935"/>
                  <a:pt x="40732" y="70935"/>
                </a:cubicBezTo>
                <a:close/>
                <a:moveTo>
                  <a:pt x="90249" y="26403"/>
                </a:moveTo>
                <a:lnTo>
                  <a:pt x="90249" y="26403"/>
                </a:lnTo>
                <a:cubicBezTo>
                  <a:pt x="86056" y="26403"/>
                  <a:pt x="84658" y="23645"/>
                  <a:pt x="84658" y="20886"/>
                </a:cubicBezTo>
                <a:cubicBezTo>
                  <a:pt x="84658" y="5517"/>
                  <a:pt x="84658" y="5517"/>
                  <a:pt x="84658" y="5517"/>
                </a:cubicBezTo>
                <a:cubicBezTo>
                  <a:pt x="84658" y="2758"/>
                  <a:pt x="86056" y="0"/>
                  <a:pt x="90249" y="0"/>
                </a:cubicBezTo>
                <a:cubicBezTo>
                  <a:pt x="93044" y="0"/>
                  <a:pt x="95840" y="2758"/>
                  <a:pt x="95840" y="5517"/>
                </a:cubicBezTo>
                <a:cubicBezTo>
                  <a:pt x="95840" y="20886"/>
                  <a:pt x="95840" y="20886"/>
                  <a:pt x="95840" y="20886"/>
                </a:cubicBezTo>
                <a:cubicBezTo>
                  <a:pt x="95840" y="23645"/>
                  <a:pt x="93044" y="26403"/>
                  <a:pt x="90249" y="26403"/>
                </a:cubicBezTo>
                <a:close/>
                <a:moveTo>
                  <a:pt x="29550" y="26403"/>
                </a:moveTo>
                <a:lnTo>
                  <a:pt x="29550" y="26403"/>
                </a:lnTo>
                <a:cubicBezTo>
                  <a:pt x="26755" y="26403"/>
                  <a:pt x="23960" y="23645"/>
                  <a:pt x="23960" y="20886"/>
                </a:cubicBezTo>
                <a:cubicBezTo>
                  <a:pt x="23960" y="5517"/>
                  <a:pt x="23960" y="5517"/>
                  <a:pt x="23960" y="5517"/>
                </a:cubicBezTo>
                <a:cubicBezTo>
                  <a:pt x="23960" y="2758"/>
                  <a:pt x="26755" y="0"/>
                  <a:pt x="29550" y="0"/>
                </a:cubicBezTo>
                <a:cubicBezTo>
                  <a:pt x="32346" y="0"/>
                  <a:pt x="35141" y="2758"/>
                  <a:pt x="35141" y="5517"/>
                </a:cubicBezTo>
                <a:cubicBezTo>
                  <a:pt x="35141" y="20886"/>
                  <a:pt x="35141" y="20886"/>
                  <a:pt x="35141" y="20886"/>
                </a:cubicBezTo>
                <a:cubicBezTo>
                  <a:pt x="35141" y="23645"/>
                  <a:pt x="32346" y="26403"/>
                  <a:pt x="29550" y="2640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Shape 4802">
            <a:extLst>
              <a:ext uri="{FF2B5EF4-FFF2-40B4-BE49-F238E27FC236}">
                <a16:creationId xmlns:a16="http://schemas.microsoft.com/office/drawing/2014/main" xmlns="" id="{C6D1DECD-15A0-4933-91C0-4A6CFFE2DD03}"/>
              </a:ext>
            </a:extLst>
          </p:cNvPr>
          <p:cNvSpPr/>
          <p:nvPr/>
        </p:nvSpPr>
        <p:spPr>
          <a:xfrm>
            <a:off x="356238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00" y="108571"/>
                </a:moveTo>
                <a:lnTo>
                  <a:pt x="114000" y="108571"/>
                </a:lnTo>
                <a:cubicBezTo>
                  <a:pt x="90620" y="108571"/>
                  <a:pt x="90620" y="108571"/>
                  <a:pt x="90620" y="108571"/>
                </a:cubicBezTo>
                <a:cubicBezTo>
                  <a:pt x="86275" y="108571"/>
                  <a:pt x="84827" y="105812"/>
                  <a:pt x="84827" y="103054"/>
                </a:cubicBezTo>
                <a:cubicBezTo>
                  <a:pt x="84827" y="98916"/>
                  <a:pt x="86275" y="97536"/>
                  <a:pt x="90620" y="97536"/>
                </a:cubicBezTo>
                <a:cubicBezTo>
                  <a:pt x="114000" y="97536"/>
                  <a:pt x="114000" y="97536"/>
                  <a:pt x="114000" y="97536"/>
                </a:cubicBezTo>
                <a:cubicBezTo>
                  <a:pt x="116896" y="97536"/>
                  <a:pt x="119793" y="98916"/>
                  <a:pt x="119793" y="103054"/>
                </a:cubicBezTo>
                <a:cubicBezTo>
                  <a:pt x="119793" y="105812"/>
                  <a:pt x="116896" y="108571"/>
                  <a:pt x="114000" y="108571"/>
                </a:cubicBezTo>
                <a:close/>
                <a:moveTo>
                  <a:pt x="90620" y="92019"/>
                </a:moveTo>
                <a:lnTo>
                  <a:pt x="90620" y="92019"/>
                </a:lnTo>
                <a:cubicBezTo>
                  <a:pt x="83379" y="92019"/>
                  <a:pt x="78827" y="96157"/>
                  <a:pt x="78827" y="103054"/>
                </a:cubicBezTo>
                <a:cubicBezTo>
                  <a:pt x="78827" y="108571"/>
                  <a:pt x="83379" y="114285"/>
                  <a:pt x="90620" y="114285"/>
                </a:cubicBezTo>
                <a:cubicBezTo>
                  <a:pt x="92068" y="114285"/>
                  <a:pt x="92068" y="114285"/>
                  <a:pt x="92068" y="114285"/>
                </a:cubicBezTo>
                <a:cubicBezTo>
                  <a:pt x="114000" y="114285"/>
                  <a:pt x="114000" y="114285"/>
                  <a:pt x="114000" y="114285"/>
                </a:cubicBezTo>
                <a:cubicBezTo>
                  <a:pt x="114000" y="117044"/>
                  <a:pt x="111103" y="119802"/>
                  <a:pt x="108206" y="119802"/>
                </a:cubicBezTo>
                <a:cubicBezTo>
                  <a:pt x="5793" y="119802"/>
                  <a:pt x="5793" y="119802"/>
                  <a:pt x="5793" y="119802"/>
                </a:cubicBezTo>
                <a:cubicBezTo>
                  <a:pt x="2896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896" y="11034"/>
                  <a:pt x="5793" y="11034"/>
                </a:cubicBezTo>
                <a:cubicBezTo>
                  <a:pt x="15931" y="11034"/>
                  <a:pt x="15931" y="11034"/>
                  <a:pt x="15931" y="11034"/>
                </a:cubicBezTo>
                <a:cubicBezTo>
                  <a:pt x="15931" y="16748"/>
                  <a:pt x="15931" y="16748"/>
                  <a:pt x="15931" y="16748"/>
                </a:cubicBezTo>
                <a:cubicBezTo>
                  <a:pt x="15931" y="23645"/>
                  <a:pt x="21931" y="27783"/>
                  <a:pt x="27724" y="27783"/>
                </a:cubicBezTo>
                <a:cubicBezTo>
                  <a:pt x="33517" y="27783"/>
                  <a:pt x="39310" y="23645"/>
                  <a:pt x="39310" y="16748"/>
                </a:cubicBezTo>
                <a:cubicBezTo>
                  <a:pt x="39310" y="11034"/>
                  <a:pt x="39310" y="11034"/>
                  <a:pt x="39310" y="11034"/>
                </a:cubicBezTo>
                <a:cubicBezTo>
                  <a:pt x="45310" y="11034"/>
                  <a:pt x="45310" y="11034"/>
                  <a:pt x="45310" y="11034"/>
                </a:cubicBezTo>
                <a:cubicBezTo>
                  <a:pt x="45310" y="16748"/>
                  <a:pt x="45310" y="16748"/>
                  <a:pt x="45310" y="16748"/>
                </a:cubicBezTo>
                <a:cubicBezTo>
                  <a:pt x="45310" y="23645"/>
                  <a:pt x="51103" y="27783"/>
                  <a:pt x="56896" y="27783"/>
                </a:cubicBezTo>
                <a:cubicBezTo>
                  <a:pt x="62896" y="27783"/>
                  <a:pt x="68689" y="23645"/>
                  <a:pt x="68689" y="16748"/>
                </a:cubicBezTo>
                <a:cubicBezTo>
                  <a:pt x="68689" y="11034"/>
                  <a:pt x="68689" y="11034"/>
                  <a:pt x="68689" y="11034"/>
                </a:cubicBezTo>
                <a:cubicBezTo>
                  <a:pt x="74482" y="11034"/>
                  <a:pt x="74482" y="11034"/>
                  <a:pt x="74482" y="11034"/>
                </a:cubicBezTo>
                <a:cubicBezTo>
                  <a:pt x="74482" y="16748"/>
                  <a:pt x="74482" y="16748"/>
                  <a:pt x="74482" y="16748"/>
                </a:cubicBezTo>
                <a:cubicBezTo>
                  <a:pt x="74482" y="23645"/>
                  <a:pt x="80275" y="27783"/>
                  <a:pt x="86275" y="27783"/>
                </a:cubicBezTo>
                <a:cubicBezTo>
                  <a:pt x="92068" y="27783"/>
                  <a:pt x="97862" y="23645"/>
                  <a:pt x="97862" y="16748"/>
                </a:cubicBezTo>
                <a:cubicBezTo>
                  <a:pt x="97862" y="11034"/>
                  <a:pt x="97862" y="11034"/>
                  <a:pt x="97862" y="11034"/>
                </a:cubicBezTo>
                <a:cubicBezTo>
                  <a:pt x="108206" y="11034"/>
                  <a:pt x="108206" y="11034"/>
                  <a:pt x="108206" y="11034"/>
                </a:cubicBezTo>
                <a:cubicBezTo>
                  <a:pt x="111103" y="11034"/>
                  <a:pt x="114000" y="13990"/>
                  <a:pt x="114000" y="16748"/>
                </a:cubicBezTo>
                <a:cubicBezTo>
                  <a:pt x="114000" y="92019"/>
                  <a:pt x="114000" y="92019"/>
                  <a:pt x="114000" y="92019"/>
                </a:cubicBezTo>
                <a:cubicBezTo>
                  <a:pt x="108206" y="92019"/>
                  <a:pt x="108206" y="92019"/>
                  <a:pt x="108206" y="92019"/>
                </a:cubicBezTo>
                <a:lnTo>
                  <a:pt x="90620" y="92019"/>
                </a:lnTo>
                <a:close/>
                <a:moveTo>
                  <a:pt x="20482" y="100295"/>
                </a:moveTo>
                <a:lnTo>
                  <a:pt x="20482" y="100295"/>
                </a:lnTo>
                <a:cubicBezTo>
                  <a:pt x="58344" y="100295"/>
                  <a:pt x="58344" y="100295"/>
                  <a:pt x="58344" y="100295"/>
                </a:cubicBezTo>
                <a:cubicBezTo>
                  <a:pt x="61448" y="100295"/>
                  <a:pt x="62896" y="98916"/>
                  <a:pt x="62896" y="96157"/>
                </a:cubicBezTo>
                <a:cubicBezTo>
                  <a:pt x="62896" y="93399"/>
                  <a:pt x="61448" y="92019"/>
                  <a:pt x="58344" y="92019"/>
                </a:cubicBezTo>
                <a:cubicBezTo>
                  <a:pt x="20482" y="92019"/>
                  <a:pt x="20482" y="92019"/>
                  <a:pt x="20482" y="92019"/>
                </a:cubicBezTo>
                <a:cubicBezTo>
                  <a:pt x="17379" y="92019"/>
                  <a:pt x="15931" y="93399"/>
                  <a:pt x="15931" y="96157"/>
                </a:cubicBezTo>
                <a:cubicBezTo>
                  <a:pt x="15931" y="98916"/>
                  <a:pt x="17379" y="100295"/>
                  <a:pt x="20482" y="100295"/>
                </a:cubicBezTo>
                <a:close/>
                <a:moveTo>
                  <a:pt x="92068" y="43152"/>
                </a:moveTo>
                <a:lnTo>
                  <a:pt x="92068" y="43152"/>
                </a:lnTo>
                <a:cubicBezTo>
                  <a:pt x="21931" y="43152"/>
                  <a:pt x="21931" y="43152"/>
                  <a:pt x="21931" y="43152"/>
                </a:cubicBezTo>
                <a:cubicBezTo>
                  <a:pt x="19034" y="43152"/>
                  <a:pt x="15931" y="45911"/>
                  <a:pt x="15931" y="48669"/>
                </a:cubicBezTo>
                <a:cubicBezTo>
                  <a:pt x="15931" y="51625"/>
                  <a:pt x="19034" y="54384"/>
                  <a:pt x="21931" y="54384"/>
                </a:cubicBezTo>
                <a:cubicBezTo>
                  <a:pt x="92068" y="54384"/>
                  <a:pt x="92068" y="54384"/>
                  <a:pt x="92068" y="54384"/>
                </a:cubicBezTo>
                <a:cubicBezTo>
                  <a:pt x="94965" y="54384"/>
                  <a:pt x="97862" y="51625"/>
                  <a:pt x="97862" y="48669"/>
                </a:cubicBezTo>
                <a:cubicBezTo>
                  <a:pt x="97862" y="45911"/>
                  <a:pt x="94965" y="43152"/>
                  <a:pt x="92068" y="43152"/>
                </a:cubicBezTo>
                <a:close/>
                <a:moveTo>
                  <a:pt x="92068" y="66798"/>
                </a:moveTo>
                <a:lnTo>
                  <a:pt x="92068" y="66798"/>
                </a:lnTo>
                <a:cubicBezTo>
                  <a:pt x="56896" y="66798"/>
                  <a:pt x="56896" y="66798"/>
                  <a:pt x="56896" y="66798"/>
                </a:cubicBezTo>
                <a:cubicBezTo>
                  <a:pt x="46758" y="66798"/>
                  <a:pt x="46758" y="66798"/>
                  <a:pt x="46758" y="66798"/>
                </a:cubicBezTo>
                <a:cubicBezTo>
                  <a:pt x="45310" y="66798"/>
                  <a:pt x="45310" y="66798"/>
                  <a:pt x="45310" y="66798"/>
                </a:cubicBezTo>
                <a:cubicBezTo>
                  <a:pt x="21931" y="66798"/>
                  <a:pt x="21931" y="66798"/>
                  <a:pt x="21931" y="66798"/>
                </a:cubicBezTo>
                <a:cubicBezTo>
                  <a:pt x="19034" y="66798"/>
                  <a:pt x="15931" y="69556"/>
                  <a:pt x="15931" y="72315"/>
                </a:cubicBezTo>
                <a:cubicBezTo>
                  <a:pt x="15931" y="76650"/>
                  <a:pt x="19034" y="78029"/>
                  <a:pt x="21931" y="78029"/>
                </a:cubicBezTo>
                <a:cubicBezTo>
                  <a:pt x="45310" y="78029"/>
                  <a:pt x="45310" y="78029"/>
                  <a:pt x="45310" y="78029"/>
                </a:cubicBezTo>
                <a:cubicBezTo>
                  <a:pt x="46758" y="78029"/>
                  <a:pt x="46758" y="78029"/>
                  <a:pt x="46758" y="78029"/>
                </a:cubicBezTo>
                <a:cubicBezTo>
                  <a:pt x="56896" y="78029"/>
                  <a:pt x="56896" y="78029"/>
                  <a:pt x="56896" y="78029"/>
                </a:cubicBezTo>
                <a:cubicBezTo>
                  <a:pt x="92068" y="78029"/>
                  <a:pt x="92068" y="78029"/>
                  <a:pt x="92068" y="78029"/>
                </a:cubicBezTo>
                <a:cubicBezTo>
                  <a:pt x="94965" y="78029"/>
                  <a:pt x="97862" y="76650"/>
                  <a:pt x="97862" y="72315"/>
                </a:cubicBezTo>
                <a:cubicBezTo>
                  <a:pt x="97862" y="69556"/>
                  <a:pt x="94965" y="66798"/>
                  <a:pt x="92068" y="66798"/>
                </a:cubicBezTo>
                <a:close/>
                <a:moveTo>
                  <a:pt x="86275" y="22266"/>
                </a:moveTo>
                <a:lnTo>
                  <a:pt x="86275" y="22266"/>
                </a:lnTo>
                <a:cubicBezTo>
                  <a:pt x="83379" y="22266"/>
                  <a:pt x="80275" y="20886"/>
                  <a:pt x="80275" y="16748"/>
                </a:cubicBezTo>
                <a:cubicBezTo>
                  <a:pt x="80275" y="5517"/>
                  <a:pt x="80275" y="5517"/>
                  <a:pt x="80275" y="5517"/>
                </a:cubicBezTo>
                <a:cubicBezTo>
                  <a:pt x="80275" y="2758"/>
                  <a:pt x="83379" y="0"/>
                  <a:pt x="86275" y="0"/>
                </a:cubicBezTo>
                <a:cubicBezTo>
                  <a:pt x="89172" y="0"/>
                  <a:pt x="92068" y="2758"/>
                  <a:pt x="92068" y="5517"/>
                </a:cubicBezTo>
                <a:cubicBezTo>
                  <a:pt x="92068" y="16748"/>
                  <a:pt x="92068" y="16748"/>
                  <a:pt x="92068" y="16748"/>
                </a:cubicBezTo>
                <a:cubicBezTo>
                  <a:pt x="92068" y="20886"/>
                  <a:pt x="89172" y="22266"/>
                  <a:pt x="86275" y="22266"/>
                </a:cubicBezTo>
                <a:close/>
                <a:moveTo>
                  <a:pt x="56896" y="22266"/>
                </a:moveTo>
                <a:lnTo>
                  <a:pt x="56896" y="22266"/>
                </a:lnTo>
                <a:cubicBezTo>
                  <a:pt x="54000" y="22266"/>
                  <a:pt x="51103" y="20886"/>
                  <a:pt x="51103" y="16748"/>
                </a:cubicBezTo>
                <a:cubicBezTo>
                  <a:pt x="51103" y="5517"/>
                  <a:pt x="51103" y="5517"/>
                  <a:pt x="51103" y="5517"/>
                </a:cubicBezTo>
                <a:cubicBezTo>
                  <a:pt x="51103" y="2758"/>
                  <a:pt x="54000" y="0"/>
                  <a:pt x="56896" y="0"/>
                </a:cubicBezTo>
                <a:cubicBezTo>
                  <a:pt x="59793" y="0"/>
                  <a:pt x="62896" y="2758"/>
                  <a:pt x="62896" y="5517"/>
                </a:cubicBezTo>
                <a:cubicBezTo>
                  <a:pt x="62896" y="16748"/>
                  <a:pt x="62896" y="16748"/>
                  <a:pt x="62896" y="16748"/>
                </a:cubicBezTo>
                <a:cubicBezTo>
                  <a:pt x="62896" y="20886"/>
                  <a:pt x="59793" y="22266"/>
                  <a:pt x="56896" y="22266"/>
                </a:cubicBezTo>
                <a:close/>
                <a:moveTo>
                  <a:pt x="27724" y="22266"/>
                </a:moveTo>
                <a:lnTo>
                  <a:pt x="27724" y="22266"/>
                </a:lnTo>
                <a:cubicBezTo>
                  <a:pt x="24827" y="22266"/>
                  <a:pt x="21931" y="20886"/>
                  <a:pt x="21931" y="16748"/>
                </a:cubicBezTo>
                <a:cubicBezTo>
                  <a:pt x="21931" y="5517"/>
                  <a:pt x="21931" y="5517"/>
                  <a:pt x="21931" y="5517"/>
                </a:cubicBezTo>
                <a:cubicBezTo>
                  <a:pt x="21931" y="2758"/>
                  <a:pt x="24827" y="0"/>
                  <a:pt x="27724" y="0"/>
                </a:cubicBezTo>
                <a:cubicBezTo>
                  <a:pt x="30620" y="0"/>
                  <a:pt x="33517" y="2758"/>
                  <a:pt x="33517" y="5517"/>
                </a:cubicBezTo>
                <a:cubicBezTo>
                  <a:pt x="33517" y="16748"/>
                  <a:pt x="33517" y="16748"/>
                  <a:pt x="33517" y="16748"/>
                </a:cubicBezTo>
                <a:cubicBezTo>
                  <a:pt x="33517" y="20886"/>
                  <a:pt x="30620" y="22266"/>
                  <a:pt x="27724" y="222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Shape 4803">
            <a:extLst>
              <a:ext uri="{FF2B5EF4-FFF2-40B4-BE49-F238E27FC236}">
                <a16:creationId xmlns:a16="http://schemas.microsoft.com/office/drawing/2014/main" xmlns="" id="{48B8D0B6-31DE-4A90-98A7-696E37B78E7E}"/>
              </a:ext>
            </a:extLst>
          </p:cNvPr>
          <p:cNvSpPr/>
          <p:nvPr/>
        </p:nvSpPr>
        <p:spPr>
          <a:xfrm>
            <a:off x="3056631" y="4739820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926" y="108571"/>
                </a:moveTo>
                <a:lnTo>
                  <a:pt x="113926" y="108571"/>
                </a:lnTo>
                <a:cubicBezTo>
                  <a:pt x="107853" y="108571"/>
                  <a:pt x="107853" y="108571"/>
                  <a:pt x="107853" y="108571"/>
                </a:cubicBezTo>
                <a:cubicBezTo>
                  <a:pt x="107853" y="114285"/>
                  <a:pt x="107853" y="114285"/>
                  <a:pt x="107853" y="114285"/>
                </a:cubicBezTo>
                <a:cubicBezTo>
                  <a:pt x="107853" y="117044"/>
                  <a:pt x="106387" y="119802"/>
                  <a:pt x="101989" y="119802"/>
                </a:cubicBezTo>
                <a:cubicBezTo>
                  <a:pt x="99057" y="119802"/>
                  <a:pt x="96125" y="117044"/>
                  <a:pt x="96125" y="114285"/>
                </a:cubicBezTo>
                <a:cubicBezTo>
                  <a:pt x="96125" y="108571"/>
                  <a:pt x="96125" y="108571"/>
                  <a:pt x="96125" y="108571"/>
                </a:cubicBezTo>
                <a:cubicBezTo>
                  <a:pt x="90261" y="108571"/>
                  <a:pt x="90261" y="108571"/>
                  <a:pt x="90261" y="108571"/>
                </a:cubicBezTo>
                <a:cubicBezTo>
                  <a:pt x="87329" y="108571"/>
                  <a:pt x="84188" y="105812"/>
                  <a:pt x="84188" y="103054"/>
                </a:cubicBezTo>
                <a:cubicBezTo>
                  <a:pt x="84188" y="98916"/>
                  <a:pt x="87329" y="97536"/>
                  <a:pt x="90261" y="97536"/>
                </a:cubicBezTo>
                <a:cubicBezTo>
                  <a:pt x="96125" y="97536"/>
                  <a:pt x="96125" y="97536"/>
                  <a:pt x="96125" y="97536"/>
                </a:cubicBezTo>
                <a:cubicBezTo>
                  <a:pt x="96125" y="92019"/>
                  <a:pt x="96125" y="92019"/>
                  <a:pt x="96125" y="92019"/>
                </a:cubicBezTo>
                <a:cubicBezTo>
                  <a:pt x="96125" y="87684"/>
                  <a:pt x="99057" y="86305"/>
                  <a:pt x="101989" y="86305"/>
                </a:cubicBezTo>
                <a:cubicBezTo>
                  <a:pt x="106387" y="86305"/>
                  <a:pt x="107853" y="87684"/>
                  <a:pt x="107853" y="92019"/>
                </a:cubicBezTo>
                <a:cubicBezTo>
                  <a:pt x="107853" y="97536"/>
                  <a:pt x="107853" y="97536"/>
                  <a:pt x="107853" y="97536"/>
                </a:cubicBezTo>
                <a:cubicBezTo>
                  <a:pt x="113926" y="97536"/>
                  <a:pt x="113926" y="97536"/>
                  <a:pt x="113926" y="97536"/>
                </a:cubicBezTo>
                <a:cubicBezTo>
                  <a:pt x="118324" y="97536"/>
                  <a:pt x="119790" y="98916"/>
                  <a:pt x="119790" y="103054"/>
                </a:cubicBezTo>
                <a:cubicBezTo>
                  <a:pt x="119790" y="105812"/>
                  <a:pt x="118324" y="108571"/>
                  <a:pt x="113926" y="108571"/>
                </a:cubicBezTo>
                <a:close/>
                <a:moveTo>
                  <a:pt x="101989" y="80788"/>
                </a:moveTo>
                <a:lnTo>
                  <a:pt x="101989" y="80788"/>
                </a:lnTo>
                <a:cubicBezTo>
                  <a:pt x="96125" y="80788"/>
                  <a:pt x="90261" y="84926"/>
                  <a:pt x="90261" y="92019"/>
                </a:cubicBezTo>
                <a:cubicBezTo>
                  <a:pt x="84188" y="92019"/>
                  <a:pt x="78324" y="96157"/>
                  <a:pt x="78324" y="103054"/>
                </a:cubicBezTo>
                <a:cubicBezTo>
                  <a:pt x="78324" y="108571"/>
                  <a:pt x="84188" y="114285"/>
                  <a:pt x="90261" y="114285"/>
                </a:cubicBezTo>
                <a:cubicBezTo>
                  <a:pt x="90261" y="119802"/>
                  <a:pt x="90261" y="119802"/>
                  <a:pt x="90261" y="119802"/>
                </a:cubicBezTo>
                <a:cubicBezTo>
                  <a:pt x="5863" y="119802"/>
                  <a:pt x="5863" y="119802"/>
                  <a:pt x="5863" y="119802"/>
                </a:cubicBezTo>
                <a:cubicBezTo>
                  <a:pt x="2931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2931" y="11034"/>
                  <a:pt x="5863" y="11034"/>
                </a:cubicBezTo>
                <a:cubicBezTo>
                  <a:pt x="16125" y="11034"/>
                  <a:pt x="16125" y="11034"/>
                  <a:pt x="16125" y="11034"/>
                </a:cubicBezTo>
                <a:cubicBezTo>
                  <a:pt x="16125" y="16748"/>
                  <a:pt x="16125" y="16748"/>
                  <a:pt x="16125" y="16748"/>
                </a:cubicBezTo>
                <a:cubicBezTo>
                  <a:pt x="16125" y="23645"/>
                  <a:pt x="20732" y="27783"/>
                  <a:pt x="28062" y="27783"/>
                </a:cubicBezTo>
                <a:cubicBezTo>
                  <a:pt x="33926" y="27783"/>
                  <a:pt x="39790" y="23645"/>
                  <a:pt x="39790" y="16748"/>
                </a:cubicBezTo>
                <a:cubicBezTo>
                  <a:pt x="39790" y="11034"/>
                  <a:pt x="39790" y="11034"/>
                  <a:pt x="39790" y="11034"/>
                </a:cubicBezTo>
                <a:cubicBezTo>
                  <a:pt x="45863" y="11034"/>
                  <a:pt x="45863" y="11034"/>
                  <a:pt x="45863" y="11034"/>
                </a:cubicBezTo>
                <a:cubicBezTo>
                  <a:pt x="45863" y="16748"/>
                  <a:pt x="45863" y="16748"/>
                  <a:pt x="45863" y="16748"/>
                </a:cubicBezTo>
                <a:cubicBezTo>
                  <a:pt x="45863" y="23645"/>
                  <a:pt x="50261" y="27783"/>
                  <a:pt x="57591" y="27783"/>
                </a:cubicBezTo>
                <a:cubicBezTo>
                  <a:pt x="63664" y="27783"/>
                  <a:pt x="69528" y="23645"/>
                  <a:pt x="69528" y="16748"/>
                </a:cubicBezTo>
                <a:cubicBezTo>
                  <a:pt x="69528" y="11034"/>
                  <a:pt x="69528" y="11034"/>
                  <a:pt x="69528" y="11034"/>
                </a:cubicBezTo>
                <a:cubicBezTo>
                  <a:pt x="75392" y="11034"/>
                  <a:pt x="75392" y="11034"/>
                  <a:pt x="75392" y="11034"/>
                </a:cubicBezTo>
                <a:cubicBezTo>
                  <a:pt x="75392" y="16748"/>
                  <a:pt x="75392" y="16748"/>
                  <a:pt x="75392" y="16748"/>
                </a:cubicBezTo>
                <a:cubicBezTo>
                  <a:pt x="75392" y="23645"/>
                  <a:pt x="79790" y="27783"/>
                  <a:pt x="87329" y="27783"/>
                </a:cubicBezTo>
                <a:cubicBezTo>
                  <a:pt x="93193" y="27783"/>
                  <a:pt x="99057" y="23645"/>
                  <a:pt x="99057" y="16748"/>
                </a:cubicBezTo>
                <a:cubicBezTo>
                  <a:pt x="99057" y="11034"/>
                  <a:pt x="99057" y="11034"/>
                  <a:pt x="99057" y="11034"/>
                </a:cubicBezTo>
                <a:cubicBezTo>
                  <a:pt x="107853" y="11034"/>
                  <a:pt x="107853" y="11034"/>
                  <a:pt x="107853" y="11034"/>
                </a:cubicBezTo>
                <a:cubicBezTo>
                  <a:pt x="112460" y="11034"/>
                  <a:pt x="113926" y="13990"/>
                  <a:pt x="113926" y="16748"/>
                </a:cubicBezTo>
                <a:cubicBezTo>
                  <a:pt x="113926" y="92019"/>
                  <a:pt x="113926" y="92019"/>
                  <a:pt x="113926" y="92019"/>
                </a:cubicBezTo>
                <a:cubicBezTo>
                  <a:pt x="113926" y="84926"/>
                  <a:pt x="109528" y="80788"/>
                  <a:pt x="101989" y="80788"/>
                </a:cubicBezTo>
                <a:close/>
                <a:moveTo>
                  <a:pt x="16125" y="96157"/>
                </a:moveTo>
                <a:lnTo>
                  <a:pt x="16125" y="96157"/>
                </a:lnTo>
                <a:cubicBezTo>
                  <a:pt x="16125" y="98916"/>
                  <a:pt x="17591" y="100295"/>
                  <a:pt x="20732" y="100295"/>
                </a:cubicBezTo>
                <a:cubicBezTo>
                  <a:pt x="57591" y="100295"/>
                  <a:pt x="57591" y="100295"/>
                  <a:pt x="57591" y="100295"/>
                </a:cubicBezTo>
                <a:cubicBezTo>
                  <a:pt x="60523" y="100295"/>
                  <a:pt x="63664" y="98916"/>
                  <a:pt x="63664" y="96157"/>
                </a:cubicBezTo>
                <a:cubicBezTo>
                  <a:pt x="63664" y="93399"/>
                  <a:pt x="60523" y="92019"/>
                  <a:pt x="57591" y="92019"/>
                </a:cubicBezTo>
                <a:cubicBezTo>
                  <a:pt x="20732" y="92019"/>
                  <a:pt x="20732" y="92019"/>
                  <a:pt x="20732" y="92019"/>
                </a:cubicBezTo>
                <a:cubicBezTo>
                  <a:pt x="17591" y="92019"/>
                  <a:pt x="16125" y="93399"/>
                  <a:pt x="16125" y="96157"/>
                </a:cubicBezTo>
                <a:close/>
                <a:moveTo>
                  <a:pt x="22198" y="78029"/>
                </a:moveTo>
                <a:lnTo>
                  <a:pt x="22198" y="78029"/>
                </a:lnTo>
                <a:cubicBezTo>
                  <a:pt x="47329" y="78029"/>
                  <a:pt x="47329" y="78029"/>
                  <a:pt x="47329" y="78029"/>
                </a:cubicBezTo>
                <a:cubicBezTo>
                  <a:pt x="57591" y="78029"/>
                  <a:pt x="57591" y="78029"/>
                  <a:pt x="57591" y="78029"/>
                </a:cubicBezTo>
                <a:cubicBezTo>
                  <a:pt x="59057" y="78029"/>
                  <a:pt x="59057" y="78029"/>
                  <a:pt x="59057" y="78029"/>
                </a:cubicBezTo>
                <a:cubicBezTo>
                  <a:pt x="66596" y="78029"/>
                  <a:pt x="66596" y="78029"/>
                  <a:pt x="66596" y="78029"/>
                </a:cubicBezTo>
                <a:cubicBezTo>
                  <a:pt x="72460" y="78029"/>
                  <a:pt x="72460" y="78029"/>
                  <a:pt x="72460" y="78029"/>
                </a:cubicBezTo>
                <a:cubicBezTo>
                  <a:pt x="76858" y="78029"/>
                  <a:pt x="78324" y="76650"/>
                  <a:pt x="78324" y="72315"/>
                </a:cubicBezTo>
                <a:cubicBezTo>
                  <a:pt x="78324" y="69556"/>
                  <a:pt x="76858" y="66798"/>
                  <a:pt x="72460" y="66798"/>
                </a:cubicBezTo>
                <a:cubicBezTo>
                  <a:pt x="59057" y="66798"/>
                  <a:pt x="59057" y="66798"/>
                  <a:pt x="59057" y="66798"/>
                </a:cubicBezTo>
                <a:cubicBezTo>
                  <a:pt x="57591" y="66798"/>
                  <a:pt x="57591" y="66798"/>
                  <a:pt x="57591" y="66798"/>
                </a:cubicBezTo>
                <a:cubicBezTo>
                  <a:pt x="47329" y="66798"/>
                  <a:pt x="47329" y="66798"/>
                  <a:pt x="47329" y="66798"/>
                </a:cubicBezTo>
                <a:cubicBezTo>
                  <a:pt x="22198" y="66798"/>
                  <a:pt x="22198" y="66798"/>
                  <a:pt x="22198" y="66798"/>
                </a:cubicBezTo>
                <a:cubicBezTo>
                  <a:pt x="17591" y="66798"/>
                  <a:pt x="16125" y="69556"/>
                  <a:pt x="16125" y="72315"/>
                </a:cubicBezTo>
                <a:cubicBezTo>
                  <a:pt x="16125" y="76650"/>
                  <a:pt x="17591" y="78029"/>
                  <a:pt x="22198" y="78029"/>
                </a:cubicBezTo>
                <a:close/>
                <a:moveTo>
                  <a:pt x="93193" y="43152"/>
                </a:moveTo>
                <a:lnTo>
                  <a:pt x="93193" y="43152"/>
                </a:lnTo>
                <a:cubicBezTo>
                  <a:pt x="22198" y="43152"/>
                  <a:pt x="22198" y="43152"/>
                  <a:pt x="22198" y="43152"/>
                </a:cubicBezTo>
                <a:cubicBezTo>
                  <a:pt x="17591" y="43152"/>
                  <a:pt x="16125" y="45911"/>
                  <a:pt x="16125" y="48669"/>
                </a:cubicBezTo>
                <a:cubicBezTo>
                  <a:pt x="16125" y="51625"/>
                  <a:pt x="17591" y="54384"/>
                  <a:pt x="22198" y="54384"/>
                </a:cubicBezTo>
                <a:cubicBezTo>
                  <a:pt x="93193" y="54384"/>
                  <a:pt x="93193" y="54384"/>
                  <a:pt x="93193" y="54384"/>
                </a:cubicBezTo>
                <a:cubicBezTo>
                  <a:pt x="96125" y="54384"/>
                  <a:pt x="99057" y="51625"/>
                  <a:pt x="99057" y="48669"/>
                </a:cubicBezTo>
                <a:cubicBezTo>
                  <a:pt x="99057" y="45911"/>
                  <a:pt x="96125" y="43152"/>
                  <a:pt x="93193" y="43152"/>
                </a:cubicBezTo>
                <a:close/>
                <a:moveTo>
                  <a:pt x="87329" y="22266"/>
                </a:moveTo>
                <a:lnTo>
                  <a:pt x="87329" y="22266"/>
                </a:lnTo>
                <a:cubicBezTo>
                  <a:pt x="82722" y="22266"/>
                  <a:pt x="81256" y="20886"/>
                  <a:pt x="81256" y="16748"/>
                </a:cubicBezTo>
                <a:cubicBezTo>
                  <a:pt x="81256" y="5517"/>
                  <a:pt x="81256" y="5517"/>
                  <a:pt x="81256" y="5517"/>
                </a:cubicBezTo>
                <a:cubicBezTo>
                  <a:pt x="81256" y="2758"/>
                  <a:pt x="82722" y="0"/>
                  <a:pt x="87329" y="0"/>
                </a:cubicBezTo>
                <a:cubicBezTo>
                  <a:pt x="90261" y="0"/>
                  <a:pt x="93193" y="2758"/>
                  <a:pt x="93193" y="5517"/>
                </a:cubicBezTo>
                <a:cubicBezTo>
                  <a:pt x="93193" y="16748"/>
                  <a:pt x="93193" y="16748"/>
                  <a:pt x="93193" y="16748"/>
                </a:cubicBezTo>
                <a:cubicBezTo>
                  <a:pt x="93193" y="20886"/>
                  <a:pt x="90261" y="22266"/>
                  <a:pt x="87329" y="22266"/>
                </a:cubicBezTo>
                <a:close/>
                <a:moveTo>
                  <a:pt x="57591" y="22266"/>
                </a:moveTo>
                <a:lnTo>
                  <a:pt x="57591" y="22266"/>
                </a:lnTo>
                <a:cubicBezTo>
                  <a:pt x="53193" y="22266"/>
                  <a:pt x="51727" y="20886"/>
                  <a:pt x="51727" y="16748"/>
                </a:cubicBezTo>
                <a:cubicBezTo>
                  <a:pt x="51727" y="5517"/>
                  <a:pt x="51727" y="5517"/>
                  <a:pt x="51727" y="5517"/>
                </a:cubicBezTo>
                <a:cubicBezTo>
                  <a:pt x="51727" y="2758"/>
                  <a:pt x="53193" y="0"/>
                  <a:pt x="57591" y="0"/>
                </a:cubicBezTo>
                <a:cubicBezTo>
                  <a:pt x="60523" y="0"/>
                  <a:pt x="63664" y="2758"/>
                  <a:pt x="63664" y="5517"/>
                </a:cubicBezTo>
                <a:cubicBezTo>
                  <a:pt x="63664" y="16748"/>
                  <a:pt x="63664" y="16748"/>
                  <a:pt x="63664" y="16748"/>
                </a:cubicBezTo>
                <a:cubicBezTo>
                  <a:pt x="63664" y="20886"/>
                  <a:pt x="60523" y="22266"/>
                  <a:pt x="57591" y="22266"/>
                </a:cubicBezTo>
                <a:close/>
                <a:moveTo>
                  <a:pt x="28062" y="22266"/>
                </a:moveTo>
                <a:lnTo>
                  <a:pt x="28062" y="22266"/>
                </a:lnTo>
                <a:cubicBezTo>
                  <a:pt x="23664" y="22266"/>
                  <a:pt x="22198" y="20886"/>
                  <a:pt x="22198" y="16748"/>
                </a:cubicBezTo>
                <a:cubicBezTo>
                  <a:pt x="22198" y="5517"/>
                  <a:pt x="22198" y="5517"/>
                  <a:pt x="22198" y="5517"/>
                </a:cubicBezTo>
                <a:cubicBezTo>
                  <a:pt x="22198" y="2758"/>
                  <a:pt x="23664" y="0"/>
                  <a:pt x="28062" y="0"/>
                </a:cubicBezTo>
                <a:cubicBezTo>
                  <a:pt x="30994" y="0"/>
                  <a:pt x="33926" y="2758"/>
                  <a:pt x="33926" y="5517"/>
                </a:cubicBezTo>
                <a:cubicBezTo>
                  <a:pt x="33926" y="16748"/>
                  <a:pt x="33926" y="16748"/>
                  <a:pt x="33926" y="16748"/>
                </a:cubicBezTo>
                <a:cubicBezTo>
                  <a:pt x="33926" y="20886"/>
                  <a:pt x="30994" y="22266"/>
                  <a:pt x="28062" y="222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9" name="Shape 4804">
            <a:extLst>
              <a:ext uri="{FF2B5EF4-FFF2-40B4-BE49-F238E27FC236}">
                <a16:creationId xmlns:a16="http://schemas.microsoft.com/office/drawing/2014/main" xmlns="" id="{043FAB18-63A8-4E0E-864D-172B03FE8E00}"/>
              </a:ext>
            </a:extLst>
          </p:cNvPr>
          <p:cNvSpPr/>
          <p:nvPr/>
        </p:nvSpPr>
        <p:spPr>
          <a:xfrm>
            <a:off x="2552997" y="4737703"/>
            <a:ext cx="275095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994" y="102857"/>
                </a:moveTo>
                <a:lnTo>
                  <a:pt x="110994" y="102857"/>
                </a:lnTo>
                <a:cubicBezTo>
                  <a:pt x="118324" y="111229"/>
                  <a:pt x="118324" y="111229"/>
                  <a:pt x="118324" y="111229"/>
                </a:cubicBezTo>
                <a:cubicBezTo>
                  <a:pt x="119790" y="111229"/>
                  <a:pt x="119790" y="112624"/>
                  <a:pt x="119790" y="114019"/>
                </a:cubicBezTo>
                <a:cubicBezTo>
                  <a:pt x="119790" y="118405"/>
                  <a:pt x="116858" y="119800"/>
                  <a:pt x="113926" y="119800"/>
                </a:cubicBezTo>
                <a:cubicBezTo>
                  <a:pt x="112460" y="119800"/>
                  <a:pt x="110994" y="119800"/>
                  <a:pt x="109319" y="118405"/>
                </a:cubicBezTo>
                <a:cubicBezTo>
                  <a:pt x="101989" y="111229"/>
                  <a:pt x="101989" y="111229"/>
                  <a:pt x="101989" y="111229"/>
                </a:cubicBezTo>
                <a:cubicBezTo>
                  <a:pt x="94659" y="118405"/>
                  <a:pt x="94659" y="118405"/>
                  <a:pt x="94659" y="118405"/>
                </a:cubicBezTo>
                <a:cubicBezTo>
                  <a:pt x="93193" y="119800"/>
                  <a:pt x="91727" y="119800"/>
                  <a:pt x="90261" y="119800"/>
                </a:cubicBezTo>
                <a:cubicBezTo>
                  <a:pt x="87329" y="119800"/>
                  <a:pt x="84188" y="118405"/>
                  <a:pt x="84188" y="114019"/>
                </a:cubicBezTo>
                <a:cubicBezTo>
                  <a:pt x="84188" y="112624"/>
                  <a:pt x="84188" y="111229"/>
                  <a:pt x="85654" y="111229"/>
                </a:cubicBezTo>
                <a:cubicBezTo>
                  <a:pt x="93193" y="102857"/>
                  <a:pt x="93193" y="102857"/>
                  <a:pt x="93193" y="102857"/>
                </a:cubicBezTo>
                <a:cubicBezTo>
                  <a:pt x="85654" y="95880"/>
                  <a:pt x="85654" y="95880"/>
                  <a:pt x="85654" y="95880"/>
                </a:cubicBezTo>
                <a:cubicBezTo>
                  <a:pt x="84188" y="94485"/>
                  <a:pt x="84188" y="93089"/>
                  <a:pt x="84188" y="91495"/>
                </a:cubicBezTo>
                <a:cubicBezTo>
                  <a:pt x="84188" y="88704"/>
                  <a:pt x="87329" y="85913"/>
                  <a:pt x="90261" y="85913"/>
                </a:cubicBezTo>
                <a:cubicBezTo>
                  <a:pt x="91727" y="85913"/>
                  <a:pt x="93193" y="87308"/>
                  <a:pt x="94659" y="88704"/>
                </a:cubicBezTo>
                <a:cubicBezTo>
                  <a:pt x="101989" y="95880"/>
                  <a:pt x="101989" y="95880"/>
                  <a:pt x="101989" y="95880"/>
                </a:cubicBezTo>
                <a:cubicBezTo>
                  <a:pt x="109319" y="88704"/>
                  <a:pt x="109319" y="88704"/>
                  <a:pt x="109319" y="88704"/>
                </a:cubicBezTo>
                <a:cubicBezTo>
                  <a:pt x="110994" y="87308"/>
                  <a:pt x="112460" y="85913"/>
                  <a:pt x="113926" y="85913"/>
                </a:cubicBezTo>
                <a:cubicBezTo>
                  <a:pt x="116858" y="85913"/>
                  <a:pt x="119790" y="88704"/>
                  <a:pt x="119790" y="91495"/>
                </a:cubicBezTo>
                <a:cubicBezTo>
                  <a:pt x="119790" y="93089"/>
                  <a:pt x="119790" y="94485"/>
                  <a:pt x="118324" y="95880"/>
                </a:cubicBezTo>
                <a:lnTo>
                  <a:pt x="110994" y="102857"/>
                </a:lnTo>
                <a:close/>
                <a:moveTo>
                  <a:pt x="104921" y="84518"/>
                </a:moveTo>
                <a:lnTo>
                  <a:pt x="104921" y="84518"/>
                </a:lnTo>
                <a:cubicBezTo>
                  <a:pt x="101989" y="87308"/>
                  <a:pt x="101989" y="87308"/>
                  <a:pt x="101989" y="87308"/>
                </a:cubicBezTo>
                <a:cubicBezTo>
                  <a:pt x="99057" y="84518"/>
                  <a:pt x="99057" y="84518"/>
                  <a:pt x="99057" y="84518"/>
                </a:cubicBezTo>
                <a:cubicBezTo>
                  <a:pt x="96125" y="81727"/>
                  <a:pt x="93193" y="80332"/>
                  <a:pt x="90261" y="80332"/>
                </a:cubicBezTo>
                <a:cubicBezTo>
                  <a:pt x="84188" y="80332"/>
                  <a:pt x="78324" y="85913"/>
                  <a:pt x="78324" y="91495"/>
                </a:cubicBezTo>
                <a:cubicBezTo>
                  <a:pt x="78324" y="95880"/>
                  <a:pt x="79790" y="98671"/>
                  <a:pt x="81256" y="100066"/>
                </a:cubicBezTo>
                <a:cubicBezTo>
                  <a:pt x="85654" y="102857"/>
                  <a:pt x="85654" y="102857"/>
                  <a:pt x="85654" y="102857"/>
                </a:cubicBezTo>
                <a:cubicBezTo>
                  <a:pt x="81256" y="107043"/>
                  <a:pt x="81256" y="107043"/>
                  <a:pt x="81256" y="107043"/>
                </a:cubicBezTo>
                <a:cubicBezTo>
                  <a:pt x="79790" y="108438"/>
                  <a:pt x="78324" y="111229"/>
                  <a:pt x="78324" y="114019"/>
                </a:cubicBezTo>
                <a:cubicBezTo>
                  <a:pt x="78324" y="117009"/>
                  <a:pt x="78324" y="118405"/>
                  <a:pt x="79790" y="119800"/>
                </a:cubicBezTo>
                <a:cubicBezTo>
                  <a:pt x="5863" y="119800"/>
                  <a:pt x="5863" y="119800"/>
                  <a:pt x="5863" y="119800"/>
                </a:cubicBezTo>
                <a:cubicBezTo>
                  <a:pt x="1465" y="119800"/>
                  <a:pt x="0" y="118405"/>
                  <a:pt x="0" y="114019"/>
                </a:cubicBezTo>
                <a:cubicBezTo>
                  <a:pt x="0" y="16943"/>
                  <a:pt x="0" y="16943"/>
                  <a:pt x="0" y="16943"/>
                </a:cubicBezTo>
                <a:cubicBezTo>
                  <a:pt x="0" y="14152"/>
                  <a:pt x="1465" y="11162"/>
                  <a:pt x="5863" y="11162"/>
                </a:cubicBezTo>
                <a:cubicBezTo>
                  <a:pt x="14659" y="11162"/>
                  <a:pt x="14659" y="11162"/>
                  <a:pt x="14659" y="11162"/>
                </a:cubicBezTo>
                <a:cubicBezTo>
                  <a:pt x="14659" y="16943"/>
                  <a:pt x="14659" y="16943"/>
                  <a:pt x="14659" y="16943"/>
                </a:cubicBezTo>
                <a:cubicBezTo>
                  <a:pt x="14659" y="22524"/>
                  <a:pt x="20523" y="28106"/>
                  <a:pt x="26596" y="28106"/>
                </a:cubicBezTo>
                <a:cubicBezTo>
                  <a:pt x="33926" y="28106"/>
                  <a:pt x="38324" y="22524"/>
                  <a:pt x="38324" y="16943"/>
                </a:cubicBezTo>
                <a:cubicBezTo>
                  <a:pt x="38324" y="11162"/>
                  <a:pt x="38324" y="11162"/>
                  <a:pt x="38324" y="11162"/>
                </a:cubicBezTo>
                <a:cubicBezTo>
                  <a:pt x="44188" y="11162"/>
                  <a:pt x="44188" y="11162"/>
                  <a:pt x="44188" y="11162"/>
                </a:cubicBezTo>
                <a:cubicBezTo>
                  <a:pt x="44188" y="16943"/>
                  <a:pt x="44188" y="16943"/>
                  <a:pt x="44188" y="16943"/>
                </a:cubicBezTo>
                <a:cubicBezTo>
                  <a:pt x="44188" y="22524"/>
                  <a:pt x="50261" y="28106"/>
                  <a:pt x="56125" y="28106"/>
                </a:cubicBezTo>
                <a:cubicBezTo>
                  <a:pt x="63455" y="28106"/>
                  <a:pt x="68062" y="22524"/>
                  <a:pt x="68062" y="16943"/>
                </a:cubicBezTo>
                <a:cubicBezTo>
                  <a:pt x="68062" y="11162"/>
                  <a:pt x="68062" y="11162"/>
                  <a:pt x="68062" y="11162"/>
                </a:cubicBezTo>
                <a:cubicBezTo>
                  <a:pt x="73926" y="11162"/>
                  <a:pt x="73926" y="11162"/>
                  <a:pt x="73926" y="11162"/>
                </a:cubicBezTo>
                <a:cubicBezTo>
                  <a:pt x="73926" y="16943"/>
                  <a:pt x="73926" y="16943"/>
                  <a:pt x="73926" y="16943"/>
                </a:cubicBezTo>
                <a:cubicBezTo>
                  <a:pt x="73926" y="22524"/>
                  <a:pt x="79790" y="28106"/>
                  <a:pt x="85654" y="28106"/>
                </a:cubicBezTo>
                <a:cubicBezTo>
                  <a:pt x="93193" y="28106"/>
                  <a:pt x="97591" y="22524"/>
                  <a:pt x="97591" y="16943"/>
                </a:cubicBezTo>
                <a:cubicBezTo>
                  <a:pt x="97591" y="11162"/>
                  <a:pt x="97591" y="11162"/>
                  <a:pt x="97591" y="11162"/>
                </a:cubicBezTo>
                <a:cubicBezTo>
                  <a:pt x="107853" y="11162"/>
                  <a:pt x="107853" y="11162"/>
                  <a:pt x="107853" y="11162"/>
                </a:cubicBezTo>
                <a:cubicBezTo>
                  <a:pt x="110994" y="11162"/>
                  <a:pt x="113926" y="14152"/>
                  <a:pt x="113926" y="16943"/>
                </a:cubicBezTo>
                <a:cubicBezTo>
                  <a:pt x="113926" y="80332"/>
                  <a:pt x="113926" y="80332"/>
                  <a:pt x="113926" y="80332"/>
                </a:cubicBezTo>
                <a:cubicBezTo>
                  <a:pt x="110994" y="80332"/>
                  <a:pt x="107853" y="81727"/>
                  <a:pt x="104921" y="84518"/>
                </a:cubicBezTo>
                <a:close/>
                <a:moveTo>
                  <a:pt x="73926" y="73156"/>
                </a:moveTo>
                <a:lnTo>
                  <a:pt x="73926" y="73156"/>
                </a:lnTo>
                <a:cubicBezTo>
                  <a:pt x="73926" y="70365"/>
                  <a:pt x="72460" y="67574"/>
                  <a:pt x="68062" y="67574"/>
                </a:cubicBezTo>
                <a:cubicBezTo>
                  <a:pt x="56125" y="67574"/>
                  <a:pt x="56125" y="67574"/>
                  <a:pt x="56125" y="67574"/>
                </a:cubicBezTo>
                <a:cubicBezTo>
                  <a:pt x="47329" y="67574"/>
                  <a:pt x="47329" y="67574"/>
                  <a:pt x="47329" y="67574"/>
                </a:cubicBezTo>
                <a:cubicBezTo>
                  <a:pt x="20523" y="67574"/>
                  <a:pt x="20523" y="67574"/>
                  <a:pt x="20523" y="67574"/>
                </a:cubicBezTo>
                <a:cubicBezTo>
                  <a:pt x="17591" y="67574"/>
                  <a:pt x="14659" y="70365"/>
                  <a:pt x="14659" y="73156"/>
                </a:cubicBezTo>
                <a:cubicBezTo>
                  <a:pt x="14659" y="76146"/>
                  <a:pt x="17591" y="78936"/>
                  <a:pt x="20523" y="78936"/>
                </a:cubicBezTo>
                <a:cubicBezTo>
                  <a:pt x="47329" y="78936"/>
                  <a:pt x="47329" y="78936"/>
                  <a:pt x="47329" y="78936"/>
                </a:cubicBezTo>
                <a:cubicBezTo>
                  <a:pt x="56125" y="78936"/>
                  <a:pt x="56125" y="78936"/>
                  <a:pt x="56125" y="78936"/>
                </a:cubicBezTo>
                <a:cubicBezTo>
                  <a:pt x="68062" y="78936"/>
                  <a:pt x="68062" y="78936"/>
                  <a:pt x="68062" y="78936"/>
                </a:cubicBezTo>
                <a:cubicBezTo>
                  <a:pt x="72460" y="78936"/>
                  <a:pt x="73926" y="76146"/>
                  <a:pt x="73926" y="73156"/>
                </a:cubicBezTo>
                <a:close/>
                <a:moveTo>
                  <a:pt x="14659" y="97275"/>
                </a:moveTo>
                <a:lnTo>
                  <a:pt x="14659" y="97275"/>
                </a:lnTo>
                <a:cubicBezTo>
                  <a:pt x="14659" y="100066"/>
                  <a:pt x="17591" y="101461"/>
                  <a:pt x="20523" y="101461"/>
                </a:cubicBezTo>
                <a:cubicBezTo>
                  <a:pt x="57591" y="101461"/>
                  <a:pt x="57591" y="101461"/>
                  <a:pt x="57591" y="101461"/>
                </a:cubicBezTo>
                <a:cubicBezTo>
                  <a:pt x="60523" y="101461"/>
                  <a:pt x="61989" y="100066"/>
                  <a:pt x="61989" y="97275"/>
                </a:cubicBezTo>
                <a:cubicBezTo>
                  <a:pt x="61989" y="94485"/>
                  <a:pt x="60523" y="91495"/>
                  <a:pt x="57591" y="91495"/>
                </a:cubicBezTo>
                <a:cubicBezTo>
                  <a:pt x="20523" y="91495"/>
                  <a:pt x="20523" y="91495"/>
                  <a:pt x="20523" y="91495"/>
                </a:cubicBezTo>
                <a:cubicBezTo>
                  <a:pt x="17591" y="91495"/>
                  <a:pt x="14659" y="94485"/>
                  <a:pt x="14659" y="97275"/>
                </a:cubicBezTo>
                <a:close/>
                <a:moveTo>
                  <a:pt x="91727" y="43654"/>
                </a:moveTo>
                <a:lnTo>
                  <a:pt x="91727" y="43654"/>
                </a:lnTo>
                <a:cubicBezTo>
                  <a:pt x="20523" y="43654"/>
                  <a:pt x="20523" y="43654"/>
                  <a:pt x="20523" y="43654"/>
                </a:cubicBezTo>
                <a:cubicBezTo>
                  <a:pt x="17591" y="43654"/>
                  <a:pt x="14659" y="45049"/>
                  <a:pt x="14659" y="49235"/>
                </a:cubicBezTo>
                <a:cubicBezTo>
                  <a:pt x="14659" y="52026"/>
                  <a:pt x="17591" y="55016"/>
                  <a:pt x="20523" y="55016"/>
                </a:cubicBezTo>
                <a:cubicBezTo>
                  <a:pt x="91727" y="55016"/>
                  <a:pt x="91727" y="55016"/>
                  <a:pt x="91727" y="55016"/>
                </a:cubicBezTo>
                <a:cubicBezTo>
                  <a:pt x="96125" y="55016"/>
                  <a:pt x="97591" y="52026"/>
                  <a:pt x="97591" y="49235"/>
                </a:cubicBezTo>
                <a:cubicBezTo>
                  <a:pt x="97591" y="45049"/>
                  <a:pt x="96125" y="43654"/>
                  <a:pt x="91727" y="43654"/>
                </a:cubicBezTo>
                <a:close/>
                <a:moveTo>
                  <a:pt x="85654" y="22524"/>
                </a:moveTo>
                <a:lnTo>
                  <a:pt x="85654" y="22524"/>
                </a:lnTo>
                <a:cubicBezTo>
                  <a:pt x="82722" y="22524"/>
                  <a:pt x="79790" y="19734"/>
                  <a:pt x="79790" y="16943"/>
                </a:cubicBezTo>
                <a:cubicBezTo>
                  <a:pt x="79790" y="5581"/>
                  <a:pt x="79790" y="5581"/>
                  <a:pt x="79790" y="5581"/>
                </a:cubicBezTo>
                <a:cubicBezTo>
                  <a:pt x="79790" y="2790"/>
                  <a:pt x="82722" y="0"/>
                  <a:pt x="85654" y="0"/>
                </a:cubicBezTo>
                <a:cubicBezTo>
                  <a:pt x="90261" y="0"/>
                  <a:pt x="91727" y="2790"/>
                  <a:pt x="91727" y="5581"/>
                </a:cubicBezTo>
                <a:cubicBezTo>
                  <a:pt x="91727" y="16943"/>
                  <a:pt x="91727" y="16943"/>
                  <a:pt x="91727" y="16943"/>
                </a:cubicBezTo>
                <a:cubicBezTo>
                  <a:pt x="91727" y="19734"/>
                  <a:pt x="90261" y="22524"/>
                  <a:pt x="85654" y="22524"/>
                </a:cubicBezTo>
                <a:close/>
                <a:moveTo>
                  <a:pt x="56125" y="22524"/>
                </a:moveTo>
                <a:lnTo>
                  <a:pt x="56125" y="22524"/>
                </a:lnTo>
                <a:cubicBezTo>
                  <a:pt x="53193" y="22524"/>
                  <a:pt x="50261" y="19734"/>
                  <a:pt x="50261" y="16943"/>
                </a:cubicBezTo>
                <a:cubicBezTo>
                  <a:pt x="50261" y="5581"/>
                  <a:pt x="50261" y="5581"/>
                  <a:pt x="50261" y="5581"/>
                </a:cubicBezTo>
                <a:cubicBezTo>
                  <a:pt x="50261" y="2790"/>
                  <a:pt x="53193" y="0"/>
                  <a:pt x="56125" y="0"/>
                </a:cubicBezTo>
                <a:cubicBezTo>
                  <a:pt x="60523" y="0"/>
                  <a:pt x="61989" y="2790"/>
                  <a:pt x="61989" y="5581"/>
                </a:cubicBezTo>
                <a:cubicBezTo>
                  <a:pt x="61989" y="16943"/>
                  <a:pt x="61989" y="16943"/>
                  <a:pt x="61989" y="16943"/>
                </a:cubicBezTo>
                <a:cubicBezTo>
                  <a:pt x="61989" y="19734"/>
                  <a:pt x="60523" y="22524"/>
                  <a:pt x="56125" y="22524"/>
                </a:cubicBezTo>
                <a:close/>
                <a:moveTo>
                  <a:pt x="26596" y="22524"/>
                </a:moveTo>
                <a:lnTo>
                  <a:pt x="26596" y="22524"/>
                </a:lnTo>
                <a:cubicBezTo>
                  <a:pt x="23664" y="22524"/>
                  <a:pt x="20523" y="19734"/>
                  <a:pt x="20523" y="16943"/>
                </a:cubicBezTo>
                <a:cubicBezTo>
                  <a:pt x="20523" y="5581"/>
                  <a:pt x="20523" y="5581"/>
                  <a:pt x="20523" y="5581"/>
                </a:cubicBezTo>
                <a:cubicBezTo>
                  <a:pt x="20523" y="2790"/>
                  <a:pt x="23664" y="0"/>
                  <a:pt x="26596" y="0"/>
                </a:cubicBezTo>
                <a:cubicBezTo>
                  <a:pt x="30994" y="0"/>
                  <a:pt x="32460" y="2790"/>
                  <a:pt x="32460" y="5581"/>
                </a:cubicBezTo>
                <a:cubicBezTo>
                  <a:pt x="32460" y="16943"/>
                  <a:pt x="32460" y="16943"/>
                  <a:pt x="32460" y="16943"/>
                </a:cubicBezTo>
                <a:cubicBezTo>
                  <a:pt x="32460" y="19734"/>
                  <a:pt x="30994" y="22524"/>
                  <a:pt x="26596" y="2252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Shape 4805">
            <a:extLst>
              <a:ext uri="{FF2B5EF4-FFF2-40B4-BE49-F238E27FC236}">
                <a16:creationId xmlns:a16="http://schemas.microsoft.com/office/drawing/2014/main" xmlns="" id="{778CC36D-3D10-4A79-9AC5-1F5B00507473}"/>
              </a:ext>
            </a:extLst>
          </p:cNvPr>
          <p:cNvSpPr/>
          <p:nvPr/>
        </p:nvSpPr>
        <p:spPr>
          <a:xfrm>
            <a:off x="2043014" y="4739820"/>
            <a:ext cx="27932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901" y="103054"/>
                </a:moveTo>
                <a:lnTo>
                  <a:pt x="116901" y="103054"/>
                </a:lnTo>
                <a:cubicBezTo>
                  <a:pt x="102237" y="117044"/>
                  <a:pt x="102237" y="117044"/>
                  <a:pt x="102237" y="117044"/>
                </a:cubicBezTo>
                <a:cubicBezTo>
                  <a:pt x="100791" y="118423"/>
                  <a:pt x="99345" y="119802"/>
                  <a:pt x="97900" y="119802"/>
                </a:cubicBezTo>
                <a:cubicBezTo>
                  <a:pt x="96454" y="119802"/>
                  <a:pt x="95008" y="118423"/>
                  <a:pt x="93562" y="117044"/>
                </a:cubicBezTo>
                <a:cubicBezTo>
                  <a:pt x="86127" y="109950"/>
                  <a:pt x="86127" y="109950"/>
                  <a:pt x="86127" y="109950"/>
                </a:cubicBezTo>
                <a:cubicBezTo>
                  <a:pt x="84681" y="108571"/>
                  <a:pt x="84681" y="107192"/>
                  <a:pt x="84681" y="105812"/>
                </a:cubicBezTo>
                <a:cubicBezTo>
                  <a:pt x="84681" y="103054"/>
                  <a:pt x="86127" y="100295"/>
                  <a:pt x="90671" y="100295"/>
                </a:cubicBezTo>
                <a:cubicBezTo>
                  <a:pt x="92117" y="100295"/>
                  <a:pt x="93562" y="101674"/>
                  <a:pt x="93562" y="103054"/>
                </a:cubicBezTo>
                <a:cubicBezTo>
                  <a:pt x="97900" y="105812"/>
                  <a:pt x="97900" y="105812"/>
                  <a:pt x="97900" y="105812"/>
                </a:cubicBezTo>
                <a:cubicBezTo>
                  <a:pt x="109466" y="94778"/>
                  <a:pt x="109466" y="94778"/>
                  <a:pt x="109466" y="94778"/>
                </a:cubicBezTo>
                <a:cubicBezTo>
                  <a:pt x="110912" y="93399"/>
                  <a:pt x="112564" y="93399"/>
                  <a:pt x="114010" y="93399"/>
                </a:cubicBezTo>
                <a:cubicBezTo>
                  <a:pt x="116901" y="93399"/>
                  <a:pt x="119793" y="96157"/>
                  <a:pt x="119793" y="98916"/>
                </a:cubicBezTo>
                <a:cubicBezTo>
                  <a:pt x="119793" y="100295"/>
                  <a:pt x="118347" y="101674"/>
                  <a:pt x="116901" y="103054"/>
                </a:cubicBezTo>
                <a:close/>
                <a:moveTo>
                  <a:pt x="97900" y="97536"/>
                </a:moveTo>
                <a:lnTo>
                  <a:pt x="97900" y="97536"/>
                </a:lnTo>
                <a:cubicBezTo>
                  <a:pt x="96454" y="96157"/>
                  <a:pt x="93562" y="94778"/>
                  <a:pt x="90671" y="94778"/>
                </a:cubicBezTo>
                <a:cubicBezTo>
                  <a:pt x="83235" y="94778"/>
                  <a:pt x="78898" y="100295"/>
                  <a:pt x="78898" y="105812"/>
                </a:cubicBezTo>
                <a:cubicBezTo>
                  <a:pt x="78898" y="109950"/>
                  <a:pt x="80344" y="112906"/>
                  <a:pt x="81790" y="114285"/>
                </a:cubicBezTo>
                <a:cubicBezTo>
                  <a:pt x="87573" y="119802"/>
                  <a:pt x="87573" y="119802"/>
                  <a:pt x="87573" y="119802"/>
                </a:cubicBezTo>
                <a:cubicBezTo>
                  <a:pt x="5989" y="119802"/>
                  <a:pt x="5989" y="119802"/>
                  <a:pt x="5989" y="119802"/>
                </a:cubicBezTo>
                <a:cubicBezTo>
                  <a:pt x="3098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98" y="11034"/>
                  <a:pt x="5989" y="11034"/>
                </a:cubicBezTo>
                <a:cubicBezTo>
                  <a:pt x="16110" y="11034"/>
                  <a:pt x="16110" y="11034"/>
                  <a:pt x="16110" y="11034"/>
                </a:cubicBezTo>
                <a:cubicBezTo>
                  <a:pt x="16110" y="16748"/>
                  <a:pt x="16110" y="16748"/>
                  <a:pt x="16110" y="16748"/>
                </a:cubicBezTo>
                <a:cubicBezTo>
                  <a:pt x="16110" y="23645"/>
                  <a:pt x="21893" y="27783"/>
                  <a:pt x="27882" y="27783"/>
                </a:cubicBezTo>
                <a:cubicBezTo>
                  <a:pt x="33666" y="27783"/>
                  <a:pt x="39449" y="23645"/>
                  <a:pt x="39449" y="16748"/>
                </a:cubicBezTo>
                <a:cubicBezTo>
                  <a:pt x="39449" y="11034"/>
                  <a:pt x="39449" y="11034"/>
                  <a:pt x="39449" y="11034"/>
                </a:cubicBezTo>
                <a:cubicBezTo>
                  <a:pt x="45232" y="11034"/>
                  <a:pt x="45232" y="11034"/>
                  <a:pt x="45232" y="11034"/>
                </a:cubicBezTo>
                <a:cubicBezTo>
                  <a:pt x="45232" y="16748"/>
                  <a:pt x="45232" y="16748"/>
                  <a:pt x="45232" y="16748"/>
                </a:cubicBezTo>
                <a:cubicBezTo>
                  <a:pt x="45232" y="23645"/>
                  <a:pt x="51222" y="27783"/>
                  <a:pt x="57005" y="27783"/>
                </a:cubicBezTo>
                <a:cubicBezTo>
                  <a:pt x="62788" y="27783"/>
                  <a:pt x="68777" y="23645"/>
                  <a:pt x="68777" y="16748"/>
                </a:cubicBezTo>
                <a:cubicBezTo>
                  <a:pt x="68777" y="11034"/>
                  <a:pt x="68777" y="11034"/>
                  <a:pt x="68777" y="11034"/>
                </a:cubicBezTo>
                <a:cubicBezTo>
                  <a:pt x="74561" y="11034"/>
                  <a:pt x="74561" y="11034"/>
                  <a:pt x="74561" y="11034"/>
                </a:cubicBezTo>
                <a:cubicBezTo>
                  <a:pt x="74561" y="16748"/>
                  <a:pt x="74561" y="16748"/>
                  <a:pt x="74561" y="16748"/>
                </a:cubicBezTo>
                <a:cubicBezTo>
                  <a:pt x="74561" y="23645"/>
                  <a:pt x="80344" y="27783"/>
                  <a:pt x="86127" y="27783"/>
                </a:cubicBezTo>
                <a:cubicBezTo>
                  <a:pt x="92117" y="27783"/>
                  <a:pt x="97900" y="23645"/>
                  <a:pt x="97900" y="16748"/>
                </a:cubicBezTo>
                <a:cubicBezTo>
                  <a:pt x="97900" y="11034"/>
                  <a:pt x="97900" y="11034"/>
                  <a:pt x="97900" y="11034"/>
                </a:cubicBezTo>
                <a:cubicBezTo>
                  <a:pt x="108020" y="11034"/>
                  <a:pt x="108020" y="11034"/>
                  <a:pt x="108020" y="11034"/>
                </a:cubicBezTo>
                <a:cubicBezTo>
                  <a:pt x="110912" y="11034"/>
                  <a:pt x="114010" y="13990"/>
                  <a:pt x="114010" y="16748"/>
                </a:cubicBezTo>
                <a:cubicBezTo>
                  <a:pt x="114010" y="87684"/>
                  <a:pt x="114010" y="87684"/>
                  <a:pt x="114010" y="87684"/>
                </a:cubicBezTo>
                <a:cubicBezTo>
                  <a:pt x="109466" y="87684"/>
                  <a:pt x="106574" y="89064"/>
                  <a:pt x="105129" y="90640"/>
                </a:cubicBezTo>
                <a:lnTo>
                  <a:pt x="97900" y="97536"/>
                </a:lnTo>
                <a:close/>
                <a:moveTo>
                  <a:pt x="16110" y="96157"/>
                </a:moveTo>
                <a:lnTo>
                  <a:pt x="16110" y="96157"/>
                </a:lnTo>
                <a:cubicBezTo>
                  <a:pt x="16110" y="98916"/>
                  <a:pt x="17555" y="100295"/>
                  <a:pt x="20447" y="100295"/>
                </a:cubicBezTo>
                <a:cubicBezTo>
                  <a:pt x="58450" y="100295"/>
                  <a:pt x="58450" y="100295"/>
                  <a:pt x="58450" y="100295"/>
                </a:cubicBezTo>
                <a:cubicBezTo>
                  <a:pt x="61342" y="100295"/>
                  <a:pt x="62788" y="98916"/>
                  <a:pt x="62788" y="96157"/>
                </a:cubicBezTo>
                <a:cubicBezTo>
                  <a:pt x="62788" y="93399"/>
                  <a:pt x="61342" y="92019"/>
                  <a:pt x="58450" y="92019"/>
                </a:cubicBezTo>
                <a:cubicBezTo>
                  <a:pt x="20447" y="92019"/>
                  <a:pt x="20447" y="92019"/>
                  <a:pt x="20447" y="92019"/>
                </a:cubicBezTo>
                <a:cubicBezTo>
                  <a:pt x="17555" y="92019"/>
                  <a:pt x="16110" y="93399"/>
                  <a:pt x="16110" y="96157"/>
                </a:cubicBezTo>
                <a:close/>
                <a:moveTo>
                  <a:pt x="92117" y="43152"/>
                </a:moveTo>
                <a:lnTo>
                  <a:pt x="92117" y="43152"/>
                </a:lnTo>
                <a:cubicBezTo>
                  <a:pt x="21893" y="43152"/>
                  <a:pt x="21893" y="43152"/>
                  <a:pt x="21893" y="43152"/>
                </a:cubicBezTo>
                <a:cubicBezTo>
                  <a:pt x="19001" y="43152"/>
                  <a:pt x="16110" y="45911"/>
                  <a:pt x="16110" y="48669"/>
                </a:cubicBezTo>
                <a:cubicBezTo>
                  <a:pt x="16110" y="51625"/>
                  <a:pt x="19001" y="54384"/>
                  <a:pt x="21893" y="54384"/>
                </a:cubicBezTo>
                <a:cubicBezTo>
                  <a:pt x="92117" y="54384"/>
                  <a:pt x="92117" y="54384"/>
                  <a:pt x="92117" y="54384"/>
                </a:cubicBezTo>
                <a:cubicBezTo>
                  <a:pt x="95008" y="54384"/>
                  <a:pt x="97900" y="51625"/>
                  <a:pt x="97900" y="48669"/>
                </a:cubicBezTo>
                <a:cubicBezTo>
                  <a:pt x="97900" y="45911"/>
                  <a:pt x="95008" y="43152"/>
                  <a:pt x="92117" y="43152"/>
                </a:cubicBezTo>
                <a:close/>
                <a:moveTo>
                  <a:pt x="92117" y="66798"/>
                </a:moveTo>
                <a:lnTo>
                  <a:pt x="92117" y="66798"/>
                </a:lnTo>
                <a:cubicBezTo>
                  <a:pt x="57005" y="66798"/>
                  <a:pt x="57005" y="66798"/>
                  <a:pt x="57005" y="66798"/>
                </a:cubicBezTo>
                <a:cubicBezTo>
                  <a:pt x="46678" y="66798"/>
                  <a:pt x="46678" y="66798"/>
                  <a:pt x="46678" y="66798"/>
                </a:cubicBezTo>
                <a:cubicBezTo>
                  <a:pt x="21893" y="66798"/>
                  <a:pt x="21893" y="66798"/>
                  <a:pt x="21893" y="66798"/>
                </a:cubicBezTo>
                <a:cubicBezTo>
                  <a:pt x="19001" y="66798"/>
                  <a:pt x="16110" y="69556"/>
                  <a:pt x="16110" y="72315"/>
                </a:cubicBezTo>
                <a:cubicBezTo>
                  <a:pt x="16110" y="76650"/>
                  <a:pt x="19001" y="78029"/>
                  <a:pt x="21893" y="78029"/>
                </a:cubicBezTo>
                <a:cubicBezTo>
                  <a:pt x="46678" y="78029"/>
                  <a:pt x="46678" y="78029"/>
                  <a:pt x="46678" y="78029"/>
                </a:cubicBezTo>
                <a:cubicBezTo>
                  <a:pt x="57005" y="78029"/>
                  <a:pt x="57005" y="78029"/>
                  <a:pt x="57005" y="78029"/>
                </a:cubicBezTo>
                <a:cubicBezTo>
                  <a:pt x="92117" y="78029"/>
                  <a:pt x="92117" y="78029"/>
                  <a:pt x="92117" y="78029"/>
                </a:cubicBezTo>
                <a:cubicBezTo>
                  <a:pt x="95008" y="78029"/>
                  <a:pt x="97900" y="76650"/>
                  <a:pt x="97900" y="72315"/>
                </a:cubicBezTo>
                <a:cubicBezTo>
                  <a:pt x="97900" y="69556"/>
                  <a:pt x="95008" y="66798"/>
                  <a:pt x="92117" y="66798"/>
                </a:cubicBezTo>
                <a:close/>
                <a:moveTo>
                  <a:pt x="86127" y="22266"/>
                </a:moveTo>
                <a:lnTo>
                  <a:pt x="86127" y="22266"/>
                </a:lnTo>
                <a:cubicBezTo>
                  <a:pt x="83235" y="22266"/>
                  <a:pt x="80344" y="20886"/>
                  <a:pt x="80344" y="16748"/>
                </a:cubicBezTo>
                <a:cubicBezTo>
                  <a:pt x="80344" y="5517"/>
                  <a:pt x="80344" y="5517"/>
                  <a:pt x="80344" y="5517"/>
                </a:cubicBezTo>
                <a:cubicBezTo>
                  <a:pt x="80344" y="2758"/>
                  <a:pt x="83235" y="0"/>
                  <a:pt x="86127" y="0"/>
                </a:cubicBezTo>
                <a:cubicBezTo>
                  <a:pt x="89018" y="0"/>
                  <a:pt x="92117" y="2758"/>
                  <a:pt x="92117" y="5517"/>
                </a:cubicBezTo>
                <a:cubicBezTo>
                  <a:pt x="92117" y="16748"/>
                  <a:pt x="92117" y="16748"/>
                  <a:pt x="92117" y="16748"/>
                </a:cubicBezTo>
                <a:cubicBezTo>
                  <a:pt x="92117" y="20886"/>
                  <a:pt x="89018" y="22266"/>
                  <a:pt x="86127" y="22266"/>
                </a:cubicBezTo>
                <a:close/>
                <a:moveTo>
                  <a:pt x="57005" y="22266"/>
                </a:moveTo>
                <a:lnTo>
                  <a:pt x="57005" y="22266"/>
                </a:lnTo>
                <a:cubicBezTo>
                  <a:pt x="54113" y="22266"/>
                  <a:pt x="51222" y="20886"/>
                  <a:pt x="51222" y="16748"/>
                </a:cubicBezTo>
                <a:cubicBezTo>
                  <a:pt x="51222" y="5517"/>
                  <a:pt x="51222" y="5517"/>
                  <a:pt x="51222" y="5517"/>
                </a:cubicBezTo>
                <a:cubicBezTo>
                  <a:pt x="51222" y="2758"/>
                  <a:pt x="54113" y="0"/>
                  <a:pt x="57005" y="0"/>
                </a:cubicBezTo>
                <a:cubicBezTo>
                  <a:pt x="59896" y="0"/>
                  <a:pt x="62788" y="2758"/>
                  <a:pt x="62788" y="5517"/>
                </a:cubicBezTo>
                <a:cubicBezTo>
                  <a:pt x="62788" y="16748"/>
                  <a:pt x="62788" y="16748"/>
                  <a:pt x="62788" y="16748"/>
                </a:cubicBezTo>
                <a:cubicBezTo>
                  <a:pt x="62788" y="20886"/>
                  <a:pt x="59896" y="22266"/>
                  <a:pt x="57005" y="22266"/>
                </a:cubicBezTo>
                <a:close/>
                <a:moveTo>
                  <a:pt x="27882" y="22266"/>
                </a:moveTo>
                <a:lnTo>
                  <a:pt x="27882" y="22266"/>
                </a:lnTo>
                <a:cubicBezTo>
                  <a:pt x="24991" y="22266"/>
                  <a:pt x="21893" y="20886"/>
                  <a:pt x="21893" y="16748"/>
                </a:cubicBezTo>
                <a:cubicBezTo>
                  <a:pt x="21893" y="5517"/>
                  <a:pt x="21893" y="5517"/>
                  <a:pt x="21893" y="5517"/>
                </a:cubicBezTo>
                <a:cubicBezTo>
                  <a:pt x="21893" y="2758"/>
                  <a:pt x="24991" y="0"/>
                  <a:pt x="27882" y="0"/>
                </a:cubicBezTo>
                <a:cubicBezTo>
                  <a:pt x="30774" y="0"/>
                  <a:pt x="33666" y="2758"/>
                  <a:pt x="33666" y="5517"/>
                </a:cubicBezTo>
                <a:cubicBezTo>
                  <a:pt x="33666" y="16748"/>
                  <a:pt x="33666" y="16748"/>
                  <a:pt x="33666" y="16748"/>
                </a:cubicBezTo>
                <a:cubicBezTo>
                  <a:pt x="33666" y="20886"/>
                  <a:pt x="30774" y="22266"/>
                  <a:pt x="27882" y="222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Shape 4806">
            <a:extLst>
              <a:ext uri="{FF2B5EF4-FFF2-40B4-BE49-F238E27FC236}">
                <a16:creationId xmlns:a16="http://schemas.microsoft.com/office/drawing/2014/main" xmlns="" id="{B834B79C-D04B-4171-B49C-4E7680C378A2}"/>
              </a:ext>
            </a:extLst>
          </p:cNvPr>
          <p:cNvSpPr/>
          <p:nvPr/>
        </p:nvSpPr>
        <p:spPr>
          <a:xfrm>
            <a:off x="1537261" y="4739820"/>
            <a:ext cx="262398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3614" y="119802"/>
                </a:moveTo>
                <a:lnTo>
                  <a:pt x="113614" y="119802"/>
                </a:lnTo>
                <a:cubicBezTo>
                  <a:pt x="6385" y="119802"/>
                  <a:pt x="6385" y="119802"/>
                  <a:pt x="6385" y="119802"/>
                </a:cubicBezTo>
                <a:cubicBezTo>
                  <a:pt x="3082" y="119802"/>
                  <a:pt x="0" y="117044"/>
                  <a:pt x="0" y="114285"/>
                </a:cubicBezTo>
                <a:cubicBezTo>
                  <a:pt x="0" y="16748"/>
                  <a:pt x="0" y="16748"/>
                  <a:pt x="0" y="16748"/>
                </a:cubicBezTo>
                <a:cubicBezTo>
                  <a:pt x="0" y="13990"/>
                  <a:pt x="3082" y="11034"/>
                  <a:pt x="6385" y="11034"/>
                </a:cubicBezTo>
                <a:cubicBezTo>
                  <a:pt x="17174" y="11034"/>
                  <a:pt x="17174" y="11034"/>
                  <a:pt x="17174" y="11034"/>
                </a:cubicBezTo>
                <a:cubicBezTo>
                  <a:pt x="17174" y="16748"/>
                  <a:pt x="17174" y="16748"/>
                  <a:pt x="17174" y="16748"/>
                </a:cubicBezTo>
                <a:cubicBezTo>
                  <a:pt x="17174" y="23645"/>
                  <a:pt x="21798" y="27783"/>
                  <a:pt x="29724" y="27783"/>
                </a:cubicBezTo>
                <a:cubicBezTo>
                  <a:pt x="35889" y="27783"/>
                  <a:pt x="42055" y="23645"/>
                  <a:pt x="42055" y="16748"/>
                </a:cubicBezTo>
                <a:cubicBezTo>
                  <a:pt x="42055" y="11034"/>
                  <a:pt x="42055" y="11034"/>
                  <a:pt x="42055" y="11034"/>
                </a:cubicBezTo>
                <a:cubicBezTo>
                  <a:pt x="48220" y="11034"/>
                  <a:pt x="48220" y="11034"/>
                  <a:pt x="48220" y="11034"/>
                </a:cubicBezTo>
                <a:cubicBezTo>
                  <a:pt x="48220" y="16748"/>
                  <a:pt x="48220" y="16748"/>
                  <a:pt x="48220" y="16748"/>
                </a:cubicBezTo>
                <a:cubicBezTo>
                  <a:pt x="48220" y="23645"/>
                  <a:pt x="53064" y="27783"/>
                  <a:pt x="60770" y="27783"/>
                </a:cubicBezTo>
                <a:cubicBezTo>
                  <a:pt x="66935" y="27783"/>
                  <a:pt x="73321" y="23645"/>
                  <a:pt x="73321" y="16748"/>
                </a:cubicBezTo>
                <a:cubicBezTo>
                  <a:pt x="73321" y="11034"/>
                  <a:pt x="73321" y="11034"/>
                  <a:pt x="73321" y="11034"/>
                </a:cubicBezTo>
                <a:cubicBezTo>
                  <a:pt x="79486" y="11034"/>
                  <a:pt x="79486" y="11034"/>
                  <a:pt x="79486" y="11034"/>
                </a:cubicBezTo>
                <a:cubicBezTo>
                  <a:pt x="79486" y="16748"/>
                  <a:pt x="79486" y="16748"/>
                  <a:pt x="79486" y="16748"/>
                </a:cubicBezTo>
                <a:cubicBezTo>
                  <a:pt x="79486" y="23645"/>
                  <a:pt x="84110" y="27783"/>
                  <a:pt x="91816" y="27783"/>
                </a:cubicBezTo>
                <a:cubicBezTo>
                  <a:pt x="98201" y="27783"/>
                  <a:pt x="104366" y="23645"/>
                  <a:pt x="104366" y="16748"/>
                </a:cubicBezTo>
                <a:cubicBezTo>
                  <a:pt x="104366" y="11034"/>
                  <a:pt x="104366" y="11034"/>
                  <a:pt x="104366" y="11034"/>
                </a:cubicBezTo>
                <a:cubicBezTo>
                  <a:pt x="113614" y="11034"/>
                  <a:pt x="113614" y="11034"/>
                  <a:pt x="113614" y="11034"/>
                </a:cubicBezTo>
                <a:cubicBezTo>
                  <a:pt x="118238" y="11034"/>
                  <a:pt x="119779" y="13990"/>
                  <a:pt x="119779" y="16748"/>
                </a:cubicBezTo>
                <a:cubicBezTo>
                  <a:pt x="119779" y="114285"/>
                  <a:pt x="119779" y="114285"/>
                  <a:pt x="119779" y="114285"/>
                </a:cubicBezTo>
                <a:cubicBezTo>
                  <a:pt x="119779" y="117044"/>
                  <a:pt x="118238" y="119802"/>
                  <a:pt x="113614" y="119802"/>
                </a:cubicBezTo>
                <a:close/>
                <a:moveTo>
                  <a:pt x="98201" y="43152"/>
                </a:moveTo>
                <a:lnTo>
                  <a:pt x="98201" y="43152"/>
                </a:lnTo>
                <a:cubicBezTo>
                  <a:pt x="23339" y="43152"/>
                  <a:pt x="23339" y="43152"/>
                  <a:pt x="23339" y="43152"/>
                </a:cubicBezTo>
                <a:cubicBezTo>
                  <a:pt x="18715" y="43152"/>
                  <a:pt x="17174" y="45911"/>
                  <a:pt x="17174" y="48669"/>
                </a:cubicBezTo>
                <a:cubicBezTo>
                  <a:pt x="17174" y="51625"/>
                  <a:pt x="18715" y="54384"/>
                  <a:pt x="23339" y="54384"/>
                </a:cubicBezTo>
                <a:cubicBezTo>
                  <a:pt x="98201" y="54384"/>
                  <a:pt x="98201" y="54384"/>
                  <a:pt x="98201" y="54384"/>
                </a:cubicBezTo>
                <a:cubicBezTo>
                  <a:pt x="101284" y="54384"/>
                  <a:pt x="104366" y="51625"/>
                  <a:pt x="104366" y="48669"/>
                </a:cubicBezTo>
                <a:cubicBezTo>
                  <a:pt x="104366" y="45911"/>
                  <a:pt x="101284" y="43152"/>
                  <a:pt x="98201" y="43152"/>
                </a:cubicBezTo>
                <a:close/>
                <a:moveTo>
                  <a:pt x="98201" y="66798"/>
                </a:moveTo>
                <a:lnTo>
                  <a:pt x="98201" y="66798"/>
                </a:lnTo>
                <a:cubicBezTo>
                  <a:pt x="23339" y="66798"/>
                  <a:pt x="23339" y="66798"/>
                  <a:pt x="23339" y="66798"/>
                </a:cubicBezTo>
                <a:cubicBezTo>
                  <a:pt x="18715" y="66798"/>
                  <a:pt x="17174" y="69556"/>
                  <a:pt x="17174" y="72315"/>
                </a:cubicBezTo>
                <a:cubicBezTo>
                  <a:pt x="17174" y="76650"/>
                  <a:pt x="18715" y="78029"/>
                  <a:pt x="23339" y="78029"/>
                </a:cubicBezTo>
                <a:cubicBezTo>
                  <a:pt x="98201" y="78029"/>
                  <a:pt x="98201" y="78029"/>
                  <a:pt x="98201" y="78029"/>
                </a:cubicBezTo>
                <a:cubicBezTo>
                  <a:pt x="101284" y="78029"/>
                  <a:pt x="104366" y="76650"/>
                  <a:pt x="104366" y="72315"/>
                </a:cubicBezTo>
                <a:cubicBezTo>
                  <a:pt x="104366" y="69556"/>
                  <a:pt x="101284" y="66798"/>
                  <a:pt x="98201" y="66798"/>
                </a:cubicBezTo>
                <a:close/>
                <a:moveTo>
                  <a:pt x="98201" y="92019"/>
                </a:moveTo>
                <a:lnTo>
                  <a:pt x="98201" y="92019"/>
                </a:lnTo>
                <a:cubicBezTo>
                  <a:pt x="21798" y="92019"/>
                  <a:pt x="21798" y="92019"/>
                  <a:pt x="21798" y="92019"/>
                </a:cubicBezTo>
                <a:cubicBezTo>
                  <a:pt x="18715" y="92019"/>
                  <a:pt x="17174" y="93399"/>
                  <a:pt x="17174" y="96157"/>
                </a:cubicBezTo>
                <a:cubicBezTo>
                  <a:pt x="17174" y="98916"/>
                  <a:pt x="18715" y="100295"/>
                  <a:pt x="21798" y="100295"/>
                </a:cubicBezTo>
                <a:cubicBezTo>
                  <a:pt x="98201" y="100295"/>
                  <a:pt x="98201" y="100295"/>
                  <a:pt x="98201" y="100295"/>
                </a:cubicBezTo>
                <a:cubicBezTo>
                  <a:pt x="101284" y="100295"/>
                  <a:pt x="104366" y="98916"/>
                  <a:pt x="104366" y="96157"/>
                </a:cubicBezTo>
                <a:cubicBezTo>
                  <a:pt x="104366" y="93399"/>
                  <a:pt x="101284" y="92019"/>
                  <a:pt x="98201" y="92019"/>
                </a:cubicBezTo>
                <a:close/>
                <a:moveTo>
                  <a:pt x="91816" y="22266"/>
                </a:moveTo>
                <a:lnTo>
                  <a:pt x="91816" y="22266"/>
                </a:lnTo>
                <a:cubicBezTo>
                  <a:pt x="87192" y="22266"/>
                  <a:pt x="85651" y="20886"/>
                  <a:pt x="85651" y="16748"/>
                </a:cubicBezTo>
                <a:cubicBezTo>
                  <a:pt x="85651" y="5517"/>
                  <a:pt x="85651" y="5517"/>
                  <a:pt x="85651" y="5517"/>
                </a:cubicBezTo>
                <a:cubicBezTo>
                  <a:pt x="85651" y="2758"/>
                  <a:pt x="87192" y="0"/>
                  <a:pt x="91816" y="0"/>
                </a:cubicBezTo>
                <a:cubicBezTo>
                  <a:pt x="94899" y="0"/>
                  <a:pt x="98201" y="2758"/>
                  <a:pt x="98201" y="5517"/>
                </a:cubicBezTo>
                <a:cubicBezTo>
                  <a:pt x="98201" y="16748"/>
                  <a:pt x="98201" y="16748"/>
                  <a:pt x="98201" y="16748"/>
                </a:cubicBezTo>
                <a:cubicBezTo>
                  <a:pt x="98201" y="20886"/>
                  <a:pt x="94899" y="22266"/>
                  <a:pt x="91816" y="22266"/>
                </a:cubicBezTo>
                <a:close/>
                <a:moveTo>
                  <a:pt x="60770" y="22266"/>
                </a:moveTo>
                <a:lnTo>
                  <a:pt x="60770" y="22266"/>
                </a:lnTo>
                <a:cubicBezTo>
                  <a:pt x="56146" y="22266"/>
                  <a:pt x="54605" y="20886"/>
                  <a:pt x="54605" y="16748"/>
                </a:cubicBezTo>
                <a:cubicBezTo>
                  <a:pt x="54605" y="5517"/>
                  <a:pt x="54605" y="5517"/>
                  <a:pt x="54605" y="5517"/>
                </a:cubicBezTo>
                <a:cubicBezTo>
                  <a:pt x="54605" y="2758"/>
                  <a:pt x="56146" y="0"/>
                  <a:pt x="60770" y="0"/>
                </a:cubicBezTo>
                <a:cubicBezTo>
                  <a:pt x="63853" y="0"/>
                  <a:pt x="66935" y="2758"/>
                  <a:pt x="66935" y="5517"/>
                </a:cubicBezTo>
                <a:cubicBezTo>
                  <a:pt x="66935" y="16748"/>
                  <a:pt x="66935" y="16748"/>
                  <a:pt x="66935" y="16748"/>
                </a:cubicBezTo>
                <a:cubicBezTo>
                  <a:pt x="66935" y="20886"/>
                  <a:pt x="63853" y="22266"/>
                  <a:pt x="60770" y="22266"/>
                </a:cubicBezTo>
                <a:close/>
                <a:moveTo>
                  <a:pt x="29724" y="22266"/>
                </a:moveTo>
                <a:lnTo>
                  <a:pt x="29724" y="22266"/>
                </a:lnTo>
                <a:cubicBezTo>
                  <a:pt x="24880" y="22266"/>
                  <a:pt x="23339" y="20886"/>
                  <a:pt x="23339" y="16748"/>
                </a:cubicBezTo>
                <a:cubicBezTo>
                  <a:pt x="23339" y="5517"/>
                  <a:pt x="23339" y="5517"/>
                  <a:pt x="23339" y="5517"/>
                </a:cubicBezTo>
                <a:cubicBezTo>
                  <a:pt x="23339" y="2758"/>
                  <a:pt x="24880" y="0"/>
                  <a:pt x="29724" y="0"/>
                </a:cubicBezTo>
                <a:cubicBezTo>
                  <a:pt x="32807" y="0"/>
                  <a:pt x="35889" y="2758"/>
                  <a:pt x="35889" y="5517"/>
                </a:cubicBezTo>
                <a:cubicBezTo>
                  <a:pt x="35889" y="16748"/>
                  <a:pt x="35889" y="16748"/>
                  <a:pt x="35889" y="16748"/>
                </a:cubicBezTo>
                <a:cubicBezTo>
                  <a:pt x="35889" y="20886"/>
                  <a:pt x="32807" y="22266"/>
                  <a:pt x="29724" y="2226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2" name="Shape 4807">
            <a:extLst>
              <a:ext uri="{FF2B5EF4-FFF2-40B4-BE49-F238E27FC236}">
                <a16:creationId xmlns:a16="http://schemas.microsoft.com/office/drawing/2014/main" xmlns="" id="{59FEFC70-C42C-431B-A605-782092042FA1}"/>
              </a:ext>
            </a:extLst>
          </p:cNvPr>
          <p:cNvSpPr/>
          <p:nvPr/>
        </p:nvSpPr>
        <p:spPr>
          <a:xfrm>
            <a:off x="7140733" y="4233937"/>
            <a:ext cx="201031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12" y="55016"/>
                </a:moveTo>
                <a:lnTo>
                  <a:pt x="119712" y="55016"/>
                </a:lnTo>
                <a:cubicBezTo>
                  <a:pt x="119712" y="76146"/>
                  <a:pt x="97320" y="92890"/>
                  <a:pt x="66889" y="95681"/>
                </a:cubicBezTo>
                <a:cubicBezTo>
                  <a:pt x="66889" y="108438"/>
                  <a:pt x="66889" y="108438"/>
                  <a:pt x="66889" y="108438"/>
                </a:cubicBezTo>
                <a:cubicBezTo>
                  <a:pt x="95311" y="108438"/>
                  <a:pt x="95311" y="108438"/>
                  <a:pt x="95311" y="108438"/>
                </a:cubicBezTo>
                <a:cubicBezTo>
                  <a:pt x="99330" y="108438"/>
                  <a:pt x="103349" y="111229"/>
                  <a:pt x="103349" y="114019"/>
                </a:cubicBezTo>
                <a:cubicBezTo>
                  <a:pt x="103349" y="118405"/>
                  <a:pt x="99330" y="119800"/>
                  <a:pt x="95311" y="119800"/>
                </a:cubicBezTo>
                <a:cubicBezTo>
                  <a:pt x="58851" y="119800"/>
                  <a:pt x="58851" y="119800"/>
                  <a:pt x="58851" y="119800"/>
                </a:cubicBezTo>
                <a:cubicBezTo>
                  <a:pt x="24401" y="119800"/>
                  <a:pt x="24401" y="119800"/>
                  <a:pt x="24401" y="119800"/>
                </a:cubicBezTo>
                <a:cubicBezTo>
                  <a:pt x="20382" y="119800"/>
                  <a:pt x="16076" y="118405"/>
                  <a:pt x="16076" y="114019"/>
                </a:cubicBezTo>
                <a:cubicBezTo>
                  <a:pt x="16076" y="111229"/>
                  <a:pt x="20382" y="108438"/>
                  <a:pt x="24401" y="108438"/>
                </a:cubicBezTo>
                <a:cubicBezTo>
                  <a:pt x="50813" y="108438"/>
                  <a:pt x="50813" y="108438"/>
                  <a:pt x="50813" y="108438"/>
                </a:cubicBezTo>
                <a:cubicBezTo>
                  <a:pt x="50813" y="95681"/>
                  <a:pt x="50813" y="95681"/>
                  <a:pt x="50813" y="95681"/>
                </a:cubicBezTo>
                <a:cubicBezTo>
                  <a:pt x="22392" y="92890"/>
                  <a:pt x="0" y="76146"/>
                  <a:pt x="0" y="55016"/>
                </a:cubicBezTo>
                <a:cubicBezTo>
                  <a:pt x="0" y="50631"/>
                  <a:pt x="4019" y="49235"/>
                  <a:pt x="8038" y="49235"/>
                </a:cubicBezTo>
                <a:cubicBezTo>
                  <a:pt x="12057" y="49235"/>
                  <a:pt x="16076" y="50631"/>
                  <a:pt x="16076" y="55016"/>
                </a:cubicBezTo>
                <a:cubicBezTo>
                  <a:pt x="16076" y="70365"/>
                  <a:pt x="36459" y="84518"/>
                  <a:pt x="58851" y="84518"/>
                </a:cubicBezTo>
                <a:cubicBezTo>
                  <a:pt x="83253" y="84518"/>
                  <a:pt x="103349" y="70365"/>
                  <a:pt x="103349" y="55016"/>
                </a:cubicBezTo>
                <a:cubicBezTo>
                  <a:pt x="103349" y="50631"/>
                  <a:pt x="105358" y="49235"/>
                  <a:pt x="111674" y="49235"/>
                </a:cubicBezTo>
                <a:cubicBezTo>
                  <a:pt x="115693" y="49235"/>
                  <a:pt x="119712" y="50631"/>
                  <a:pt x="119712" y="55016"/>
                </a:cubicBezTo>
                <a:close/>
                <a:moveTo>
                  <a:pt x="58851" y="74551"/>
                </a:moveTo>
                <a:lnTo>
                  <a:pt x="58851" y="74551"/>
                </a:lnTo>
                <a:cubicBezTo>
                  <a:pt x="40478" y="74551"/>
                  <a:pt x="26411" y="64784"/>
                  <a:pt x="26411" y="52026"/>
                </a:cubicBezTo>
                <a:cubicBezTo>
                  <a:pt x="26411" y="22524"/>
                  <a:pt x="26411" y="22524"/>
                  <a:pt x="26411" y="22524"/>
                </a:cubicBezTo>
                <a:cubicBezTo>
                  <a:pt x="26411" y="9767"/>
                  <a:pt x="40478" y="0"/>
                  <a:pt x="58851" y="0"/>
                </a:cubicBezTo>
                <a:cubicBezTo>
                  <a:pt x="77224" y="0"/>
                  <a:pt x="91291" y="9767"/>
                  <a:pt x="91291" y="22524"/>
                </a:cubicBezTo>
                <a:cubicBezTo>
                  <a:pt x="91291" y="52026"/>
                  <a:pt x="91291" y="52026"/>
                  <a:pt x="91291" y="52026"/>
                </a:cubicBezTo>
                <a:cubicBezTo>
                  <a:pt x="91291" y="64784"/>
                  <a:pt x="77224" y="74551"/>
                  <a:pt x="58851" y="7455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3" name="Shape 4808">
            <a:extLst>
              <a:ext uri="{FF2B5EF4-FFF2-40B4-BE49-F238E27FC236}">
                <a16:creationId xmlns:a16="http://schemas.microsoft.com/office/drawing/2014/main" xmlns="" id="{81252A48-4C91-47E1-BF3B-7EAEF68D031B}"/>
              </a:ext>
            </a:extLst>
          </p:cNvPr>
          <p:cNvSpPr/>
          <p:nvPr/>
        </p:nvSpPr>
        <p:spPr>
          <a:xfrm>
            <a:off x="6607473" y="4233937"/>
            <a:ext cx="25181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167" y="30897"/>
                </a:moveTo>
                <a:lnTo>
                  <a:pt x="118167" y="30897"/>
                </a:lnTo>
                <a:cubicBezTo>
                  <a:pt x="5038" y="94285"/>
                  <a:pt x="5038" y="94285"/>
                  <a:pt x="5038" y="94285"/>
                </a:cubicBezTo>
                <a:cubicBezTo>
                  <a:pt x="5038" y="94285"/>
                  <a:pt x="5038" y="95681"/>
                  <a:pt x="3206" y="95681"/>
                </a:cubicBezTo>
                <a:cubicBezTo>
                  <a:pt x="1603" y="95681"/>
                  <a:pt x="0" y="94285"/>
                  <a:pt x="0" y="92890"/>
                </a:cubicBezTo>
                <a:cubicBezTo>
                  <a:pt x="0" y="91495"/>
                  <a:pt x="1603" y="90099"/>
                  <a:pt x="1603" y="90099"/>
                </a:cubicBezTo>
                <a:cubicBezTo>
                  <a:pt x="114961" y="25315"/>
                  <a:pt x="114961" y="25315"/>
                  <a:pt x="114961" y="25315"/>
                </a:cubicBezTo>
                <a:cubicBezTo>
                  <a:pt x="114961" y="25315"/>
                  <a:pt x="114961" y="25315"/>
                  <a:pt x="116564" y="25315"/>
                </a:cubicBezTo>
                <a:cubicBezTo>
                  <a:pt x="118167" y="25315"/>
                  <a:pt x="119770" y="26710"/>
                  <a:pt x="119770" y="28106"/>
                </a:cubicBezTo>
                <a:cubicBezTo>
                  <a:pt x="119770" y="29501"/>
                  <a:pt x="118167" y="29501"/>
                  <a:pt x="118167" y="30897"/>
                </a:cubicBezTo>
                <a:close/>
                <a:moveTo>
                  <a:pt x="34122" y="52026"/>
                </a:moveTo>
                <a:lnTo>
                  <a:pt x="34122" y="52026"/>
                </a:lnTo>
                <a:cubicBezTo>
                  <a:pt x="34122" y="22524"/>
                  <a:pt x="34122" y="22524"/>
                  <a:pt x="34122" y="22524"/>
                </a:cubicBezTo>
                <a:cubicBezTo>
                  <a:pt x="34122" y="9767"/>
                  <a:pt x="45343" y="0"/>
                  <a:pt x="60000" y="0"/>
                </a:cubicBezTo>
                <a:cubicBezTo>
                  <a:pt x="74427" y="0"/>
                  <a:pt x="85877" y="9767"/>
                  <a:pt x="85877" y="22524"/>
                </a:cubicBezTo>
                <a:cubicBezTo>
                  <a:pt x="85877" y="35282"/>
                  <a:pt x="85877" y="35282"/>
                  <a:pt x="85877" y="35282"/>
                </a:cubicBezTo>
                <a:cubicBezTo>
                  <a:pt x="37328" y="63388"/>
                  <a:pt x="37328" y="63388"/>
                  <a:pt x="37328" y="63388"/>
                </a:cubicBezTo>
                <a:cubicBezTo>
                  <a:pt x="35725" y="60598"/>
                  <a:pt x="34122" y="56411"/>
                  <a:pt x="34122" y="52026"/>
                </a:cubicBezTo>
                <a:close/>
                <a:moveTo>
                  <a:pt x="13053" y="55016"/>
                </a:moveTo>
                <a:lnTo>
                  <a:pt x="13053" y="55016"/>
                </a:lnTo>
                <a:cubicBezTo>
                  <a:pt x="13053" y="50631"/>
                  <a:pt x="14656" y="49235"/>
                  <a:pt x="19465" y="49235"/>
                </a:cubicBezTo>
                <a:cubicBezTo>
                  <a:pt x="22671" y="49235"/>
                  <a:pt x="25877" y="50631"/>
                  <a:pt x="25877" y="55016"/>
                </a:cubicBezTo>
                <a:cubicBezTo>
                  <a:pt x="25877" y="59202"/>
                  <a:pt x="25877" y="63388"/>
                  <a:pt x="29083" y="67574"/>
                </a:cubicBezTo>
                <a:cubicBezTo>
                  <a:pt x="17862" y="74551"/>
                  <a:pt x="17862" y="74551"/>
                  <a:pt x="17862" y="74551"/>
                </a:cubicBezTo>
                <a:cubicBezTo>
                  <a:pt x="14656" y="67574"/>
                  <a:pt x="13053" y="61993"/>
                  <a:pt x="13053" y="55016"/>
                </a:cubicBezTo>
                <a:close/>
                <a:moveTo>
                  <a:pt x="53587" y="74551"/>
                </a:moveTo>
                <a:lnTo>
                  <a:pt x="53587" y="74551"/>
                </a:lnTo>
                <a:cubicBezTo>
                  <a:pt x="85877" y="56411"/>
                  <a:pt x="85877" y="56411"/>
                  <a:pt x="85877" y="56411"/>
                </a:cubicBezTo>
                <a:cubicBezTo>
                  <a:pt x="84274" y="66179"/>
                  <a:pt x="72824" y="74551"/>
                  <a:pt x="60000" y="74551"/>
                </a:cubicBezTo>
                <a:cubicBezTo>
                  <a:pt x="58396" y="74551"/>
                  <a:pt x="55190" y="74551"/>
                  <a:pt x="53587" y="74551"/>
                </a:cubicBezTo>
                <a:close/>
                <a:moveTo>
                  <a:pt x="32519" y="108438"/>
                </a:moveTo>
                <a:lnTo>
                  <a:pt x="32519" y="108438"/>
                </a:lnTo>
                <a:cubicBezTo>
                  <a:pt x="53587" y="108438"/>
                  <a:pt x="53587" y="108438"/>
                  <a:pt x="53587" y="108438"/>
                </a:cubicBezTo>
                <a:cubicBezTo>
                  <a:pt x="53587" y="95681"/>
                  <a:pt x="53587" y="95681"/>
                  <a:pt x="53587" y="95681"/>
                </a:cubicBezTo>
                <a:cubicBezTo>
                  <a:pt x="45343" y="94285"/>
                  <a:pt x="37328" y="91495"/>
                  <a:pt x="30916" y="87308"/>
                </a:cubicBezTo>
                <a:cubicBezTo>
                  <a:pt x="42137" y="80332"/>
                  <a:pt x="42137" y="80332"/>
                  <a:pt x="42137" y="80332"/>
                </a:cubicBezTo>
                <a:cubicBezTo>
                  <a:pt x="46946" y="83122"/>
                  <a:pt x="53587" y="84518"/>
                  <a:pt x="60000" y="84518"/>
                </a:cubicBezTo>
                <a:cubicBezTo>
                  <a:pt x="61603" y="84518"/>
                  <a:pt x="61603" y="84518"/>
                  <a:pt x="63206" y="84518"/>
                </a:cubicBezTo>
                <a:lnTo>
                  <a:pt x="64809" y="84518"/>
                </a:lnTo>
                <a:cubicBezTo>
                  <a:pt x="81068" y="81727"/>
                  <a:pt x="93893" y="68970"/>
                  <a:pt x="93893" y="55016"/>
                </a:cubicBezTo>
                <a:cubicBezTo>
                  <a:pt x="93893" y="50631"/>
                  <a:pt x="97099" y="49235"/>
                  <a:pt x="100305" y="49235"/>
                </a:cubicBezTo>
                <a:cubicBezTo>
                  <a:pt x="105343" y="49235"/>
                  <a:pt x="106946" y="50631"/>
                  <a:pt x="106946" y="55016"/>
                </a:cubicBezTo>
                <a:cubicBezTo>
                  <a:pt x="106946" y="76146"/>
                  <a:pt x="89083" y="92890"/>
                  <a:pt x="66412" y="95681"/>
                </a:cubicBezTo>
                <a:cubicBezTo>
                  <a:pt x="66412" y="108438"/>
                  <a:pt x="66412" y="108438"/>
                  <a:pt x="66412" y="108438"/>
                </a:cubicBezTo>
                <a:cubicBezTo>
                  <a:pt x="87480" y="108438"/>
                  <a:pt x="87480" y="108438"/>
                  <a:pt x="87480" y="108438"/>
                </a:cubicBezTo>
                <a:cubicBezTo>
                  <a:pt x="92290" y="108438"/>
                  <a:pt x="93893" y="111229"/>
                  <a:pt x="93893" y="114019"/>
                </a:cubicBezTo>
                <a:cubicBezTo>
                  <a:pt x="93893" y="118405"/>
                  <a:pt x="92290" y="119800"/>
                  <a:pt x="87480" y="119800"/>
                </a:cubicBezTo>
                <a:cubicBezTo>
                  <a:pt x="66412" y="119800"/>
                  <a:pt x="66412" y="119800"/>
                  <a:pt x="66412" y="119800"/>
                </a:cubicBezTo>
                <a:cubicBezTo>
                  <a:pt x="32519" y="119800"/>
                  <a:pt x="32519" y="119800"/>
                  <a:pt x="32519" y="119800"/>
                </a:cubicBezTo>
                <a:cubicBezTo>
                  <a:pt x="27480" y="119800"/>
                  <a:pt x="25877" y="118405"/>
                  <a:pt x="25877" y="114019"/>
                </a:cubicBezTo>
                <a:cubicBezTo>
                  <a:pt x="25877" y="111229"/>
                  <a:pt x="27480" y="108438"/>
                  <a:pt x="32519" y="10843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4" name="Shape 4809">
            <a:extLst>
              <a:ext uri="{FF2B5EF4-FFF2-40B4-BE49-F238E27FC236}">
                <a16:creationId xmlns:a16="http://schemas.microsoft.com/office/drawing/2014/main" xmlns="" id="{CAF5B875-7F88-4BC2-8E7F-9F86DADB55B4}"/>
              </a:ext>
            </a:extLst>
          </p:cNvPr>
          <p:cNvSpPr/>
          <p:nvPr/>
        </p:nvSpPr>
        <p:spPr>
          <a:xfrm>
            <a:off x="6122883" y="4257221"/>
            <a:ext cx="207380" cy="247649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1666" y="100038"/>
                </a:moveTo>
                <a:lnTo>
                  <a:pt x="111666" y="100038"/>
                </a:lnTo>
                <a:cubicBezTo>
                  <a:pt x="7777" y="100038"/>
                  <a:pt x="7777" y="100038"/>
                  <a:pt x="7777" y="100038"/>
                </a:cubicBezTo>
                <a:cubicBezTo>
                  <a:pt x="3888" y="100038"/>
                  <a:pt x="0" y="96789"/>
                  <a:pt x="0" y="93539"/>
                </a:cubicBezTo>
                <a:cubicBezTo>
                  <a:pt x="0" y="90290"/>
                  <a:pt x="3888" y="87040"/>
                  <a:pt x="7777" y="87040"/>
                </a:cubicBezTo>
                <a:cubicBezTo>
                  <a:pt x="11666" y="87040"/>
                  <a:pt x="15555" y="83791"/>
                  <a:pt x="15555" y="80541"/>
                </a:cubicBezTo>
                <a:cubicBezTo>
                  <a:pt x="15555" y="36208"/>
                  <a:pt x="15555" y="36208"/>
                  <a:pt x="15555" y="36208"/>
                </a:cubicBezTo>
                <a:cubicBezTo>
                  <a:pt x="15555" y="19729"/>
                  <a:pt x="31388" y="6731"/>
                  <a:pt x="53055" y="6731"/>
                </a:cubicBezTo>
                <a:cubicBezTo>
                  <a:pt x="53055" y="1624"/>
                  <a:pt x="55000" y="0"/>
                  <a:pt x="60833" y="0"/>
                </a:cubicBezTo>
                <a:cubicBezTo>
                  <a:pt x="64722" y="0"/>
                  <a:pt x="68611" y="1624"/>
                  <a:pt x="68611" y="6731"/>
                </a:cubicBezTo>
                <a:cubicBezTo>
                  <a:pt x="88333" y="6731"/>
                  <a:pt x="103888" y="19729"/>
                  <a:pt x="103888" y="36208"/>
                </a:cubicBezTo>
                <a:cubicBezTo>
                  <a:pt x="103888" y="80541"/>
                  <a:pt x="103888" y="80541"/>
                  <a:pt x="103888" y="80541"/>
                </a:cubicBezTo>
                <a:cubicBezTo>
                  <a:pt x="103888" y="83791"/>
                  <a:pt x="107777" y="87040"/>
                  <a:pt x="111666" y="87040"/>
                </a:cubicBezTo>
                <a:cubicBezTo>
                  <a:pt x="117777" y="87040"/>
                  <a:pt x="119722" y="90290"/>
                  <a:pt x="119722" y="93539"/>
                </a:cubicBezTo>
                <a:cubicBezTo>
                  <a:pt x="119722" y="96789"/>
                  <a:pt x="117777" y="100038"/>
                  <a:pt x="111666" y="100038"/>
                </a:cubicBezTo>
                <a:close/>
                <a:moveTo>
                  <a:pt x="60833" y="119767"/>
                </a:moveTo>
                <a:lnTo>
                  <a:pt x="60833" y="119767"/>
                </a:lnTo>
                <a:cubicBezTo>
                  <a:pt x="51111" y="119767"/>
                  <a:pt x="45000" y="113268"/>
                  <a:pt x="45000" y="106769"/>
                </a:cubicBezTo>
                <a:cubicBezTo>
                  <a:pt x="76388" y="106769"/>
                  <a:pt x="76388" y="106769"/>
                  <a:pt x="76388" y="106769"/>
                </a:cubicBezTo>
                <a:cubicBezTo>
                  <a:pt x="76388" y="113268"/>
                  <a:pt x="68611" y="119767"/>
                  <a:pt x="60833" y="11976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5" name="Shape 4810">
            <a:extLst>
              <a:ext uri="{FF2B5EF4-FFF2-40B4-BE49-F238E27FC236}">
                <a16:creationId xmlns:a16="http://schemas.microsoft.com/office/drawing/2014/main" xmlns="" id="{DD361C64-70C2-4215-A121-915363CB122F}"/>
              </a:ext>
            </a:extLst>
          </p:cNvPr>
          <p:cNvSpPr/>
          <p:nvPr/>
        </p:nvSpPr>
        <p:spPr>
          <a:xfrm>
            <a:off x="5661570" y="4312253"/>
            <a:ext cx="118502" cy="1397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18" y="72989"/>
                </a:moveTo>
                <a:lnTo>
                  <a:pt x="119518" y="72989"/>
                </a:lnTo>
                <a:cubicBezTo>
                  <a:pt x="119518" y="78762"/>
                  <a:pt x="112771" y="84536"/>
                  <a:pt x="106024" y="84536"/>
                </a:cubicBezTo>
                <a:cubicBezTo>
                  <a:pt x="13975" y="84536"/>
                  <a:pt x="13975" y="84536"/>
                  <a:pt x="13975" y="84536"/>
                </a:cubicBezTo>
                <a:cubicBezTo>
                  <a:pt x="7228" y="84536"/>
                  <a:pt x="0" y="78762"/>
                  <a:pt x="0" y="72989"/>
                </a:cubicBezTo>
                <a:cubicBezTo>
                  <a:pt x="0" y="70103"/>
                  <a:pt x="0" y="67216"/>
                  <a:pt x="3373" y="67216"/>
                </a:cubicBezTo>
                <a:cubicBezTo>
                  <a:pt x="48192" y="6185"/>
                  <a:pt x="48192" y="6185"/>
                  <a:pt x="48192" y="6185"/>
                </a:cubicBezTo>
                <a:cubicBezTo>
                  <a:pt x="51566" y="0"/>
                  <a:pt x="54939" y="0"/>
                  <a:pt x="58313" y="0"/>
                </a:cubicBezTo>
                <a:cubicBezTo>
                  <a:pt x="65060" y="0"/>
                  <a:pt x="68433" y="0"/>
                  <a:pt x="71807" y="6185"/>
                </a:cubicBezTo>
                <a:cubicBezTo>
                  <a:pt x="116144" y="67216"/>
                  <a:pt x="116144" y="67216"/>
                  <a:pt x="116144" y="67216"/>
                </a:cubicBezTo>
                <a:cubicBezTo>
                  <a:pt x="116144" y="67216"/>
                  <a:pt x="119518" y="70103"/>
                  <a:pt x="119518" y="72989"/>
                </a:cubicBezTo>
                <a:close/>
                <a:moveTo>
                  <a:pt x="13975" y="96494"/>
                </a:moveTo>
                <a:lnTo>
                  <a:pt x="13975" y="96494"/>
                </a:lnTo>
                <a:cubicBezTo>
                  <a:pt x="106024" y="96494"/>
                  <a:pt x="106024" y="96494"/>
                  <a:pt x="106024" y="96494"/>
                </a:cubicBezTo>
                <a:cubicBezTo>
                  <a:pt x="112771" y="96494"/>
                  <a:pt x="119518" y="102268"/>
                  <a:pt x="119518" y="108041"/>
                </a:cubicBezTo>
                <a:cubicBezTo>
                  <a:pt x="119518" y="113814"/>
                  <a:pt x="112771" y="119587"/>
                  <a:pt x="106024" y="119587"/>
                </a:cubicBezTo>
                <a:cubicBezTo>
                  <a:pt x="13975" y="119587"/>
                  <a:pt x="13975" y="119587"/>
                  <a:pt x="13975" y="119587"/>
                </a:cubicBezTo>
                <a:cubicBezTo>
                  <a:pt x="7228" y="119587"/>
                  <a:pt x="0" y="113814"/>
                  <a:pt x="0" y="108041"/>
                </a:cubicBezTo>
                <a:cubicBezTo>
                  <a:pt x="0" y="102268"/>
                  <a:pt x="7228" y="96494"/>
                  <a:pt x="13975" y="9649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6" name="Shape 4811">
            <a:extLst>
              <a:ext uri="{FF2B5EF4-FFF2-40B4-BE49-F238E27FC236}">
                <a16:creationId xmlns:a16="http://schemas.microsoft.com/office/drawing/2014/main" xmlns="" id="{233F905B-143A-4E67-835F-A96D77DDE003}"/>
              </a:ext>
            </a:extLst>
          </p:cNvPr>
          <p:cNvSpPr/>
          <p:nvPr/>
        </p:nvSpPr>
        <p:spPr>
          <a:xfrm>
            <a:off x="5160050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7894" y="119516"/>
                  <a:pt x="15263" y="119516"/>
                </a:cubicBezTo>
                <a:cubicBezTo>
                  <a:pt x="18947" y="119516"/>
                  <a:pt x="22631" y="119516"/>
                  <a:pt x="22631" y="116129"/>
                </a:cubicBezTo>
                <a:cubicBezTo>
                  <a:pt x="89473" y="78387"/>
                  <a:pt x="89473" y="78387"/>
                  <a:pt x="89473" y="78387"/>
                </a:cubicBezTo>
                <a:cubicBezTo>
                  <a:pt x="89473" y="105967"/>
                  <a:pt x="89473" y="105967"/>
                  <a:pt x="89473" y="105967"/>
                </a:cubicBezTo>
                <a:cubicBezTo>
                  <a:pt x="89473" y="112741"/>
                  <a:pt x="96842" y="119516"/>
                  <a:pt x="104210" y="119516"/>
                </a:cubicBezTo>
                <a:cubicBezTo>
                  <a:pt x="112105" y="119516"/>
                  <a:pt x="119473" y="112741"/>
                  <a:pt x="119473" y="105967"/>
                </a:cubicBezTo>
                <a:cubicBezTo>
                  <a:pt x="119473" y="13548"/>
                  <a:pt x="119473" y="13548"/>
                  <a:pt x="119473" y="13548"/>
                </a:cubicBezTo>
                <a:cubicBezTo>
                  <a:pt x="119473" y="6774"/>
                  <a:pt x="112105" y="0"/>
                  <a:pt x="104210" y="0"/>
                </a:cubicBezTo>
                <a:cubicBezTo>
                  <a:pt x="96842" y="0"/>
                  <a:pt x="89473" y="6774"/>
                  <a:pt x="89473" y="13548"/>
                </a:cubicBezTo>
                <a:cubicBezTo>
                  <a:pt x="89473" y="40645"/>
                  <a:pt x="89473" y="40645"/>
                  <a:pt x="89473" y="40645"/>
                </a:cubicBezTo>
                <a:cubicBezTo>
                  <a:pt x="22631" y="3387"/>
                  <a:pt x="22631" y="3387"/>
                  <a:pt x="22631" y="3387"/>
                </a:cubicBezTo>
                <a:cubicBezTo>
                  <a:pt x="22631" y="3387"/>
                  <a:pt x="18947" y="0"/>
                  <a:pt x="15263" y="0"/>
                </a:cubicBezTo>
                <a:cubicBezTo>
                  <a:pt x="7894" y="0"/>
                  <a:pt x="0" y="6774"/>
                  <a:pt x="0" y="135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Shape 4812">
            <a:extLst>
              <a:ext uri="{FF2B5EF4-FFF2-40B4-BE49-F238E27FC236}">
                <a16:creationId xmlns:a16="http://schemas.microsoft.com/office/drawing/2014/main" xmlns="" id="{92FFAC13-3C24-472A-BD4A-0B35DDF9B104}"/>
              </a:ext>
            </a:extLst>
          </p:cNvPr>
          <p:cNvSpPr/>
          <p:nvPr/>
        </p:nvSpPr>
        <p:spPr>
          <a:xfrm>
            <a:off x="4654299" y="4318603"/>
            <a:ext cx="11003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473" y="13548"/>
                </a:moveTo>
                <a:lnTo>
                  <a:pt x="119473" y="13548"/>
                </a:lnTo>
                <a:cubicBezTo>
                  <a:pt x="119473" y="105967"/>
                  <a:pt x="119473" y="105967"/>
                  <a:pt x="119473" y="105967"/>
                </a:cubicBezTo>
                <a:cubicBezTo>
                  <a:pt x="119473" y="112741"/>
                  <a:pt x="111578" y="119516"/>
                  <a:pt x="104210" y="119516"/>
                </a:cubicBezTo>
                <a:cubicBezTo>
                  <a:pt x="100526" y="119516"/>
                  <a:pt x="96842" y="119516"/>
                  <a:pt x="96842" y="116129"/>
                </a:cubicBezTo>
                <a:cubicBezTo>
                  <a:pt x="29999" y="78387"/>
                  <a:pt x="29999" y="78387"/>
                  <a:pt x="29999" y="78387"/>
                </a:cubicBezTo>
                <a:cubicBezTo>
                  <a:pt x="29999" y="105967"/>
                  <a:pt x="29999" y="105967"/>
                  <a:pt x="29999" y="105967"/>
                </a:cubicBezTo>
                <a:cubicBezTo>
                  <a:pt x="29999" y="112741"/>
                  <a:pt x="22631" y="119516"/>
                  <a:pt x="15263" y="119516"/>
                </a:cubicBezTo>
                <a:cubicBezTo>
                  <a:pt x="3684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3684" y="0"/>
                  <a:pt x="15263" y="0"/>
                </a:cubicBezTo>
                <a:cubicBezTo>
                  <a:pt x="22631" y="0"/>
                  <a:pt x="29999" y="6774"/>
                  <a:pt x="29999" y="13548"/>
                </a:cubicBezTo>
                <a:cubicBezTo>
                  <a:pt x="29999" y="40645"/>
                  <a:pt x="29999" y="40645"/>
                  <a:pt x="29999" y="40645"/>
                </a:cubicBezTo>
                <a:cubicBezTo>
                  <a:pt x="96842" y="3387"/>
                  <a:pt x="96842" y="3387"/>
                  <a:pt x="96842" y="3387"/>
                </a:cubicBezTo>
                <a:cubicBezTo>
                  <a:pt x="96842" y="3387"/>
                  <a:pt x="100526" y="0"/>
                  <a:pt x="104210" y="0"/>
                </a:cubicBezTo>
                <a:cubicBezTo>
                  <a:pt x="111578" y="0"/>
                  <a:pt x="119473" y="6774"/>
                  <a:pt x="119473" y="135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8" name="Shape 4813">
            <a:extLst>
              <a:ext uri="{FF2B5EF4-FFF2-40B4-BE49-F238E27FC236}">
                <a16:creationId xmlns:a16="http://schemas.microsoft.com/office/drawing/2014/main" xmlns="" id="{9973EE87-77CB-4C55-9BED-AF05F4A95F0B}"/>
              </a:ext>
            </a:extLst>
          </p:cNvPr>
          <p:cNvSpPr/>
          <p:nvPr/>
        </p:nvSpPr>
        <p:spPr>
          <a:xfrm>
            <a:off x="4114689" y="4318603"/>
            <a:ext cx="173522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13548"/>
                </a:moveTo>
                <a:lnTo>
                  <a:pt x="0" y="13548"/>
                </a:lnTo>
                <a:cubicBezTo>
                  <a:pt x="0" y="105967"/>
                  <a:pt x="0" y="105967"/>
                  <a:pt x="0" y="105967"/>
                </a:cubicBezTo>
                <a:cubicBezTo>
                  <a:pt x="0" y="112741"/>
                  <a:pt x="4653" y="119516"/>
                  <a:pt x="9307" y="119516"/>
                </a:cubicBezTo>
                <a:cubicBezTo>
                  <a:pt x="11634" y="119516"/>
                  <a:pt x="13961" y="119516"/>
                  <a:pt x="13961" y="116129"/>
                </a:cubicBezTo>
                <a:cubicBezTo>
                  <a:pt x="49196" y="85161"/>
                  <a:pt x="49196" y="85161"/>
                  <a:pt x="49196" y="85161"/>
                </a:cubicBezTo>
                <a:cubicBezTo>
                  <a:pt x="49196" y="105967"/>
                  <a:pt x="49196" y="105967"/>
                  <a:pt x="49196" y="105967"/>
                </a:cubicBezTo>
                <a:cubicBezTo>
                  <a:pt x="49196" y="112741"/>
                  <a:pt x="53850" y="119516"/>
                  <a:pt x="58504" y="119516"/>
                </a:cubicBezTo>
                <a:cubicBezTo>
                  <a:pt x="60831" y="119516"/>
                  <a:pt x="63490" y="119516"/>
                  <a:pt x="63490" y="116129"/>
                </a:cubicBezTo>
                <a:cubicBezTo>
                  <a:pt x="115013" y="71612"/>
                  <a:pt x="115013" y="71612"/>
                  <a:pt x="115013" y="71612"/>
                </a:cubicBezTo>
                <a:cubicBezTo>
                  <a:pt x="117340" y="68225"/>
                  <a:pt x="119667" y="64838"/>
                  <a:pt x="119667" y="61451"/>
                </a:cubicBezTo>
                <a:cubicBezTo>
                  <a:pt x="119667" y="54677"/>
                  <a:pt x="117340" y="51290"/>
                  <a:pt x="115013" y="47903"/>
                </a:cubicBezTo>
                <a:cubicBezTo>
                  <a:pt x="63490" y="3387"/>
                  <a:pt x="63490" y="3387"/>
                  <a:pt x="63490" y="3387"/>
                </a:cubicBezTo>
                <a:cubicBezTo>
                  <a:pt x="63490" y="3387"/>
                  <a:pt x="60831" y="0"/>
                  <a:pt x="58504" y="0"/>
                </a:cubicBezTo>
                <a:cubicBezTo>
                  <a:pt x="53850" y="0"/>
                  <a:pt x="49196" y="6774"/>
                  <a:pt x="49196" y="13548"/>
                </a:cubicBezTo>
                <a:cubicBezTo>
                  <a:pt x="49196" y="33870"/>
                  <a:pt x="49196" y="33870"/>
                  <a:pt x="49196" y="33870"/>
                </a:cubicBezTo>
                <a:cubicBezTo>
                  <a:pt x="13961" y="3387"/>
                  <a:pt x="13961" y="3387"/>
                  <a:pt x="13961" y="3387"/>
                </a:cubicBezTo>
                <a:cubicBezTo>
                  <a:pt x="13961" y="3387"/>
                  <a:pt x="11634" y="0"/>
                  <a:pt x="9307" y="0"/>
                </a:cubicBezTo>
                <a:cubicBezTo>
                  <a:pt x="4653" y="0"/>
                  <a:pt x="0" y="6774"/>
                  <a:pt x="0" y="135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Shape 4814">
            <a:extLst>
              <a:ext uri="{FF2B5EF4-FFF2-40B4-BE49-F238E27FC236}">
                <a16:creationId xmlns:a16="http://schemas.microsoft.com/office/drawing/2014/main" xmlns="" id="{92D9C0D3-AB40-4978-A489-57652595DEFB}"/>
              </a:ext>
            </a:extLst>
          </p:cNvPr>
          <p:cNvSpPr/>
          <p:nvPr/>
        </p:nvSpPr>
        <p:spPr>
          <a:xfrm>
            <a:off x="3611054" y="4318603"/>
            <a:ext cx="169289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661" y="13548"/>
                </a:moveTo>
                <a:lnTo>
                  <a:pt x="119661" y="13548"/>
                </a:lnTo>
                <a:cubicBezTo>
                  <a:pt x="119661" y="105967"/>
                  <a:pt x="119661" y="105967"/>
                  <a:pt x="119661" y="105967"/>
                </a:cubicBezTo>
                <a:cubicBezTo>
                  <a:pt x="119661" y="112741"/>
                  <a:pt x="117288" y="119516"/>
                  <a:pt x="110169" y="119516"/>
                </a:cubicBezTo>
                <a:cubicBezTo>
                  <a:pt x="110169" y="119516"/>
                  <a:pt x="107796" y="119516"/>
                  <a:pt x="105423" y="116129"/>
                </a:cubicBezTo>
                <a:cubicBezTo>
                  <a:pt x="69491" y="85161"/>
                  <a:pt x="69491" y="85161"/>
                  <a:pt x="69491" y="85161"/>
                </a:cubicBezTo>
                <a:cubicBezTo>
                  <a:pt x="69491" y="105967"/>
                  <a:pt x="69491" y="105967"/>
                  <a:pt x="69491" y="105967"/>
                </a:cubicBezTo>
                <a:cubicBezTo>
                  <a:pt x="69491" y="112741"/>
                  <a:pt x="64406" y="119516"/>
                  <a:pt x="59661" y="119516"/>
                </a:cubicBezTo>
                <a:cubicBezTo>
                  <a:pt x="57288" y="119516"/>
                  <a:pt x="54915" y="119516"/>
                  <a:pt x="54915" y="116129"/>
                </a:cubicBezTo>
                <a:cubicBezTo>
                  <a:pt x="4745" y="71612"/>
                  <a:pt x="4745" y="71612"/>
                  <a:pt x="4745" y="71612"/>
                </a:cubicBezTo>
                <a:cubicBezTo>
                  <a:pt x="0" y="68225"/>
                  <a:pt x="0" y="64838"/>
                  <a:pt x="0" y="61451"/>
                </a:cubicBezTo>
                <a:cubicBezTo>
                  <a:pt x="0" y="54677"/>
                  <a:pt x="0" y="51290"/>
                  <a:pt x="4745" y="47903"/>
                </a:cubicBezTo>
                <a:cubicBezTo>
                  <a:pt x="54915" y="3387"/>
                  <a:pt x="54915" y="3387"/>
                  <a:pt x="54915" y="3387"/>
                </a:cubicBezTo>
                <a:cubicBezTo>
                  <a:pt x="54915" y="3387"/>
                  <a:pt x="57288" y="0"/>
                  <a:pt x="59661" y="0"/>
                </a:cubicBezTo>
                <a:cubicBezTo>
                  <a:pt x="64406" y="0"/>
                  <a:pt x="69491" y="6774"/>
                  <a:pt x="69491" y="13548"/>
                </a:cubicBezTo>
                <a:cubicBezTo>
                  <a:pt x="69491" y="33870"/>
                  <a:pt x="69491" y="33870"/>
                  <a:pt x="69491" y="33870"/>
                </a:cubicBezTo>
                <a:cubicBezTo>
                  <a:pt x="105423" y="3387"/>
                  <a:pt x="105423" y="3387"/>
                  <a:pt x="105423" y="3387"/>
                </a:cubicBezTo>
                <a:cubicBezTo>
                  <a:pt x="107796" y="3387"/>
                  <a:pt x="110169" y="0"/>
                  <a:pt x="110169" y="0"/>
                </a:cubicBezTo>
                <a:cubicBezTo>
                  <a:pt x="117288" y="0"/>
                  <a:pt x="119661" y="6774"/>
                  <a:pt x="119661" y="13548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Shape 4815">
            <a:extLst>
              <a:ext uri="{FF2B5EF4-FFF2-40B4-BE49-F238E27FC236}">
                <a16:creationId xmlns:a16="http://schemas.microsoft.com/office/drawing/2014/main" xmlns="" id="{2ED29EDA-770B-431A-9BBB-771ECDC66493}"/>
              </a:ext>
            </a:extLst>
          </p:cNvPr>
          <p:cNvSpPr/>
          <p:nvPr/>
        </p:nvSpPr>
        <p:spPr>
          <a:xfrm>
            <a:off x="3147625" y="4318603"/>
            <a:ext cx="82528" cy="11853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9649" y="119516"/>
                </a:moveTo>
                <a:lnTo>
                  <a:pt x="99649" y="119516"/>
                </a:lnTo>
                <a:cubicBezTo>
                  <a:pt x="84912" y="119516"/>
                  <a:pt x="80000" y="112741"/>
                  <a:pt x="80000" y="105967"/>
                </a:cubicBezTo>
                <a:cubicBezTo>
                  <a:pt x="80000" y="13548"/>
                  <a:pt x="80000" y="13548"/>
                  <a:pt x="80000" y="13548"/>
                </a:cubicBezTo>
                <a:cubicBezTo>
                  <a:pt x="80000" y="6774"/>
                  <a:pt x="84912" y="0"/>
                  <a:pt x="99649" y="0"/>
                </a:cubicBezTo>
                <a:cubicBezTo>
                  <a:pt x="109473" y="0"/>
                  <a:pt x="119298" y="6774"/>
                  <a:pt x="119298" y="13548"/>
                </a:cubicBezTo>
                <a:cubicBezTo>
                  <a:pt x="119298" y="105967"/>
                  <a:pt x="119298" y="105967"/>
                  <a:pt x="119298" y="105967"/>
                </a:cubicBezTo>
                <a:cubicBezTo>
                  <a:pt x="119298" y="112741"/>
                  <a:pt x="109473" y="119516"/>
                  <a:pt x="99649" y="119516"/>
                </a:cubicBezTo>
                <a:close/>
                <a:moveTo>
                  <a:pt x="20350" y="119516"/>
                </a:moveTo>
                <a:lnTo>
                  <a:pt x="20350" y="119516"/>
                </a:lnTo>
                <a:cubicBezTo>
                  <a:pt x="4912" y="119516"/>
                  <a:pt x="0" y="112741"/>
                  <a:pt x="0" y="105967"/>
                </a:cubicBezTo>
                <a:cubicBezTo>
                  <a:pt x="0" y="13548"/>
                  <a:pt x="0" y="13548"/>
                  <a:pt x="0" y="13548"/>
                </a:cubicBezTo>
                <a:cubicBezTo>
                  <a:pt x="0" y="6774"/>
                  <a:pt x="4912" y="0"/>
                  <a:pt x="20350" y="0"/>
                </a:cubicBezTo>
                <a:cubicBezTo>
                  <a:pt x="30175" y="0"/>
                  <a:pt x="40000" y="6774"/>
                  <a:pt x="40000" y="13548"/>
                </a:cubicBezTo>
                <a:cubicBezTo>
                  <a:pt x="40000" y="105967"/>
                  <a:pt x="40000" y="105967"/>
                  <a:pt x="40000" y="105967"/>
                </a:cubicBezTo>
                <a:cubicBezTo>
                  <a:pt x="40000" y="112741"/>
                  <a:pt x="30175" y="119516"/>
                  <a:pt x="20350" y="11951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Shape 4816">
            <a:extLst>
              <a:ext uri="{FF2B5EF4-FFF2-40B4-BE49-F238E27FC236}">
                <a16:creationId xmlns:a16="http://schemas.microsoft.com/office/drawing/2014/main" xmlns="" id="{F2D925B9-E1DF-4BBD-923B-E91B368EE7D8}"/>
              </a:ext>
            </a:extLst>
          </p:cNvPr>
          <p:cNvSpPr/>
          <p:nvPr/>
        </p:nvSpPr>
        <p:spPr>
          <a:xfrm>
            <a:off x="2620712" y="4316487"/>
            <a:ext cx="124851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6717" y="119541"/>
                </a:moveTo>
                <a:lnTo>
                  <a:pt x="106717" y="119541"/>
                </a:lnTo>
                <a:cubicBezTo>
                  <a:pt x="12824" y="119541"/>
                  <a:pt x="12824" y="119541"/>
                  <a:pt x="12824" y="119541"/>
                </a:cubicBezTo>
                <a:cubicBezTo>
                  <a:pt x="3206" y="119541"/>
                  <a:pt x="0" y="116335"/>
                  <a:pt x="0" y="106717"/>
                </a:cubicBezTo>
                <a:cubicBezTo>
                  <a:pt x="0" y="12824"/>
                  <a:pt x="0" y="12824"/>
                  <a:pt x="0" y="12824"/>
                </a:cubicBezTo>
                <a:cubicBezTo>
                  <a:pt x="0" y="6412"/>
                  <a:pt x="3206" y="0"/>
                  <a:pt x="12824" y="0"/>
                </a:cubicBezTo>
                <a:cubicBezTo>
                  <a:pt x="106717" y="0"/>
                  <a:pt x="106717" y="0"/>
                  <a:pt x="106717" y="0"/>
                </a:cubicBezTo>
                <a:cubicBezTo>
                  <a:pt x="113129" y="0"/>
                  <a:pt x="119541" y="6412"/>
                  <a:pt x="119541" y="12824"/>
                </a:cubicBezTo>
                <a:cubicBezTo>
                  <a:pt x="119541" y="106717"/>
                  <a:pt x="119541" y="106717"/>
                  <a:pt x="119541" y="106717"/>
                </a:cubicBezTo>
                <a:cubicBezTo>
                  <a:pt x="119541" y="116335"/>
                  <a:pt x="113129" y="119541"/>
                  <a:pt x="106717" y="119541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2" name="Shape 4817">
            <a:extLst>
              <a:ext uri="{FF2B5EF4-FFF2-40B4-BE49-F238E27FC236}">
                <a16:creationId xmlns:a16="http://schemas.microsoft.com/office/drawing/2014/main" xmlns="" id="{3993F4B6-1943-4150-B7FA-763CF218BFF6}"/>
              </a:ext>
            </a:extLst>
          </p:cNvPr>
          <p:cNvSpPr/>
          <p:nvPr/>
        </p:nvSpPr>
        <p:spPr>
          <a:xfrm>
            <a:off x="2110729" y="4316487"/>
            <a:ext cx="129083" cy="124883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776" y="0"/>
                </a:moveTo>
                <a:lnTo>
                  <a:pt x="59776" y="0"/>
                </a:lnTo>
                <a:cubicBezTo>
                  <a:pt x="91449" y="0"/>
                  <a:pt x="119553" y="25648"/>
                  <a:pt x="119553" y="61374"/>
                </a:cubicBezTo>
                <a:cubicBezTo>
                  <a:pt x="119553" y="93435"/>
                  <a:pt x="91449" y="119541"/>
                  <a:pt x="59776" y="119541"/>
                </a:cubicBezTo>
                <a:cubicBezTo>
                  <a:pt x="28104" y="119541"/>
                  <a:pt x="0" y="93435"/>
                  <a:pt x="0" y="61374"/>
                </a:cubicBezTo>
                <a:cubicBezTo>
                  <a:pt x="0" y="25648"/>
                  <a:pt x="28104" y="0"/>
                  <a:pt x="59776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3" name="Shape 4818">
            <a:extLst>
              <a:ext uri="{FF2B5EF4-FFF2-40B4-BE49-F238E27FC236}">
                <a16:creationId xmlns:a16="http://schemas.microsoft.com/office/drawing/2014/main" xmlns="" id="{3C0FBD8A-8076-434D-A0AA-0EBE566986FA}"/>
              </a:ext>
            </a:extLst>
          </p:cNvPr>
          <p:cNvSpPr/>
          <p:nvPr/>
        </p:nvSpPr>
        <p:spPr>
          <a:xfrm>
            <a:off x="1604977" y="4305903"/>
            <a:ext cx="124851" cy="14605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541" y="61377"/>
                </a:moveTo>
                <a:lnTo>
                  <a:pt x="119541" y="61377"/>
                </a:lnTo>
                <a:cubicBezTo>
                  <a:pt x="119541" y="64131"/>
                  <a:pt x="119541" y="66885"/>
                  <a:pt x="113129" y="69639"/>
                </a:cubicBezTo>
                <a:cubicBezTo>
                  <a:pt x="19236" y="116852"/>
                  <a:pt x="19236" y="116852"/>
                  <a:pt x="19236" y="116852"/>
                </a:cubicBezTo>
                <a:cubicBezTo>
                  <a:pt x="16030" y="119606"/>
                  <a:pt x="16030" y="119606"/>
                  <a:pt x="12824" y="119606"/>
                </a:cubicBezTo>
                <a:cubicBezTo>
                  <a:pt x="6412" y="119606"/>
                  <a:pt x="0" y="114098"/>
                  <a:pt x="0" y="108590"/>
                </a:cubicBezTo>
                <a:cubicBezTo>
                  <a:pt x="0" y="11409"/>
                  <a:pt x="0" y="11409"/>
                  <a:pt x="0" y="11409"/>
                </a:cubicBezTo>
                <a:cubicBezTo>
                  <a:pt x="0" y="5508"/>
                  <a:pt x="6412" y="0"/>
                  <a:pt x="12824" y="0"/>
                </a:cubicBezTo>
                <a:cubicBezTo>
                  <a:pt x="16030" y="0"/>
                  <a:pt x="16030" y="2754"/>
                  <a:pt x="19236" y="2754"/>
                </a:cubicBezTo>
                <a:cubicBezTo>
                  <a:pt x="113129" y="50360"/>
                  <a:pt x="113129" y="50360"/>
                  <a:pt x="113129" y="50360"/>
                </a:cubicBezTo>
                <a:cubicBezTo>
                  <a:pt x="119541" y="53114"/>
                  <a:pt x="119541" y="55868"/>
                  <a:pt x="119541" y="61377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4" name="Shape 4819">
            <a:extLst>
              <a:ext uri="{FF2B5EF4-FFF2-40B4-BE49-F238E27FC236}">
                <a16:creationId xmlns:a16="http://schemas.microsoft.com/office/drawing/2014/main" xmlns="" id="{DD58E5B4-90D9-49AD-A73E-8D1426B632AF}"/>
              </a:ext>
            </a:extLst>
          </p:cNvPr>
          <p:cNvSpPr/>
          <p:nvPr/>
        </p:nvSpPr>
        <p:spPr>
          <a:xfrm>
            <a:off x="7096295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119800"/>
                </a:moveTo>
                <a:lnTo>
                  <a:pt x="114219" y="119800"/>
                </a:lnTo>
                <a:cubicBezTo>
                  <a:pt x="5581" y="119800"/>
                  <a:pt x="5581" y="119800"/>
                  <a:pt x="5581" y="119800"/>
                </a:cubicBezTo>
                <a:cubicBezTo>
                  <a:pt x="1395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1395" y="0"/>
                  <a:pt x="5581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7009" y="0"/>
                  <a:pt x="119800" y="1395"/>
                  <a:pt x="119800" y="5581"/>
                </a:cubicBezTo>
                <a:cubicBezTo>
                  <a:pt x="119800" y="114019"/>
                  <a:pt x="119800" y="114019"/>
                  <a:pt x="119800" y="114019"/>
                </a:cubicBezTo>
                <a:cubicBezTo>
                  <a:pt x="119800" y="116810"/>
                  <a:pt x="117009" y="119800"/>
                  <a:pt x="114219" y="119800"/>
                </a:cubicBezTo>
                <a:close/>
                <a:moveTo>
                  <a:pt x="108438" y="11162"/>
                </a:moveTo>
                <a:lnTo>
                  <a:pt x="108438" y="11162"/>
                </a:lnTo>
                <a:cubicBezTo>
                  <a:pt x="11362" y="11162"/>
                  <a:pt x="11362" y="11162"/>
                  <a:pt x="11362" y="11162"/>
                </a:cubicBezTo>
                <a:cubicBezTo>
                  <a:pt x="11362" y="108438"/>
                  <a:pt x="11362" y="108438"/>
                  <a:pt x="11362" y="108438"/>
                </a:cubicBezTo>
                <a:cubicBezTo>
                  <a:pt x="108438" y="108438"/>
                  <a:pt x="108438" y="108438"/>
                  <a:pt x="108438" y="108438"/>
                </a:cubicBezTo>
                <a:lnTo>
                  <a:pt x="108438" y="11162"/>
                </a:lnTo>
                <a:close/>
                <a:moveTo>
                  <a:pt x="22524" y="80332"/>
                </a:moveTo>
                <a:lnTo>
                  <a:pt x="22524" y="80332"/>
                </a:lnTo>
                <a:cubicBezTo>
                  <a:pt x="33887" y="80332"/>
                  <a:pt x="33887" y="80332"/>
                  <a:pt x="33887" y="80332"/>
                </a:cubicBezTo>
                <a:cubicBezTo>
                  <a:pt x="36677" y="80332"/>
                  <a:pt x="39468" y="83122"/>
                  <a:pt x="39468" y="85913"/>
                </a:cubicBezTo>
                <a:cubicBezTo>
                  <a:pt x="39468" y="97076"/>
                  <a:pt x="39468" y="97076"/>
                  <a:pt x="39468" y="97076"/>
                </a:cubicBezTo>
                <a:cubicBezTo>
                  <a:pt x="39468" y="100066"/>
                  <a:pt x="36677" y="102857"/>
                  <a:pt x="33887" y="102857"/>
                </a:cubicBezTo>
                <a:cubicBezTo>
                  <a:pt x="22524" y="102857"/>
                  <a:pt x="22524" y="102857"/>
                  <a:pt x="22524" y="102857"/>
                </a:cubicBezTo>
                <a:cubicBezTo>
                  <a:pt x="18338" y="102857"/>
                  <a:pt x="16943" y="100066"/>
                  <a:pt x="16943" y="97076"/>
                </a:cubicBezTo>
                <a:cubicBezTo>
                  <a:pt x="16943" y="85913"/>
                  <a:pt x="16943" y="85913"/>
                  <a:pt x="16943" y="85913"/>
                </a:cubicBezTo>
                <a:cubicBezTo>
                  <a:pt x="16943" y="83122"/>
                  <a:pt x="18338" y="80332"/>
                  <a:pt x="22524" y="80332"/>
                </a:cubicBezTo>
                <a:close/>
                <a:moveTo>
                  <a:pt x="53621" y="29501"/>
                </a:moveTo>
                <a:lnTo>
                  <a:pt x="53621" y="29501"/>
                </a:lnTo>
                <a:cubicBezTo>
                  <a:pt x="64784" y="29501"/>
                  <a:pt x="64784" y="29501"/>
                  <a:pt x="64784" y="29501"/>
                </a:cubicBezTo>
                <a:cubicBezTo>
                  <a:pt x="68970" y="29501"/>
                  <a:pt x="70365" y="32292"/>
                  <a:pt x="70365" y="35083"/>
                </a:cubicBezTo>
                <a:cubicBezTo>
                  <a:pt x="70365" y="97076"/>
                  <a:pt x="70365" y="97076"/>
                  <a:pt x="70365" y="97076"/>
                </a:cubicBezTo>
                <a:cubicBezTo>
                  <a:pt x="70365" y="100066"/>
                  <a:pt x="68970" y="102857"/>
                  <a:pt x="64784" y="102857"/>
                </a:cubicBezTo>
                <a:cubicBezTo>
                  <a:pt x="53621" y="102857"/>
                  <a:pt x="53621" y="102857"/>
                  <a:pt x="53621" y="102857"/>
                </a:cubicBezTo>
                <a:cubicBezTo>
                  <a:pt x="50830" y="102857"/>
                  <a:pt x="47840" y="100066"/>
                  <a:pt x="47840" y="97076"/>
                </a:cubicBezTo>
                <a:cubicBezTo>
                  <a:pt x="47840" y="35083"/>
                  <a:pt x="47840" y="35083"/>
                  <a:pt x="47840" y="35083"/>
                </a:cubicBezTo>
                <a:cubicBezTo>
                  <a:pt x="47840" y="32292"/>
                  <a:pt x="50830" y="29501"/>
                  <a:pt x="53621" y="29501"/>
                </a:cubicBezTo>
                <a:close/>
                <a:moveTo>
                  <a:pt x="85913" y="52026"/>
                </a:moveTo>
                <a:lnTo>
                  <a:pt x="85913" y="52026"/>
                </a:lnTo>
                <a:cubicBezTo>
                  <a:pt x="97275" y="52026"/>
                  <a:pt x="97275" y="52026"/>
                  <a:pt x="97275" y="52026"/>
                </a:cubicBezTo>
                <a:cubicBezTo>
                  <a:pt x="100066" y="52026"/>
                  <a:pt x="102857" y="55016"/>
                  <a:pt x="102857" y="57807"/>
                </a:cubicBezTo>
                <a:cubicBezTo>
                  <a:pt x="102857" y="97076"/>
                  <a:pt x="102857" y="97076"/>
                  <a:pt x="102857" y="97076"/>
                </a:cubicBezTo>
                <a:cubicBezTo>
                  <a:pt x="102857" y="100066"/>
                  <a:pt x="100066" y="102857"/>
                  <a:pt x="97275" y="102857"/>
                </a:cubicBezTo>
                <a:cubicBezTo>
                  <a:pt x="85913" y="102857"/>
                  <a:pt x="85913" y="102857"/>
                  <a:pt x="85913" y="102857"/>
                </a:cubicBezTo>
                <a:cubicBezTo>
                  <a:pt x="83122" y="102857"/>
                  <a:pt x="80332" y="100066"/>
                  <a:pt x="80332" y="97076"/>
                </a:cubicBezTo>
                <a:cubicBezTo>
                  <a:pt x="80332" y="57807"/>
                  <a:pt x="80332" y="57807"/>
                  <a:pt x="80332" y="57807"/>
                </a:cubicBezTo>
                <a:cubicBezTo>
                  <a:pt x="80332" y="55016"/>
                  <a:pt x="83122" y="52026"/>
                  <a:pt x="85913" y="5202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5" name="Shape 4820">
            <a:extLst>
              <a:ext uri="{FF2B5EF4-FFF2-40B4-BE49-F238E27FC236}">
                <a16:creationId xmlns:a16="http://schemas.microsoft.com/office/drawing/2014/main" xmlns="" id="{E5DDB744-4E77-4DF0-BB52-61E86E8EDE6B}"/>
              </a:ext>
            </a:extLst>
          </p:cNvPr>
          <p:cNvSpPr/>
          <p:nvPr/>
        </p:nvSpPr>
        <p:spPr>
          <a:xfrm>
            <a:off x="6586312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119800"/>
                </a:moveTo>
                <a:lnTo>
                  <a:pt x="114088" y="119800"/>
                </a:lnTo>
                <a:cubicBezTo>
                  <a:pt x="5517" y="119800"/>
                  <a:pt x="5517" y="119800"/>
                  <a:pt x="5517" y="119800"/>
                </a:cubicBezTo>
                <a:cubicBezTo>
                  <a:pt x="2758" y="119800"/>
                  <a:pt x="0" y="116810"/>
                  <a:pt x="0" y="114019"/>
                </a:cubicBezTo>
                <a:cubicBezTo>
                  <a:pt x="0" y="5581"/>
                  <a:pt x="0" y="5581"/>
                  <a:pt x="0" y="5581"/>
                </a:cubicBezTo>
                <a:cubicBezTo>
                  <a:pt x="0" y="1395"/>
                  <a:pt x="2758" y="0"/>
                  <a:pt x="5517" y="0"/>
                </a:cubicBezTo>
                <a:cubicBezTo>
                  <a:pt x="114088" y="0"/>
                  <a:pt x="114088" y="0"/>
                  <a:pt x="114088" y="0"/>
                </a:cubicBezTo>
                <a:cubicBezTo>
                  <a:pt x="117044" y="0"/>
                  <a:pt x="119802" y="1395"/>
                  <a:pt x="119802" y="5581"/>
                </a:cubicBezTo>
                <a:cubicBezTo>
                  <a:pt x="119802" y="114019"/>
                  <a:pt x="119802" y="114019"/>
                  <a:pt x="119802" y="114019"/>
                </a:cubicBezTo>
                <a:cubicBezTo>
                  <a:pt x="119802" y="116810"/>
                  <a:pt x="117044" y="119800"/>
                  <a:pt x="114088" y="119800"/>
                </a:cubicBezTo>
                <a:close/>
                <a:moveTo>
                  <a:pt x="108571" y="11162"/>
                </a:moveTo>
                <a:lnTo>
                  <a:pt x="108571" y="11162"/>
                </a:lnTo>
                <a:cubicBezTo>
                  <a:pt x="11034" y="11162"/>
                  <a:pt x="11034" y="11162"/>
                  <a:pt x="11034" y="11162"/>
                </a:cubicBezTo>
                <a:cubicBezTo>
                  <a:pt x="11034" y="108438"/>
                  <a:pt x="11034" y="108438"/>
                  <a:pt x="11034" y="108438"/>
                </a:cubicBezTo>
                <a:cubicBezTo>
                  <a:pt x="108571" y="108438"/>
                  <a:pt x="108571" y="108438"/>
                  <a:pt x="108571" y="108438"/>
                </a:cubicBezTo>
                <a:lnTo>
                  <a:pt x="108571" y="11162"/>
                </a:lnTo>
                <a:close/>
                <a:moveTo>
                  <a:pt x="19507" y="60598"/>
                </a:moveTo>
                <a:lnTo>
                  <a:pt x="19507" y="60598"/>
                </a:lnTo>
                <a:cubicBezTo>
                  <a:pt x="34876" y="50631"/>
                  <a:pt x="34876" y="50631"/>
                  <a:pt x="34876" y="50631"/>
                </a:cubicBezTo>
                <a:cubicBezTo>
                  <a:pt x="36256" y="50631"/>
                  <a:pt x="36256" y="50631"/>
                  <a:pt x="37635" y="50631"/>
                </a:cubicBezTo>
                <a:cubicBezTo>
                  <a:pt x="39014" y="50631"/>
                  <a:pt x="40394" y="50631"/>
                  <a:pt x="40394" y="50631"/>
                </a:cubicBezTo>
                <a:cubicBezTo>
                  <a:pt x="65418" y="67574"/>
                  <a:pt x="65418" y="67574"/>
                  <a:pt x="65418" y="67574"/>
                </a:cubicBezTo>
                <a:cubicBezTo>
                  <a:pt x="93201" y="47840"/>
                  <a:pt x="93201" y="47840"/>
                  <a:pt x="93201" y="47840"/>
                </a:cubicBezTo>
                <a:cubicBezTo>
                  <a:pt x="94581" y="46445"/>
                  <a:pt x="96157" y="46445"/>
                  <a:pt x="97536" y="46445"/>
                </a:cubicBezTo>
                <a:cubicBezTo>
                  <a:pt x="100295" y="46445"/>
                  <a:pt x="103054" y="49235"/>
                  <a:pt x="103054" y="52026"/>
                </a:cubicBezTo>
                <a:cubicBezTo>
                  <a:pt x="103054" y="53421"/>
                  <a:pt x="101674" y="56411"/>
                  <a:pt x="100295" y="56411"/>
                </a:cubicBezTo>
                <a:cubicBezTo>
                  <a:pt x="68177" y="78936"/>
                  <a:pt x="68177" y="78936"/>
                  <a:pt x="68177" y="78936"/>
                </a:cubicBezTo>
                <a:cubicBezTo>
                  <a:pt x="68177" y="80332"/>
                  <a:pt x="66798" y="80332"/>
                  <a:pt x="65418" y="80332"/>
                </a:cubicBezTo>
                <a:cubicBezTo>
                  <a:pt x="64039" y="80332"/>
                  <a:pt x="62660" y="80332"/>
                  <a:pt x="62660" y="78936"/>
                </a:cubicBezTo>
                <a:cubicBezTo>
                  <a:pt x="37635" y="61993"/>
                  <a:pt x="37635" y="61993"/>
                  <a:pt x="37635" y="61993"/>
                </a:cubicBezTo>
                <a:cubicBezTo>
                  <a:pt x="26403" y="70365"/>
                  <a:pt x="26403" y="70365"/>
                  <a:pt x="26403" y="70365"/>
                </a:cubicBezTo>
                <a:cubicBezTo>
                  <a:pt x="25024" y="70365"/>
                  <a:pt x="23645" y="70365"/>
                  <a:pt x="22266" y="70365"/>
                </a:cubicBezTo>
                <a:cubicBezTo>
                  <a:pt x="19507" y="70365"/>
                  <a:pt x="16748" y="68970"/>
                  <a:pt x="16748" y="64784"/>
                </a:cubicBezTo>
                <a:cubicBezTo>
                  <a:pt x="16748" y="63388"/>
                  <a:pt x="18128" y="61993"/>
                  <a:pt x="19507" y="6059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6" name="Shape 4821">
            <a:extLst>
              <a:ext uri="{FF2B5EF4-FFF2-40B4-BE49-F238E27FC236}">
                <a16:creationId xmlns:a16="http://schemas.microsoft.com/office/drawing/2014/main" xmlns="" id="{E7C926F2-D7A5-4B91-889B-398C7B378302}"/>
              </a:ext>
            </a:extLst>
          </p:cNvPr>
          <p:cNvSpPr/>
          <p:nvPr/>
        </p:nvSpPr>
        <p:spPr>
          <a:xfrm>
            <a:off x="6082676" y="3749221"/>
            <a:ext cx="289909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119764"/>
                </a:moveTo>
                <a:lnTo>
                  <a:pt x="114019" y="119764"/>
                </a:lnTo>
                <a:cubicBezTo>
                  <a:pt x="5581" y="119764"/>
                  <a:pt x="5581" y="119764"/>
                  <a:pt x="5581" y="119764"/>
                </a:cubicBezTo>
                <a:cubicBezTo>
                  <a:pt x="2790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2790" y="0"/>
                  <a:pt x="5581" y="0"/>
                </a:cubicBezTo>
                <a:cubicBezTo>
                  <a:pt x="8372" y="0"/>
                  <a:pt x="11162" y="3294"/>
                  <a:pt x="11162" y="6588"/>
                </a:cubicBezTo>
                <a:cubicBezTo>
                  <a:pt x="11162" y="91529"/>
                  <a:pt x="11162" y="91529"/>
                  <a:pt x="11162" y="91529"/>
                </a:cubicBezTo>
                <a:cubicBezTo>
                  <a:pt x="11162" y="106352"/>
                  <a:pt x="11162" y="106352"/>
                  <a:pt x="11162" y="106352"/>
                </a:cubicBezTo>
                <a:cubicBezTo>
                  <a:pt x="114019" y="106352"/>
                  <a:pt x="114019" y="106352"/>
                  <a:pt x="114019" y="106352"/>
                </a:cubicBezTo>
                <a:cubicBezTo>
                  <a:pt x="118405" y="106352"/>
                  <a:pt x="119800" y="109882"/>
                  <a:pt x="119800" y="113176"/>
                </a:cubicBezTo>
                <a:cubicBezTo>
                  <a:pt x="119800" y="118117"/>
                  <a:pt x="118405" y="119764"/>
                  <a:pt x="114019" y="119764"/>
                </a:cubicBezTo>
                <a:close/>
                <a:moveTo>
                  <a:pt x="101461" y="99764"/>
                </a:moveTo>
                <a:lnTo>
                  <a:pt x="101461" y="99764"/>
                </a:lnTo>
                <a:cubicBezTo>
                  <a:pt x="90099" y="99764"/>
                  <a:pt x="90099" y="99764"/>
                  <a:pt x="90099" y="99764"/>
                </a:cubicBezTo>
                <a:cubicBezTo>
                  <a:pt x="87308" y="99764"/>
                  <a:pt x="84518" y="98117"/>
                  <a:pt x="84518" y="93176"/>
                </a:cubicBezTo>
                <a:cubicBezTo>
                  <a:pt x="84518" y="46588"/>
                  <a:pt x="84518" y="46588"/>
                  <a:pt x="84518" y="46588"/>
                </a:cubicBezTo>
                <a:cubicBezTo>
                  <a:pt x="84518" y="43294"/>
                  <a:pt x="87308" y="40000"/>
                  <a:pt x="90099" y="40000"/>
                </a:cubicBezTo>
                <a:cubicBezTo>
                  <a:pt x="101461" y="40000"/>
                  <a:pt x="101461" y="40000"/>
                  <a:pt x="101461" y="40000"/>
                </a:cubicBezTo>
                <a:cubicBezTo>
                  <a:pt x="104252" y="40000"/>
                  <a:pt x="107043" y="43294"/>
                  <a:pt x="107043" y="46588"/>
                </a:cubicBezTo>
                <a:cubicBezTo>
                  <a:pt x="107043" y="93176"/>
                  <a:pt x="107043" y="93176"/>
                  <a:pt x="107043" y="93176"/>
                </a:cubicBezTo>
                <a:cubicBezTo>
                  <a:pt x="107043" y="98117"/>
                  <a:pt x="104252" y="99764"/>
                  <a:pt x="101461" y="99764"/>
                </a:cubicBezTo>
                <a:close/>
                <a:moveTo>
                  <a:pt x="68970" y="99764"/>
                </a:moveTo>
                <a:lnTo>
                  <a:pt x="68970" y="99764"/>
                </a:lnTo>
                <a:cubicBezTo>
                  <a:pt x="57807" y="99764"/>
                  <a:pt x="57807" y="99764"/>
                  <a:pt x="57807" y="99764"/>
                </a:cubicBezTo>
                <a:cubicBezTo>
                  <a:pt x="55016" y="99764"/>
                  <a:pt x="52026" y="98117"/>
                  <a:pt x="52026" y="93176"/>
                </a:cubicBezTo>
                <a:cubicBezTo>
                  <a:pt x="52026" y="20000"/>
                  <a:pt x="52026" y="20000"/>
                  <a:pt x="52026" y="20000"/>
                </a:cubicBezTo>
                <a:cubicBezTo>
                  <a:pt x="52026" y="16705"/>
                  <a:pt x="55016" y="13411"/>
                  <a:pt x="57807" y="13411"/>
                </a:cubicBezTo>
                <a:cubicBezTo>
                  <a:pt x="68970" y="13411"/>
                  <a:pt x="68970" y="13411"/>
                  <a:pt x="68970" y="13411"/>
                </a:cubicBezTo>
                <a:cubicBezTo>
                  <a:pt x="73156" y="13411"/>
                  <a:pt x="74551" y="16705"/>
                  <a:pt x="74551" y="20000"/>
                </a:cubicBezTo>
                <a:cubicBezTo>
                  <a:pt x="74551" y="93176"/>
                  <a:pt x="74551" y="93176"/>
                  <a:pt x="74551" y="93176"/>
                </a:cubicBezTo>
                <a:cubicBezTo>
                  <a:pt x="74551" y="98117"/>
                  <a:pt x="73156" y="99764"/>
                  <a:pt x="68970" y="99764"/>
                </a:cubicBezTo>
                <a:close/>
                <a:moveTo>
                  <a:pt x="38073" y="99764"/>
                </a:moveTo>
                <a:lnTo>
                  <a:pt x="38073" y="99764"/>
                </a:lnTo>
                <a:cubicBezTo>
                  <a:pt x="26710" y="99764"/>
                  <a:pt x="26710" y="99764"/>
                  <a:pt x="26710" y="99764"/>
                </a:cubicBezTo>
                <a:cubicBezTo>
                  <a:pt x="22524" y="99764"/>
                  <a:pt x="21129" y="98117"/>
                  <a:pt x="21129" y="93176"/>
                </a:cubicBezTo>
                <a:cubicBezTo>
                  <a:pt x="21129" y="79764"/>
                  <a:pt x="21129" y="79764"/>
                  <a:pt x="21129" y="79764"/>
                </a:cubicBezTo>
                <a:cubicBezTo>
                  <a:pt x="21129" y="76470"/>
                  <a:pt x="22524" y="73176"/>
                  <a:pt x="26710" y="73176"/>
                </a:cubicBezTo>
                <a:cubicBezTo>
                  <a:pt x="38073" y="73176"/>
                  <a:pt x="38073" y="73176"/>
                  <a:pt x="38073" y="73176"/>
                </a:cubicBezTo>
                <a:cubicBezTo>
                  <a:pt x="40863" y="73176"/>
                  <a:pt x="43654" y="76470"/>
                  <a:pt x="43654" y="79764"/>
                </a:cubicBezTo>
                <a:cubicBezTo>
                  <a:pt x="43654" y="93176"/>
                  <a:pt x="43654" y="93176"/>
                  <a:pt x="43654" y="93176"/>
                </a:cubicBezTo>
                <a:cubicBezTo>
                  <a:pt x="43654" y="98117"/>
                  <a:pt x="40863" y="99764"/>
                  <a:pt x="38073" y="9976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Shape 4822">
            <a:extLst>
              <a:ext uri="{FF2B5EF4-FFF2-40B4-BE49-F238E27FC236}">
                <a16:creationId xmlns:a16="http://schemas.microsoft.com/office/drawing/2014/main" xmlns="" id="{C6192DCB-C584-4ED3-8400-5C8B61870706}"/>
              </a:ext>
            </a:extLst>
          </p:cNvPr>
          <p:cNvSpPr/>
          <p:nvPr/>
        </p:nvSpPr>
        <p:spPr>
          <a:xfrm>
            <a:off x="5576925" y="3749221"/>
            <a:ext cx="287792" cy="2455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7004" y="41647"/>
                </a:moveTo>
                <a:lnTo>
                  <a:pt x="117004" y="41647"/>
                </a:lnTo>
                <a:cubicBezTo>
                  <a:pt x="69084" y="81647"/>
                  <a:pt x="69084" y="81647"/>
                  <a:pt x="69084" y="81647"/>
                </a:cubicBezTo>
                <a:cubicBezTo>
                  <a:pt x="67687" y="81647"/>
                  <a:pt x="66289" y="83294"/>
                  <a:pt x="64891" y="83294"/>
                </a:cubicBezTo>
                <a:cubicBezTo>
                  <a:pt x="64891" y="83294"/>
                  <a:pt x="63494" y="81647"/>
                  <a:pt x="62096" y="81647"/>
                </a:cubicBezTo>
                <a:cubicBezTo>
                  <a:pt x="36539" y="61647"/>
                  <a:pt x="36539" y="61647"/>
                  <a:pt x="36539" y="61647"/>
                </a:cubicBezTo>
                <a:cubicBezTo>
                  <a:pt x="11181" y="79764"/>
                  <a:pt x="11181" y="79764"/>
                  <a:pt x="11181" y="79764"/>
                </a:cubicBezTo>
                <a:cubicBezTo>
                  <a:pt x="11181" y="106352"/>
                  <a:pt x="11181" y="106352"/>
                  <a:pt x="11181" y="106352"/>
                </a:cubicBezTo>
                <a:cubicBezTo>
                  <a:pt x="114209" y="106352"/>
                  <a:pt x="114209" y="106352"/>
                  <a:pt x="114209" y="106352"/>
                </a:cubicBezTo>
                <a:cubicBezTo>
                  <a:pt x="117004" y="106352"/>
                  <a:pt x="119800" y="109882"/>
                  <a:pt x="119800" y="113176"/>
                </a:cubicBezTo>
                <a:cubicBezTo>
                  <a:pt x="119800" y="118117"/>
                  <a:pt x="117004" y="119764"/>
                  <a:pt x="114209" y="119764"/>
                </a:cubicBezTo>
                <a:cubicBezTo>
                  <a:pt x="5590" y="119764"/>
                  <a:pt x="5590" y="119764"/>
                  <a:pt x="5590" y="119764"/>
                </a:cubicBezTo>
                <a:cubicBezTo>
                  <a:pt x="1397" y="119764"/>
                  <a:pt x="0" y="118117"/>
                  <a:pt x="0" y="113176"/>
                </a:cubicBezTo>
                <a:cubicBezTo>
                  <a:pt x="0" y="6588"/>
                  <a:pt x="0" y="6588"/>
                  <a:pt x="0" y="6588"/>
                </a:cubicBezTo>
                <a:cubicBezTo>
                  <a:pt x="0" y="3294"/>
                  <a:pt x="1397" y="0"/>
                  <a:pt x="5590" y="0"/>
                </a:cubicBezTo>
                <a:cubicBezTo>
                  <a:pt x="8386" y="0"/>
                  <a:pt x="11181" y="3294"/>
                  <a:pt x="11181" y="6588"/>
                </a:cubicBezTo>
                <a:cubicBezTo>
                  <a:pt x="11181" y="64941"/>
                  <a:pt x="11181" y="64941"/>
                  <a:pt x="11181" y="64941"/>
                </a:cubicBezTo>
                <a:cubicBezTo>
                  <a:pt x="33743" y="48235"/>
                  <a:pt x="33743" y="48235"/>
                  <a:pt x="33743" y="48235"/>
                </a:cubicBezTo>
                <a:cubicBezTo>
                  <a:pt x="35141" y="48235"/>
                  <a:pt x="36539" y="46588"/>
                  <a:pt x="36539" y="46588"/>
                </a:cubicBezTo>
                <a:cubicBezTo>
                  <a:pt x="38136" y="46588"/>
                  <a:pt x="39534" y="48235"/>
                  <a:pt x="40931" y="48235"/>
                </a:cubicBezTo>
                <a:cubicBezTo>
                  <a:pt x="64891" y="68235"/>
                  <a:pt x="64891" y="68235"/>
                  <a:pt x="64891" y="68235"/>
                </a:cubicBezTo>
                <a:cubicBezTo>
                  <a:pt x="111414" y="29882"/>
                  <a:pt x="111414" y="29882"/>
                  <a:pt x="111414" y="29882"/>
                </a:cubicBezTo>
                <a:cubicBezTo>
                  <a:pt x="111414" y="29882"/>
                  <a:pt x="112811" y="29882"/>
                  <a:pt x="114209" y="29882"/>
                </a:cubicBezTo>
                <a:cubicBezTo>
                  <a:pt x="117004" y="29882"/>
                  <a:pt x="119800" y="31529"/>
                  <a:pt x="119800" y="36705"/>
                </a:cubicBezTo>
                <a:cubicBezTo>
                  <a:pt x="119800" y="38352"/>
                  <a:pt x="118402" y="40000"/>
                  <a:pt x="117004" y="41647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8" name="Shape 4823">
            <a:extLst>
              <a:ext uri="{FF2B5EF4-FFF2-40B4-BE49-F238E27FC236}">
                <a16:creationId xmlns:a16="http://schemas.microsoft.com/office/drawing/2014/main" xmlns="" id="{DD8F8F8E-C71F-4168-AABF-F591C6D800D8}"/>
              </a:ext>
            </a:extLst>
          </p:cNvPr>
          <p:cNvSpPr/>
          <p:nvPr/>
        </p:nvSpPr>
        <p:spPr>
          <a:xfrm>
            <a:off x="5069058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2890"/>
                  <a:pt x="0" y="59202"/>
                </a:cubicBezTo>
                <a:cubicBezTo>
                  <a:pt x="0" y="26710"/>
                  <a:pt x="26447" y="0"/>
                  <a:pt x="60000" y="0"/>
                </a:cubicBezTo>
                <a:cubicBezTo>
                  <a:pt x="93355" y="0"/>
                  <a:pt x="119802" y="26710"/>
                  <a:pt x="119802" y="59202"/>
                </a:cubicBezTo>
                <a:cubicBezTo>
                  <a:pt x="119802" y="92890"/>
                  <a:pt x="93355" y="119800"/>
                  <a:pt x="60000" y="119800"/>
                </a:cubicBezTo>
                <a:close/>
                <a:moveTo>
                  <a:pt x="25065" y="25315"/>
                </a:moveTo>
                <a:lnTo>
                  <a:pt x="25065" y="25315"/>
                </a:lnTo>
                <a:cubicBezTo>
                  <a:pt x="60000" y="59202"/>
                  <a:pt x="60000" y="59202"/>
                  <a:pt x="60000" y="59202"/>
                </a:cubicBezTo>
                <a:cubicBezTo>
                  <a:pt x="60000" y="11162"/>
                  <a:pt x="60000" y="11162"/>
                  <a:pt x="60000" y="11162"/>
                </a:cubicBezTo>
                <a:cubicBezTo>
                  <a:pt x="45986" y="11162"/>
                  <a:pt x="34736" y="16943"/>
                  <a:pt x="25065" y="2531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9" name="Shape 4824">
            <a:extLst>
              <a:ext uri="{FF2B5EF4-FFF2-40B4-BE49-F238E27FC236}">
                <a16:creationId xmlns:a16="http://schemas.microsoft.com/office/drawing/2014/main" xmlns="" id="{6FEE8910-78DC-4743-B666-F9928ECC6E02}"/>
              </a:ext>
            </a:extLst>
          </p:cNvPr>
          <p:cNvSpPr/>
          <p:nvPr/>
        </p:nvSpPr>
        <p:spPr>
          <a:xfrm>
            <a:off x="456330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60698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60698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60698" y="59202"/>
                  <a:pt x="60698" y="59202"/>
                  <a:pt x="60698" y="59202"/>
                </a:cubicBezTo>
                <a:cubicBezTo>
                  <a:pt x="60698" y="11162"/>
                  <a:pt x="60698" y="11162"/>
                  <a:pt x="60698" y="11162"/>
                </a:cubicBezTo>
                <a:cubicBezTo>
                  <a:pt x="33743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0" name="Shape 4825">
            <a:extLst>
              <a:ext uri="{FF2B5EF4-FFF2-40B4-BE49-F238E27FC236}">
                <a16:creationId xmlns:a16="http://schemas.microsoft.com/office/drawing/2014/main" xmlns="" id="{170AAEB6-D698-4A35-9202-6AC660D43282}"/>
              </a:ext>
            </a:extLst>
          </p:cNvPr>
          <p:cNvSpPr/>
          <p:nvPr/>
        </p:nvSpPr>
        <p:spPr>
          <a:xfrm>
            <a:off x="4057555" y="3730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2890"/>
                  <a:pt x="0" y="59202"/>
                </a:cubicBezTo>
                <a:cubicBezTo>
                  <a:pt x="0" y="26710"/>
                  <a:pt x="26755" y="0"/>
                  <a:pt x="59101" y="0"/>
                </a:cubicBezTo>
                <a:cubicBezTo>
                  <a:pt x="93044" y="0"/>
                  <a:pt x="119800" y="26710"/>
                  <a:pt x="119800" y="59202"/>
                </a:cubicBezTo>
                <a:cubicBezTo>
                  <a:pt x="119800" y="92890"/>
                  <a:pt x="93044" y="119800"/>
                  <a:pt x="59101" y="119800"/>
                </a:cubicBezTo>
                <a:close/>
                <a:moveTo>
                  <a:pt x="11181" y="59202"/>
                </a:moveTo>
                <a:lnTo>
                  <a:pt x="11181" y="59202"/>
                </a:lnTo>
                <a:cubicBezTo>
                  <a:pt x="11181" y="73156"/>
                  <a:pt x="16772" y="85913"/>
                  <a:pt x="25357" y="94285"/>
                </a:cubicBezTo>
                <a:cubicBezTo>
                  <a:pt x="59101" y="59202"/>
                  <a:pt x="59101" y="59202"/>
                  <a:pt x="59101" y="59202"/>
                </a:cubicBezTo>
                <a:cubicBezTo>
                  <a:pt x="59101" y="11162"/>
                  <a:pt x="59101" y="11162"/>
                  <a:pt x="59101" y="11162"/>
                </a:cubicBezTo>
                <a:cubicBezTo>
                  <a:pt x="32346" y="11162"/>
                  <a:pt x="11181" y="32292"/>
                  <a:pt x="11181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1" name="Shape 4826">
            <a:extLst>
              <a:ext uri="{FF2B5EF4-FFF2-40B4-BE49-F238E27FC236}">
                <a16:creationId xmlns:a16="http://schemas.microsoft.com/office/drawing/2014/main" xmlns="" id="{5093F162-09E3-4198-8CC9-DDA3D5F0064D}"/>
              </a:ext>
            </a:extLst>
          </p:cNvPr>
          <p:cNvSpPr/>
          <p:nvPr/>
        </p:nvSpPr>
        <p:spPr>
          <a:xfrm>
            <a:off x="3549687" y="3730169"/>
            <a:ext cx="292024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2890"/>
                  <a:pt x="0" y="59202"/>
                </a:cubicBezTo>
                <a:cubicBezTo>
                  <a:pt x="0" y="26710"/>
                  <a:pt x="26600" y="0"/>
                  <a:pt x="59901" y="0"/>
                </a:cubicBezTo>
                <a:cubicBezTo>
                  <a:pt x="93399" y="0"/>
                  <a:pt x="119802" y="26710"/>
                  <a:pt x="119802" y="59202"/>
                </a:cubicBezTo>
                <a:cubicBezTo>
                  <a:pt x="119802" y="92890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59901" y="11162"/>
                  <a:pt x="59901" y="11162"/>
                  <a:pt x="59901" y="11162"/>
                </a:cubicBezTo>
                <a:cubicBezTo>
                  <a:pt x="33497" y="11162"/>
                  <a:pt x="11231" y="32292"/>
                  <a:pt x="11231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Shape 4827">
            <a:extLst>
              <a:ext uri="{FF2B5EF4-FFF2-40B4-BE49-F238E27FC236}">
                <a16:creationId xmlns:a16="http://schemas.microsoft.com/office/drawing/2014/main" xmlns="" id="{351D9BC7-BED6-4B9E-92D3-8E4E90403C36}"/>
              </a:ext>
            </a:extLst>
          </p:cNvPr>
          <p:cNvSpPr/>
          <p:nvPr/>
        </p:nvSpPr>
        <p:spPr>
          <a:xfrm>
            <a:off x="3043935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60598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60598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3887" y="108438"/>
                  <a:pt x="60598" y="108438"/>
                </a:cubicBezTo>
                <a:cubicBezTo>
                  <a:pt x="73355" y="108438"/>
                  <a:pt x="85913" y="102857"/>
                  <a:pt x="94485" y="94285"/>
                </a:cubicBezTo>
                <a:cubicBezTo>
                  <a:pt x="60598" y="59202"/>
                  <a:pt x="60598" y="59202"/>
                  <a:pt x="60598" y="59202"/>
                </a:cubicBezTo>
                <a:cubicBezTo>
                  <a:pt x="60598" y="11162"/>
                  <a:pt x="60598" y="11162"/>
                  <a:pt x="60598" y="11162"/>
                </a:cubicBezTo>
                <a:cubicBezTo>
                  <a:pt x="33887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Shape 4828">
            <a:extLst>
              <a:ext uri="{FF2B5EF4-FFF2-40B4-BE49-F238E27FC236}">
                <a16:creationId xmlns:a16="http://schemas.microsoft.com/office/drawing/2014/main" xmlns="" id="{0DE18358-E8D4-4FE8-9282-54EA053A5E8D}"/>
              </a:ext>
            </a:extLst>
          </p:cNvPr>
          <p:cNvSpPr/>
          <p:nvPr/>
        </p:nvSpPr>
        <p:spPr>
          <a:xfrm>
            <a:off x="2538184" y="3730169"/>
            <a:ext cx="289907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11362" y="59202"/>
                </a:moveTo>
                <a:lnTo>
                  <a:pt x="11362" y="59202"/>
                </a:ln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4" name="Shape 4829">
            <a:extLst>
              <a:ext uri="{FF2B5EF4-FFF2-40B4-BE49-F238E27FC236}">
                <a16:creationId xmlns:a16="http://schemas.microsoft.com/office/drawing/2014/main" xmlns="" id="{CF835F94-91C5-4396-AA8E-1B588950373C}"/>
              </a:ext>
            </a:extLst>
          </p:cNvPr>
          <p:cNvSpPr/>
          <p:nvPr/>
        </p:nvSpPr>
        <p:spPr>
          <a:xfrm>
            <a:off x="20366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2890"/>
                  <a:pt x="0" y="59202"/>
                </a:cubicBezTo>
                <a:cubicBezTo>
                  <a:pt x="0" y="26710"/>
                  <a:pt x="26910" y="0"/>
                  <a:pt x="59202" y="0"/>
                </a:cubicBezTo>
                <a:cubicBezTo>
                  <a:pt x="93089" y="0"/>
                  <a:pt x="119800" y="26710"/>
                  <a:pt x="119800" y="59202"/>
                </a:cubicBezTo>
                <a:cubicBezTo>
                  <a:pt x="119800" y="92890"/>
                  <a:pt x="93089" y="119800"/>
                  <a:pt x="59202" y="119800"/>
                </a:cubicBezTo>
                <a:close/>
                <a:moveTo>
                  <a:pt x="94485" y="25315"/>
                </a:moveTo>
                <a:lnTo>
                  <a:pt x="94485" y="25315"/>
                </a:lnTo>
                <a:cubicBezTo>
                  <a:pt x="59202" y="59202"/>
                  <a:pt x="59202" y="59202"/>
                  <a:pt x="59202" y="59202"/>
                </a:cubicBezTo>
                <a:cubicBezTo>
                  <a:pt x="59202" y="11162"/>
                  <a:pt x="59202" y="11162"/>
                  <a:pt x="59202" y="11162"/>
                </a:cubicBezTo>
                <a:cubicBezTo>
                  <a:pt x="32491" y="11162"/>
                  <a:pt x="11362" y="32292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46445"/>
                  <a:pt x="102857" y="33687"/>
                  <a:pt x="94485" y="2531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5" name="Shape 4830">
            <a:extLst>
              <a:ext uri="{FF2B5EF4-FFF2-40B4-BE49-F238E27FC236}">
                <a16:creationId xmlns:a16="http://schemas.microsoft.com/office/drawing/2014/main" xmlns="" id="{48F595CC-141D-4B0C-B4AA-F51B5847E2B0}"/>
              </a:ext>
            </a:extLst>
          </p:cNvPr>
          <p:cNvSpPr/>
          <p:nvPr/>
        </p:nvSpPr>
        <p:spPr>
          <a:xfrm>
            <a:off x="1524564" y="3730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6179" y="53421"/>
                </a:moveTo>
                <a:lnTo>
                  <a:pt x="66179" y="53421"/>
                </a:lnTo>
                <a:cubicBezTo>
                  <a:pt x="66179" y="0"/>
                  <a:pt x="66179" y="0"/>
                  <a:pt x="66179" y="0"/>
                </a:cubicBezTo>
                <a:cubicBezTo>
                  <a:pt x="95880" y="0"/>
                  <a:pt x="119800" y="23920"/>
                  <a:pt x="119800" y="53421"/>
                </a:cubicBezTo>
                <a:lnTo>
                  <a:pt x="66179" y="53421"/>
                </a:lnTo>
                <a:close/>
                <a:moveTo>
                  <a:pt x="55016" y="119800"/>
                </a:moveTo>
                <a:lnTo>
                  <a:pt x="55016" y="119800"/>
                </a:lnTo>
                <a:cubicBezTo>
                  <a:pt x="23920" y="119800"/>
                  <a:pt x="0" y="95681"/>
                  <a:pt x="0" y="64784"/>
                </a:cubicBezTo>
                <a:cubicBezTo>
                  <a:pt x="0" y="35083"/>
                  <a:pt x="23920" y="11162"/>
                  <a:pt x="55016" y="11162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108438" y="64784"/>
                  <a:pt x="108438" y="64784"/>
                  <a:pt x="108438" y="64784"/>
                </a:cubicBezTo>
                <a:cubicBezTo>
                  <a:pt x="108438" y="95681"/>
                  <a:pt x="84518" y="119800"/>
                  <a:pt x="55016" y="1198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6" name="Shape 4831">
            <a:extLst>
              <a:ext uri="{FF2B5EF4-FFF2-40B4-BE49-F238E27FC236}">
                <a16:creationId xmlns:a16="http://schemas.microsoft.com/office/drawing/2014/main" xmlns="" id="{07E800D5-55E2-4A9B-89AD-BC423BC6F65C}"/>
              </a:ext>
            </a:extLst>
          </p:cNvPr>
          <p:cNvSpPr/>
          <p:nvPr/>
        </p:nvSpPr>
        <p:spPr>
          <a:xfrm>
            <a:off x="7108993" y="3220053"/>
            <a:ext cx="275095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90" y="59901"/>
                </a:moveTo>
                <a:lnTo>
                  <a:pt x="119790" y="59901"/>
                </a:lnTo>
                <a:close/>
                <a:moveTo>
                  <a:pt x="56236" y="119802"/>
                </a:moveTo>
                <a:lnTo>
                  <a:pt x="56236" y="119802"/>
                </a:lnTo>
                <a:cubicBezTo>
                  <a:pt x="25087" y="119802"/>
                  <a:pt x="0" y="94778"/>
                  <a:pt x="0" y="65615"/>
                </a:cubicBezTo>
                <a:cubicBezTo>
                  <a:pt x="0" y="43349"/>
                  <a:pt x="14843" y="23842"/>
                  <a:pt x="35540" y="15369"/>
                </a:cubicBezTo>
                <a:lnTo>
                  <a:pt x="37003" y="15369"/>
                </a:lnTo>
                <a:cubicBezTo>
                  <a:pt x="39930" y="15369"/>
                  <a:pt x="42857" y="18325"/>
                  <a:pt x="42857" y="21083"/>
                </a:cubicBezTo>
                <a:cubicBezTo>
                  <a:pt x="42857" y="23842"/>
                  <a:pt x="41393" y="25221"/>
                  <a:pt x="38466" y="26600"/>
                </a:cubicBezTo>
                <a:cubicBezTo>
                  <a:pt x="22160" y="32118"/>
                  <a:pt x="11916" y="47487"/>
                  <a:pt x="11916" y="65615"/>
                </a:cubicBezTo>
                <a:cubicBezTo>
                  <a:pt x="11916" y="89261"/>
                  <a:pt x="31149" y="108768"/>
                  <a:pt x="56236" y="108768"/>
                </a:cubicBezTo>
                <a:cubicBezTo>
                  <a:pt x="81324" y="108768"/>
                  <a:pt x="102020" y="89261"/>
                  <a:pt x="102020" y="65615"/>
                </a:cubicBezTo>
                <a:cubicBezTo>
                  <a:pt x="102020" y="47487"/>
                  <a:pt x="90104" y="32118"/>
                  <a:pt x="74006" y="26600"/>
                </a:cubicBezTo>
                <a:cubicBezTo>
                  <a:pt x="72543" y="25221"/>
                  <a:pt x="71080" y="23842"/>
                  <a:pt x="71080" y="21083"/>
                </a:cubicBezTo>
                <a:cubicBezTo>
                  <a:pt x="71080" y="18325"/>
                  <a:pt x="72543" y="15369"/>
                  <a:pt x="76933" y="15369"/>
                </a:cubicBezTo>
                <a:lnTo>
                  <a:pt x="78397" y="15369"/>
                </a:lnTo>
                <a:cubicBezTo>
                  <a:pt x="99094" y="23842"/>
                  <a:pt x="113937" y="43349"/>
                  <a:pt x="113937" y="65615"/>
                </a:cubicBezTo>
                <a:cubicBezTo>
                  <a:pt x="113937" y="94778"/>
                  <a:pt x="88641" y="119802"/>
                  <a:pt x="56236" y="119802"/>
                </a:cubicBezTo>
                <a:close/>
                <a:moveTo>
                  <a:pt x="56236" y="61280"/>
                </a:moveTo>
                <a:lnTo>
                  <a:pt x="56236" y="61280"/>
                </a:lnTo>
                <a:cubicBezTo>
                  <a:pt x="53310" y="61280"/>
                  <a:pt x="50383" y="59901"/>
                  <a:pt x="50383" y="55763"/>
                </a:cubicBezTo>
                <a:cubicBezTo>
                  <a:pt x="50383" y="23842"/>
                  <a:pt x="50383" y="23842"/>
                  <a:pt x="50383" y="23842"/>
                </a:cubicBezTo>
                <a:cubicBezTo>
                  <a:pt x="50383" y="12610"/>
                  <a:pt x="50383" y="12610"/>
                  <a:pt x="50383" y="12610"/>
                </a:cubicBezTo>
                <a:cubicBezTo>
                  <a:pt x="50383" y="5714"/>
                  <a:pt x="50383" y="5714"/>
                  <a:pt x="50383" y="5714"/>
                </a:cubicBezTo>
                <a:cubicBezTo>
                  <a:pt x="50383" y="2955"/>
                  <a:pt x="53310" y="0"/>
                  <a:pt x="56236" y="0"/>
                </a:cubicBezTo>
                <a:cubicBezTo>
                  <a:pt x="60627" y="0"/>
                  <a:pt x="62090" y="2955"/>
                  <a:pt x="62090" y="5714"/>
                </a:cubicBezTo>
                <a:cubicBezTo>
                  <a:pt x="62090" y="22463"/>
                  <a:pt x="62090" y="22463"/>
                  <a:pt x="62090" y="22463"/>
                </a:cubicBezTo>
                <a:cubicBezTo>
                  <a:pt x="62090" y="33497"/>
                  <a:pt x="62090" y="33497"/>
                  <a:pt x="62090" y="33497"/>
                </a:cubicBezTo>
                <a:cubicBezTo>
                  <a:pt x="62090" y="55763"/>
                  <a:pt x="62090" y="55763"/>
                  <a:pt x="62090" y="55763"/>
                </a:cubicBezTo>
                <a:cubicBezTo>
                  <a:pt x="62090" y="59901"/>
                  <a:pt x="60627" y="61280"/>
                  <a:pt x="56236" y="6128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7" name="Shape 4832">
            <a:extLst>
              <a:ext uri="{FF2B5EF4-FFF2-40B4-BE49-F238E27FC236}">
                <a16:creationId xmlns:a16="http://schemas.microsoft.com/office/drawing/2014/main" xmlns="" id="{60C6C9C2-590B-4B8F-88FE-7E9F2CC821BE}"/>
              </a:ext>
            </a:extLst>
          </p:cNvPr>
          <p:cNvSpPr/>
          <p:nvPr/>
        </p:nvSpPr>
        <p:spPr>
          <a:xfrm>
            <a:off x="6586312" y="3230636"/>
            <a:ext cx="292024" cy="2751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88" y="36858"/>
                </a:moveTo>
                <a:lnTo>
                  <a:pt x="114088" y="36858"/>
                </a:lnTo>
                <a:cubicBezTo>
                  <a:pt x="108571" y="22198"/>
                  <a:pt x="97536" y="11727"/>
                  <a:pt x="83546" y="4397"/>
                </a:cubicBezTo>
                <a:cubicBezTo>
                  <a:pt x="87684" y="1465"/>
                  <a:pt x="91822" y="0"/>
                  <a:pt x="97536" y="0"/>
                </a:cubicBezTo>
                <a:cubicBezTo>
                  <a:pt x="109950" y="0"/>
                  <a:pt x="119802" y="10261"/>
                  <a:pt x="119802" y="23664"/>
                </a:cubicBezTo>
                <a:cubicBezTo>
                  <a:pt x="119802" y="28062"/>
                  <a:pt x="117044" y="33926"/>
                  <a:pt x="114088" y="36858"/>
                </a:cubicBezTo>
                <a:close/>
                <a:moveTo>
                  <a:pt x="114088" y="63664"/>
                </a:moveTo>
                <a:lnTo>
                  <a:pt x="114088" y="63664"/>
                </a:lnTo>
                <a:cubicBezTo>
                  <a:pt x="114088" y="78324"/>
                  <a:pt x="108571" y="91727"/>
                  <a:pt x="98916" y="101989"/>
                </a:cubicBezTo>
                <a:cubicBezTo>
                  <a:pt x="107192" y="110994"/>
                  <a:pt x="107192" y="110994"/>
                  <a:pt x="107192" y="110994"/>
                </a:cubicBezTo>
                <a:cubicBezTo>
                  <a:pt x="107192" y="110994"/>
                  <a:pt x="108571" y="112460"/>
                  <a:pt x="108571" y="113926"/>
                </a:cubicBezTo>
                <a:cubicBezTo>
                  <a:pt x="108571" y="118324"/>
                  <a:pt x="105812" y="119790"/>
                  <a:pt x="103054" y="119790"/>
                </a:cubicBezTo>
                <a:cubicBezTo>
                  <a:pt x="101674" y="119790"/>
                  <a:pt x="100295" y="119790"/>
                  <a:pt x="98916" y="118324"/>
                </a:cubicBezTo>
                <a:cubicBezTo>
                  <a:pt x="90443" y="109528"/>
                  <a:pt x="90443" y="109528"/>
                  <a:pt x="90443" y="109528"/>
                </a:cubicBezTo>
                <a:cubicBezTo>
                  <a:pt x="82167" y="116858"/>
                  <a:pt x="70935" y="119790"/>
                  <a:pt x="59901" y="119790"/>
                </a:cubicBezTo>
                <a:cubicBezTo>
                  <a:pt x="48669" y="119790"/>
                  <a:pt x="37635" y="116858"/>
                  <a:pt x="29162" y="109528"/>
                </a:cubicBezTo>
                <a:cubicBezTo>
                  <a:pt x="20886" y="118324"/>
                  <a:pt x="20886" y="118324"/>
                  <a:pt x="20886" y="118324"/>
                </a:cubicBezTo>
                <a:cubicBezTo>
                  <a:pt x="19507" y="119790"/>
                  <a:pt x="18128" y="119790"/>
                  <a:pt x="16748" y="119790"/>
                </a:cubicBezTo>
                <a:cubicBezTo>
                  <a:pt x="13990" y="119790"/>
                  <a:pt x="11034" y="118324"/>
                  <a:pt x="11034" y="113926"/>
                </a:cubicBezTo>
                <a:cubicBezTo>
                  <a:pt x="11034" y="112460"/>
                  <a:pt x="12610" y="110994"/>
                  <a:pt x="13990" y="110994"/>
                </a:cubicBezTo>
                <a:cubicBezTo>
                  <a:pt x="20886" y="101989"/>
                  <a:pt x="20886" y="101989"/>
                  <a:pt x="20886" y="101989"/>
                </a:cubicBezTo>
                <a:cubicBezTo>
                  <a:pt x="11034" y="91727"/>
                  <a:pt x="5517" y="78324"/>
                  <a:pt x="5517" y="63664"/>
                </a:cubicBezTo>
                <a:cubicBezTo>
                  <a:pt x="5517" y="30994"/>
                  <a:pt x="30541" y="5863"/>
                  <a:pt x="59901" y="5863"/>
                </a:cubicBezTo>
                <a:cubicBezTo>
                  <a:pt x="89064" y="5863"/>
                  <a:pt x="114088" y="30994"/>
                  <a:pt x="114088" y="63664"/>
                </a:cubicBezTo>
                <a:close/>
                <a:moveTo>
                  <a:pt x="59901" y="17801"/>
                </a:moveTo>
                <a:lnTo>
                  <a:pt x="59901" y="17801"/>
                </a:lnTo>
                <a:cubicBezTo>
                  <a:pt x="36256" y="17801"/>
                  <a:pt x="16748" y="38324"/>
                  <a:pt x="16748" y="63664"/>
                </a:cubicBezTo>
                <a:cubicBezTo>
                  <a:pt x="16748" y="88795"/>
                  <a:pt x="36256" y="108062"/>
                  <a:pt x="59901" y="108062"/>
                </a:cubicBezTo>
                <a:cubicBezTo>
                  <a:pt x="83546" y="108062"/>
                  <a:pt x="103054" y="88795"/>
                  <a:pt x="103054" y="63664"/>
                </a:cubicBezTo>
                <a:cubicBezTo>
                  <a:pt x="103054" y="38324"/>
                  <a:pt x="83546" y="17801"/>
                  <a:pt x="59901" y="17801"/>
                </a:cubicBezTo>
                <a:close/>
                <a:moveTo>
                  <a:pt x="82167" y="69528"/>
                </a:moveTo>
                <a:lnTo>
                  <a:pt x="82167" y="69528"/>
                </a:lnTo>
                <a:cubicBezTo>
                  <a:pt x="59901" y="69528"/>
                  <a:pt x="59901" y="69528"/>
                  <a:pt x="59901" y="69528"/>
                </a:cubicBezTo>
                <a:cubicBezTo>
                  <a:pt x="57142" y="69528"/>
                  <a:pt x="54384" y="66596"/>
                  <a:pt x="54384" y="63664"/>
                </a:cubicBezTo>
                <a:cubicBezTo>
                  <a:pt x="54384" y="30994"/>
                  <a:pt x="54384" y="30994"/>
                  <a:pt x="54384" y="30994"/>
                </a:cubicBezTo>
                <a:cubicBezTo>
                  <a:pt x="54384" y="28062"/>
                  <a:pt x="57142" y="25130"/>
                  <a:pt x="59901" y="25130"/>
                </a:cubicBezTo>
                <a:cubicBezTo>
                  <a:pt x="62660" y="25130"/>
                  <a:pt x="65418" y="28062"/>
                  <a:pt x="65418" y="30994"/>
                </a:cubicBezTo>
                <a:cubicBezTo>
                  <a:pt x="65418" y="57591"/>
                  <a:pt x="65418" y="57591"/>
                  <a:pt x="65418" y="57591"/>
                </a:cubicBezTo>
                <a:cubicBezTo>
                  <a:pt x="82167" y="57591"/>
                  <a:pt x="82167" y="57591"/>
                  <a:pt x="82167" y="57591"/>
                </a:cubicBezTo>
                <a:cubicBezTo>
                  <a:pt x="84926" y="57591"/>
                  <a:pt x="87684" y="59057"/>
                  <a:pt x="87684" y="63664"/>
                </a:cubicBezTo>
                <a:cubicBezTo>
                  <a:pt x="87684" y="66596"/>
                  <a:pt x="84926" y="69528"/>
                  <a:pt x="82167" y="69528"/>
                </a:cubicBezTo>
                <a:close/>
                <a:moveTo>
                  <a:pt x="5517" y="38324"/>
                </a:moveTo>
                <a:lnTo>
                  <a:pt x="5517" y="38324"/>
                </a:lnTo>
                <a:cubicBezTo>
                  <a:pt x="2758" y="33926"/>
                  <a:pt x="0" y="29528"/>
                  <a:pt x="0" y="23664"/>
                </a:cubicBezTo>
                <a:cubicBezTo>
                  <a:pt x="0" y="10261"/>
                  <a:pt x="9655" y="0"/>
                  <a:pt x="22266" y="0"/>
                </a:cubicBezTo>
                <a:cubicBezTo>
                  <a:pt x="27783" y="0"/>
                  <a:pt x="31921" y="1465"/>
                  <a:pt x="36256" y="4397"/>
                </a:cubicBezTo>
                <a:cubicBezTo>
                  <a:pt x="22266" y="11727"/>
                  <a:pt x="11034" y="23664"/>
                  <a:pt x="5517" y="3832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Shape 4833">
            <a:extLst>
              <a:ext uri="{FF2B5EF4-FFF2-40B4-BE49-F238E27FC236}">
                <a16:creationId xmlns:a16="http://schemas.microsoft.com/office/drawing/2014/main" xmlns="" id="{147102A0-2D1D-4E93-94D2-EFF5F688602E}"/>
              </a:ext>
            </a:extLst>
          </p:cNvPr>
          <p:cNvSpPr/>
          <p:nvPr/>
        </p:nvSpPr>
        <p:spPr>
          <a:xfrm>
            <a:off x="6082676" y="3220053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2"/>
                </a:moveTo>
                <a:lnTo>
                  <a:pt x="60598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600"/>
                  <a:pt x="26710" y="0"/>
                  <a:pt x="60598" y="0"/>
                </a:cubicBezTo>
                <a:cubicBezTo>
                  <a:pt x="92890" y="0"/>
                  <a:pt x="119800" y="26600"/>
                  <a:pt x="119800" y="59901"/>
                </a:cubicBezTo>
                <a:cubicBezTo>
                  <a:pt x="119800" y="93399"/>
                  <a:pt x="92890" y="119802"/>
                  <a:pt x="60598" y="119802"/>
                </a:cubicBezTo>
                <a:close/>
                <a:moveTo>
                  <a:pt x="60598" y="11231"/>
                </a:moveTo>
                <a:lnTo>
                  <a:pt x="60598" y="11231"/>
                </a:lnTo>
                <a:cubicBezTo>
                  <a:pt x="33687" y="11231"/>
                  <a:pt x="11162" y="33497"/>
                  <a:pt x="11162" y="59901"/>
                </a:cubicBezTo>
                <a:cubicBezTo>
                  <a:pt x="11162" y="86502"/>
                  <a:pt x="33687" y="108768"/>
                  <a:pt x="60598" y="108768"/>
                </a:cubicBezTo>
                <a:cubicBezTo>
                  <a:pt x="87308" y="108768"/>
                  <a:pt x="108438" y="86502"/>
                  <a:pt x="108438" y="59901"/>
                </a:cubicBezTo>
                <a:cubicBezTo>
                  <a:pt x="108438" y="33497"/>
                  <a:pt x="87308" y="11231"/>
                  <a:pt x="60598" y="11231"/>
                </a:cubicBezTo>
                <a:close/>
                <a:moveTo>
                  <a:pt x="84518" y="65615"/>
                </a:moveTo>
                <a:lnTo>
                  <a:pt x="84518" y="65615"/>
                </a:lnTo>
                <a:cubicBezTo>
                  <a:pt x="73156" y="65615"/>
                  <a:pt x="73156" y="65615"/>
                  <a:pt x="73156" y="65615"/>
                </a:cubicBezTo>
                <a:cubicBezTo>
                  <a:pt x="66179" y="65615"/>
                  <a:pt x="66179" y="65615"/>
                  <a:pt x="66179" y="65615"/>
                </a:cubicBezTo>
                <a:cubicBezTo>
                  <a:pt x="60598" y="65615"/>
                  <a:pt x="60598" y="65615"/>
                  <a:pt x="60598" y="65615"/>
                </a:cubicBezTo>
                <a:cubicBezTo>
                  <a:pt x="56411" y="65615"/>
                  <a:pt x="55016" y="62857"/>
                  <a:pt x="55016" y="59901"/>
                </a:cubicBezTo>
                <a:cubicBezTo>
                  <a:pt x="55016" y="26600"/>
                  <a:pt x="55016" y="26600"/>
                  <a:pt x="55016" y="26600"/>
                </a:cubicBezTo>
                <a:cubicBezTo>
                  <a:pt x="55016" y="23842"/>
                  <a:pt x="56411" y="21083"/>
                  <a:pt x="60598" y="21083"/>
                </a:cubicBezTo>
                <a:cubicBezTo>
                  <a:pt x="63388" y="21083"/>
                  <a:pt x="66179" y="23842"/>
                  <a:pt x="66179" y="26600"/>
                </a:cubicBezTo>
                <a:cubicBezTo>
                  <a:pt x="66179" y="54384"/>
                  <a:pt x="66179" y="54384"/>
                  <a:pt x="66179" y="54384"/>
                </a:cubicBezTo>
                <a:cubicBezTo>
                  <a:pt x="73156" y="54384"/>
                  <a:pt x="73156" y="54384"/>
                  <a:pt x="73156" y="54384"/>
                </a:cubicBezTo>
                <a:cubicBezTo>
                  <a:pt x="84518" y="54384"/>
                  <a:pt x="84518" y="54384"/>
                  <a:pt x="84518" y="54384"/>
                </a:cubicBezTo>
                <a:cubicBezTo>
                  <a:pt x="87308" y="54384"/>
                  <a:pt x="90099" y="57142"/>
                  <a:pt x="90099" y="59901"/>
                </a:cubicBezTo>
                <a:cubicBezTo>
                  <a:pt x="90099" y="62857"/>
                  <a:pt x="87308" y="65615"/>
                  <a:pt x="84518" y="6561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9" name="Shape 4834">
            <a:extLst>
              <a:ext uri="{FF2B5EF4-FFF2-40B4-BE49-F238E27FC236}">
                <a16:creationId xmlns:a16="http://schemas.microsoft.com/office/drawing/2014/main" xmlns="" id="{FA3C1CC1-31CD-41CE-A950-8310AAC74073}"/>
              </a:ext>
            </a:extLst>
          </p:cNvPr>
          <p:cNvSpPr/>
          <p:nvPr/>
        </p:nvSpPr>
        <p:spPr>
          <a:xfrm>
            <a:off x="5576925" y="3220053"/>
            <a:ext cx="287792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2"/>
                </a:moveTo>
                <a:lnTo>
                  <a:pt x="59301" y="119802"/>
                </a:lnTo>
                <a:cubicBezTo>
                  <a:pt x="26755" y="119802"/>
                  <a:pt x="0" y="93399"/>
                  <a:pt x="0" y="59901"/>
                </a:cubicBezTo>
                <a:cubicBezTo>
                  <a:pt x="0" y="26600"/>
                  <a:pt x="26755" y="0"/>
                  <a:pt x="59301" y="0"/>
                </a:cubicBezTo>
                <a:cubicBezTo>
                  <a:pt x="93044" y="0"/>
                  <a:pt x="119800" y="26600"/>
                  <a:pt x="119800" y="59901"/>
                </a:cubicBezTo>
                <a:cubicBezTo>
                  <a:pt x="119800" y="93399"/>
                  <a:pt x="93044" y="119802"/>
                  <a:pt x="59301" y="119802"/>
                </a:cubicBezTo>
                <a:close/>
                <a:moveTo>
                  <a:pt x="59301" y="11231"/>
                </a:moveTo>
                <a:lnTo>
                  <a:pt x="59301" y="11231"/>
                </a:lnTo>
                <a:cubicBezTo>
                  <a:pt x="32346" y="11231"/>
                  <a:pt x="11181" y="33497"/>
                  <a:pt x="11181" y="59901"/>
                </a:cubicBezTo>
                <a:cubicBezTo>
                  <a:pt x="11181" y="72512"/>
                  <a:pt x="15574" y="83743"/>
                  <a:pt x="23960" y="92019"/>
                </a:cubicBezTo>
                <a:cubicBezTo>
                  <a:pt x="30948" y="89261"/>
                  <a:pt x="28153" y="92019"/>
                  <a:pt x="36539" y="87881"/>
                </a:cubicBezTo>
                <a:cubicBezTo>
                  <a:pt x="46522" y="83743"/>
                  <a:pt x="49317" y="82364"/>
                  <a:pt x="49317" y="82364"/>
                </a:cubicBezTo>
                <a:cubicBezTo>
                  <a:pt x="49317" y="73891"/>
                  <a:pt x="49317" y="73891"/>
                  <a:pt x="49317" y="73891"/>
                </a:cubicBezTo>
                <a:cubicBezTo>
                  <a:pt x="49317" y="73891"/>
                  <a:pt x="45124" y="71133"/>
                  <a:pt x="43727" y="62857"/>
                </a:cubicBezTo>
                <a:cubicBezTo>
                  <a:pt x="42329" y="64236"/>
                  <a:pt x="40931" y="59901"/>
                  <a:pt x="40931" y="58522"/>
                </a:cubicBezTo>
                <a:cubicBezTo>
                  <a:pt x="40931" y="55763"/>
                  <a:pt x="39534" y="50246"/>
                  <a:pt x="42329" y="50246"/>
                </a:cubicBezTo>
                <a:cubicBezTo>
                  <a:pt x="42329" y="46108"/>
                  <a:pt x="42329" y="43349"/>
                  <a:pt x="42329" y="40394"/>
                </a:cubicBezTo>
                <a:cubicBezTo>
                  <a:pt x="42329" y="34876"/>
                  <a:pt x="49317" y="26600"/>
                  <a:pt x="59301" y="26600"/>
                </a:cubicBezTo>
                <a:cubicBezTo>
                  <a:pt x="71880" y="26600"/>
                  <a:pt x="76073" y="34876"/>
                  <a:pt x="77670" y="40394"/>
                </a:cubicBezTo>
                <a:cubicBezTo>
                  <a:pt x="77670" y="43349"/>
                  <a:pt x="77670" y="46108"/>
                  <a:pt x="76073" y="50246"/>
                </a:cubicBezTo>
                <a:cubicBezTo>
                  <a:pt x="79068" y="50246"/>
                  <a:pt x="77670" y="55763"/>
                  <a:pt x="77670" y="58522"/>
                </a:cubicBezTo>
                <a:cubicBezTo>
                  <a:pt x="77670" y="59901"/>
                  <a:pt x="77670" y="64236"/>
                  <a:pt x="74675" y="62857"/>
                </a:cubicBezTo>
                <a:cubicBezTo>
                  <a:pt x="73277" y="71133"/>
                  <a:pt x="70482" y="73891"/>
                  <a:pt x="70482" y="73891"/>
                </a:cubicBezTo>
                <a:cubicBezTo>
                  <a:pt x="70482" y="82364"/>
                  <a:pt x="70482" y="82364"/>
                  <a:pt x="70482" y="82364"/>
                </a:cubicBezTo>
                <a:cubicBezTo>
                  <a:pt x="70482" y="82364"/>
                  <a:pt x="73277" y="83743"/>
                  <a:pt x="81863" y="87881"/>
                </a:cubicBezTo>
                <a:cubicBezTo>
                  <a:pt x="91647" y="92019"/>
                  <a:pt x="88851" y="89261"/>
                  <a:pt x="95840" y="92019"/>
                </a:cubicBezTo>
                <a:cubicBezTo>
                  <a:pt x="104425" y="83743"/>
                  <a:pt x="108618" y="72512"/>
                  <a:pt x="108618" y="59901"/>
                </a:cubicBezTo>
                <a:cubicBezTo>
                  <a:pt x="108618" y="33497"/>
                  <a:pt x="86056" y="11231"/>
                  <a:pt x="59301" y="1123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0" name="Shape 4835">
            <a:extLst>
              <a:ext uri="{FF2B5EF4-FFF2-40B4-BE49-F238E27FC236}">
                <a16:creationId xmlns:a16="http://schemas.microsoft.com/office/drawing/2014/main" xmlns="" id="{8D4CB303-9F82-4B05-836E-8985534711AE}"/>
              </a:ext>
            </a:extLst>
          </p:cNvPr>
          <p:cNvSpPr/>
          <p:nvPr/>
        </p:nvSpPr>
        <p:spPr>
          <a:xfrm>
            <a:off x="5069058" y="3302603"/>
            <a:ext cx="292024" cy="2032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5764"/>
                </a:moveTo>
                <a:lnTo>
                  <a:pt x="119802" y="115764"/>
                </a:lnTo>
                <a:cubicBezTo>
                  <a:pt x="119802" y="117741"/>
                  <a:pt x="117039" y="119717"/>
                  <a:pt x="115657" y="119717"/>
                </a:cubicBezTo>
                <a:cubicBezTo>
                  <a:pt x="87828" y="119717"/>
                  <a:pt x="87828" y="119717"/>
                  <a:pt x="87828" y="119717"/>
                </a:cubicBezTo>
                <a:cubicBezTo>
                  <a:pt x="90592" y="119717"/>
                  <a:pt x="91973" y="117741"/>
                  <a:pt x="91973" y="113788"/>
                </a:cubicBezTo>
                <a:cubicBezTo>
                  <a:pt x="91973" y="113788"/>
                  <a:pt x="91973" y="89788"/>
                  <a:pt x="79539" y="81882"/>
                </a:cubicBezTo>
                <a:cubicBezTo>
                  <a:pt x="73815" y="77929"/>
                  <a:pt x="73815" y="77929"/>
                  <a:pt x="71052" y="77929"/>
                </a:cubicBezTo>
                <a:cubicBezTo>
                  <a:pt x="71052" y="68047"/>
                  <a:pt x="71052" y="68047"/>
                  <a:pt x="71052" y="68047"/>
                </a:cubicBezTo>
                <a:cubicBezTo>
                  <a:pt x="71052" y="68047"/>
                  <a:pt x="68289" y="63811"/>
                  <a:pt x="66907" y="53929"/>
                </a:cubicBezTo>
                <a:cubicBezTo>
                  <a:pt x="65526" y="53929"/>
                  <a:pt x="65526" y="51952"/>
                  <a:pt x="65526" y="48000"/>
                </a:cubicBezTo>
                <a:cubicBezTo>
                  <a:pt x="65526" y="46023"/>
                  <a:pt x="64144" y="39811"/>
                  <a:pt x="65526" y="39811"/>
                </a:cubicBezTo>
                <a:cubicBezTo>
                  <a:pt x="65526" y="35858"/>
                  <a:pt x="65526" y="29929"/>
                  <a:pt x="65526" y="27952"/>
                </a:cubicBezTo>
                <a:cubicBezTo>
                  <a:pt x="65526" y="20047"/>
                  <a:pt x="71052" y="12141"/>
                  <a:pt x="79539" y="12141"/>
                </a:cubicBezTo>
                <a:cubicBezTo>
                  <a:pt x="89210" y="12141"/>
                  <a:pt x="93355" y="20047"/>
                  <a:pt x="94736" y="27952"/>
                </a:cubicBezTo>
                <a:cubicBezTo>
                  <a:pt x="94736" y="29929"/>
                  <a:pt x="93355" y="35858"/>
                  <a:pt x="93355" y="39811"/>
                </a:cubicBezTo>
                <a:cubicBezTo>
                  <a:pt x="96118" y="39811"/>
                  <a:pt x="94736" y="46023"/>
                  <a:pt x="94736" y="48000"/>
                </a:cubicBezTo>
                <a:cubicBezTo>
                  <a:pt x="94736" y="51952"/>
                  <a:pt x="93355" y="53929"/>
                  <a:pt x="91973" y="53929"/>
                </a:cubicBezTo>
                <a:cubicBezTo>
                  <a:pt x="90592" y="63811"/>
                  <a:pt x="87828" y="68047"/>
                  <a:pt x="87828" y="68047"/>
                </a:cubicBezTo>
                <a:cubicBezTo>
                  <a:pt x="87828" y="77929"/>
                  <a:pt x="87828" y="77929"/>
                  <a:pt x="87828" y="77929"/>
                </a:cubicBezTo>
                <a:cubicBezTo>
                  <a:pt x="87828" y="77929"/>
                  <a:pt x="90592" y="77929"/>
                  <a:pt x="97500" y="83858"/>
                </a:cubicBezTo>
                <a:cubicBezTo>
                  <a:pt x="105986" y="87811"/>
                  <a:pt x="103223" y="83858"/>
                  <a:pt x="108750" y="89788"/>
                </a:cubicBezTo>
                <a:cubicBezTo>
                  <a:pt x="119802" y="95717"/>
                  <a:pt x="119802" y="115764"/>
                  <a:pt x="119802" y="115764"/>
                </a:cubicBezTo>
                <a:close/>
                <a:moveTo>
                  <a:pt x="64144" y="79905"/>
                </a:moveTo>
                <a:lnTo>
                  <a:pt x="64144" y="79905"/>
                </a:lnTo>
                <a:cubicBezTo>
                  <a:pt x="72434" y="83858"/>
                  <a:pt x="69671" y="81882"/>
                  <a:pt x="76578" y="85835"/>
                </a:cubicBezTo>
                <a:cubicBezTo>
                  <a:pt x="87828" y="93741"/>
                  <a:pt x="87828" y="113788"/>
                  <a:pt x="87828" y="113788"/>
                </a:cubicBezTo>
                <a:cubicBezTo>
                  <a:pt x="87828" y="117741"/>
                  <a:pt x="85065" y="119717"/>
                  <a:pt x="83684" y="119717"/>
                </a:cubicBezTo>
                <a:cubicBezTo>
                  <a:pt x="4144" y="119717"/>
                  <a:pt x="4144" y="119717"/>
                  <a:pt x="4144" y="119717"/>
                </a:cubicBezTo>
                <a:cubicBezTo>
                  <a:pt x="2763" y="119717"/>
                  <a:pt x="0" y="117741"/>
                  <a:pt x="0" y="113788"/>
                </a:cubicBezTo>
                <a:cubicBezTo>
                  <a:pt x="0" y="113788"/>
                  <a:pt x="0" y="93741"/>
                  <a:pt x="11052" y="85835"/>
                </a:cubicBezTo>
                <a:cubicBezTo>
                  <a:pt x="18157" y="81882"/>
                  <a:pt x="15197" y="85835"/>
                  <a:pt x="23684" y="79905"/>
                </a:cubicBezTo>
                <a:cubicBezTo>
                  <a:pt x="31973" y="75952"/>
                  <a:pt x="34736" y="73976"/>
                  <a:pt x="34736" y="73976"/>
                </a:cubicBezTo>
                <a:cubicBezTo>
                  <a:pt x="34736" y="61835"/>
                  <a:pt x="34736" y="61835"/>
                  <a:pt x="34736" y="61835"/>
                </a:cubicBezTo>
                <a:cubicBezTo>
                  <a:pt x="34736" y="61835"/>
                  <a:pt x="30592" y="57882"/>
                  <a:pt x="30592" y="48000"/>
                </a:cubicBezTo>
                <a:cubicBezTo>
                  <a:pt x="27828" y="48000"/>
                  <a:pt x="27828" y="44047"/>
                  <a:pt x="27828" y="42070"/>
                </a:cubicBezTo>
                <a:cubicBezTo>
                  <a:pt x="27828" y="39811"/>
                  <a:pt x="26447" y="31905"/>
                  <a:pt x="29210" y="31905"/>
                </a:cubicBezTo>
                <a:cubicBezTo>
                  <a:pt x="27828" y="25976"/>
                  <a:pt x="27828" y="22023"/>
                  <a:pt x="27828" y="20047"/>
                </a:cubicBezTo>
                <a:cubicBezTo>
                  <a:pt x="29210" y="9882"/>
                  <a:pt x="34736" y="1976"/>
                  <a:pt x="43223" y="0"/>
                </a:cubicBezTo>
                <a:cubicBezTo>
                  <a:pt x="54276" y="1976"/>
                  <a:pt x="58618" y="9882"/>
                  <a:pt x="60000" y="20047"/>
                </a:cubicBezTo>
                <a:cubicBezTo>
                  <a:pt x="60000" y="22023"/>
                  <a:pt x="60000" y="25976"/>
                  <a:pt x="58618" y="31905"/>
                </a:cubicBezTo>
                <a:cubicBezTo>
                  <a:pt x="61381" y="31905"/>
                  <a:pt x="60000" y="39811"/>
                  <a:pt x="60000" y="42070"/>
                </a:cubicBezTo>
                <a:cubicBezTo>
                  <a:pt x="60000" y="44047"/>
                  <a:pt x="60000" y="48000"/>
                  <a:pt x="57236" y="48000"/>
                </a:cubicBezTo>
                <a:cubicBezTo>
                  <a:pt x="55657" y="57882"/>
                  <a:pt x="52894" y="61835"/>
                  <a:pt x="52894" y="61835"/>
                </a:cubicBezTo>
                <a:cubicBezTo>
                  <a:pt x="52894" y="73976"/>
                  <a:pt x="52894" y="73976"/>
                  <a:pt x="52894" y="73976"/>
                </a:cubicBezTo>
                <a:cubicBezTo>
                  <a:pt x="52894" y="73976"/>
                  <a:pt x="55657" y="73976"/>
                  <a:pt x="64144" y="7990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1" name="Shape 4836">
            <a:extLst>
              <a:ext uri="{FF2B5EF4-FFF2-40B4-BE49-F238E27FC236}">
                <a16:creationId xmlns:a16="http://schemas.microsoft.com/office/drawing/2014/main" xmlns="" id="{DD8DE9F2-CE30-4255-BC48-1EA85275E2E9}"/>
              </a:ext>
            </a:extLst>
          </p:cNvPr>
          <p:cNvSpPr/>
          <p:nvPr/>
        </p:nvSpPr>
        <p:spPr>
          <a:xfrm>
            <a:off x="456330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8402" y="105310"/>
                </a:moveTo>
                <a:lnTo>
                  <a:pt x="118402" y="105310"/>
                </a:lnTo>
                <a:cubicBezTo>
                  <a:pt x="105823" y="118344"/>
                  <a:pt x="105823" y="118344"/>
                  <a:pt x="105823" y="118344"/>
                </a:cubicBezTo>
                <a:cubicBezTo>
                  <a:pt x="104425" y="119793"/>
                  <a:pt x="102828" y="119793"/>
                  <a:pt x="101430" y="119793"/>
                </a:cubicBezTo>
                <a:cubicBezTo>
                  <a:pt x="98635" y="119793"/>
                  <a:pt x="95840" y="118344"/>
                  <a:pt x="95840" y="114000"/>
                </a:cubicBezTo>
                <a:cubicBezTo>
                  <a:pt x="95840" y="112551"/>
                  <a:pt x="95840" y="111103"/>
                  <a:pt x="97237" y="111103"/>
                </a:cubicBezTo>
                <a:cubicBezTo>
                  <a:pt x="101430" y="106758"/>
                  <a:pt x="101430" y="106758"/>
                  <a:pt x="101430" y="106758"/>
                </a:cubicBezTo>
                <a:cubicBezTo>
                  <a:pt x="74675" y="106758"/>
                  <a:pt x="74675" y="106758"/>
                  <a:pt x="74675" y="106758"/>
                </a:cubicBezTo>
                <a:cubicBezTo>
                  <a:pt x="71880" y="106758"/>
                  <a:pt x="69084" y="103862"/>
                  <a:pt x="69084" y="100758"/>
                </a:cubicBezTo>
                <a:cubicBezTo>
                  <a:pt x="69084" y="97862"/>
                  <a:pt x="71880" y="94965"/>
                  <a:pt x="74675" y="94965"/>
                </a:cubicBezTo>
                <a:cubicBezTo>
                  <a:pt x="101430" y="94965"/>
                  <a:pt x="101430" y="94965"/>
                  <a:pt x="101430" y="94965"/>
                </a:cubicBezTo>
                <a:cubicBezTo>
                  <a:pt x="97237" y="90620"/>
                  <a:pt x="97237" y="90620"/>
                  <a:pt x="97237" y="90620"/>
                </a:cubicBezTo>
                <a:cubicBezTo>
                  <a:pt x="95840" y="90620"/>
                  <a:pt x="95840" y="89172"/>
                  <a:pt x="95840" y="87724"/>
                </a:cubicBezTo>
                <a:cubicBezTo>
                  <a:pt x="95840" y="83379"/>
                  <a:pt x="98635" y="81931"/>
                  <a:pt x="101430" y="81931"/>
                </a:cubicBezTo>
                <a:cubicBezTo>
                  <a:pt x="102828" y="81931"/>
                  <a:pt x="104425" y="81931"/>
                  <a:pt x="105823" y="83379"/>
                </a:cubicBezTo>
                <a:cubicBezTo>
                  <a:pt x="118402" y="96413"/>
                  <a:pt x="118402" y="96413"/>
                  <a:pt x="118402" y="96413"/>
                </a:cubicBezTo>
                <a:cubicBezTo>
                  <a:pt x="119800" y="97862"/>
                  <a:pt x="119800" y="99310"/>
                  <a:pt x="119800" y="100758"/>
                </a:cubicBezTo>
                <a:cubicBezTo>
                  <a:pt x="119800" y="102206"/>
                  <a:pt x="119800" y="103862"/>
                  <a:pt x="118402" y="105310"/>
                </a:cubicBezTo>
                <a:close/>
                <a:moveTo>
                  <a:pt x="90249" y="89172"/>
                </a:moveTo>
                <a:lnTo>
                  <a:pt x="90249" y="89172"/>
                </a:lnTo>
                <a:cubicBezTo>
                  <a:pt x="74675" y="89172"/>
                  <a:pt x="74675" y="89172"/>
                  <a:pt x="74675" y="89172"/>
                </a:cubicBezTo>
                <a:cubicBezTo>
                  <a:pt x="69084" y="89172"/>
                  <a:pt x="63494" y="94965"/>
                  <a:pt x="63494" y="100758"/>
                </a:cubicBezTo>
                <a:cubicBezTo>
                  <a:pt x="63494" y="106758"/>
                  <a:pt x="69084" y="112551"/>
                  <a:pt x="74675" y="112551"/>
                </a:cubicBezTo>
                <a:cubicBezTo>
                  <a:pt x="90249" y="112551"/>
                  <a:pt x="90249" y="112551"/>
                  <a:pt x="90249" y="112551"/>
                </a:cubicBezTo>
                <a:lnTo>
                  <a:pt x="90249" y="114000"/>
                </a:lnTo>
                <a:cubicBezTo>
                  <a:pt x="90249" y="116896"/>
                  <a:pt x="90249" y="118344"/>
                  <a:pt x="91647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279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74" y="84827"/>
                </a:cubicBezTo>
                <a:cubicBezTo>
                  <a:pt x="23960" y="80275"/>
                  <a:pt x="21164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329" y="56896"/>
                  <a:pt x="40732" y="46758"/>
                </a:cubicBezTo>
                <a:cubicBezTo>
                  <a:pt x="37936" y="48206"/>
                  <a:pt x="37936" y="43862"/>
                  <a:pt x="37936" y="40965"/>
                </a:cubicBezTo>
                <a:cubicBezTo>
                  <a:pt x="37936" y="37862"/>
                  <a:pt x="36539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9334" y="10137"/>
                  <a:pt x="47920" y="0"/>
                  <a:pt x="60698" y="0"/>
                </a:cubicBezTo>
                <a:cubicBezTo>
                  <a:pt x="74675" y="0"/>
                  <a:pt x="81863" y="10137"/>
                  <a:pt x="81863" y="19034"/>
                </a:cubicBezTo>
                <a:cubicBezTo>
                  <a:pt x="81863" y="20482"/>
                  <a:pt x="81863" y="26275"/>
                  <a:pt x="80266" y="30620"/>
                </a:cubicBezTo>
                <a:cubicBezTo>
                  <a:pt x="84658" y="30620"/>
                  <a:pt x="83261" y="37862"/>
                  <a:pt x="83261" y="40965"/>
                </a:cubicBezTo>
                <a:cubicBezTo>
                  <a:pt x="83261" y="43862"/>
                  <a:pt x="81863" y="48206"/>
                  <a:pt x="78868" y="46758"/>
                </a:cubicBez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6073" y="74482"/>
                  <a:pt x="87454" y="78827"/>
                </a:cubicBezTo>
                <a:cubicBezTo>
                  <a:pt x="88851" y="80275"/>
                  <a:pt x="90249" y="80275"/>
                  <a:pt x="91647" y="80275"/>
                </a:cubicBezTo>
                <a:cubicBezTo>
                  <a:pt x="90249" y="83379"/>
                  <a:pt x="90249" y="84827"/>
                  <a:pt x="90249" y="87724"/>
                </a:cubicBezTo>
                <a:lnTo>
                  <a:pt x="90249" y="89172"/>
                </a:lnTo>
                <a:close/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2" y="119793"/>
                  <a:pt x="114209" y="119793"/>
                </a:cubicBezTo>
                <a:cubicBezTo>
                  <a:pt x="111414" y="119793"/>
                  <a:pt x="111414" y="119793"/>
                  <a:pt x="111414" y="119793"/>
                </a:cubicBezTo>
                <a:cubicBezTo>
                  <a:pt x="119800" y="111103"/>
                  <a:pt x="119800" y="111103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Shape 4837">
            <a:extLst>
              <a:ext uri="{FF2B5EF4-FFF2-40B4-BE49-F238E27FC236}">
                <a16:creationId xmlns:a16="http://schemas.microsoft.com/office/drawing/2014/main" xmlns="" id="{1D19CC5E-7C48-4FF9-8345-5E091EBB3318}"/>
              </a:ext>
            </a:extLst>
          </p:cNvPr>
          <p:cNvSpPr/>
          <p:nvPr/>
        </p:nvSpPr>
        <p:spPr>
          <a:xfrm>
            <a:off x="4057555" y="3226403"/>
            <a:ext cx="287792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106758"/>
                </a:moveTo>
                <a:lnTo>
                  <a:pt x="114209" y="106758"/>
                </a:lnTo>
                <a:cubicBezTo>
                  <a:pt x="88851" y="106758"/>
                  <a:pt x="88851" y="106758"/>
                  <a:pt x="88851" y="106758"/>
                </a:cubicBezTo>
                <a:cubicBezTo>
                  <a:pt x="91647" y="111103"/>
                  <a:pt x="91647" y="111103"/>
                  <a:pt x="91647" y="111103"/>
                </a:cubicBezTo>
                <a:cubicBezTo>
                  <a:pt x="93044" y="111103"/>
                  <a:pt x="93044" y="112551"/>
                  <a:pt x="93044" y="114000"/>
                </a:cubicBezTo>
                <a:cubicBezTo>
                  <a:pt x="93044" y="118344"/>
                  <a:pt x="91647" y="119793"/>
                  <a:pt x="87454" y="119793"/>
                </a:cubicBezTo>
                <a:cubicBezTo>
                  <a:pt x="86056" y="119793"/>
                  <a:pt x="84658" y="119793"/>
                  <a:pt x="84658" y="118344"/>
                </a:cubicBezTo>
                <a:cubicBezTo>
                  <a:pt x="70482" y="105310"/>
                  <a:pt x="70482" y="105310"/>
                  <a:pt x="70482" y="105310"/>
                </a:cubicBezTo>
                <a:cubicBezTo>
                  <a:pt x="69084" y="103862"/>
                  <a:pt x="69084" y="102206"/>
                  <a:pt x="69084" y="100758"/>
                </a:cubicBezTo>
                <a:cubicBezTo>
                  <a:pt x="69084" y="99310"/>
                  <a:pt x="69084" y="97862"/>
                  <a:pt x="70482" y="96413"/>
                </a:cubicBezTo>
                <a:cubicBezTo>
                  <a:pt x="84658" y="83379"/>
                  <a:pt x="84658" y="83379"/>
                  <a:pt x="84658" y="83379"/>
                </a:cubicBezTo>
                <a:cubicBezTo>
                  <a:pt x="84658" y="81931"/>
                  <a:pt x="86056" y="81931"/>
                  <a:pt x="87454" y="81931"/>
                </a:cubicBezTo>
                <a:cubicBezTo>
                  <a:pt x="91647" y="81931"/>
                  <a:pt x="93044" y="83379"/>
                  <a:pt x="93044" y="87724"/>
                </a:cubicBezTo>
                <a:cubicBezTo>
                  <a:pt x="93044" y="89172"/>
                  <a:pt x="93044" y="90620"/>
                  <a:pt x="91647" y="90620"/>
                </a:cubicBezTo>
                <a:cubicBezTo>
                  <a:pt x="88851" y="94965"/>
                  <a:pt x="88851" y="94965"/>
                  <a:pt x="88851" y="94965"/>
                </a:cubicBezTo>
                <a:cubicBezTo>
                  <a:pt x="114209" y="94965"/>
                  <a:pt x="114209" y="94965"/>
                  <a:pt x="114209" y="94965"/>
                </a:cubicBezTo>
                <a:cubicBezTo>
                  <a:pt x="117004" y="94965"/>
                  <a:pt x="119800" y="97862"/>
                  <a:pt x="119800" y="100758"/>
                </a:cubicBezTo>
                <a:cubicBezTo>
                  <a:pt x="119800" y="103862"/>
                  <a:pt x="117004" y="106758"/>
                  <a:pt x="114209" y="106758"/>
                </a:cubicBezTo>
                <a:close/>
                <a:moveTo>
                  <a:pt x="98635" y="87724"/>
                </a:moveTo>
                <a:lnTo>
                  <a:pt x="98635" y="87724"/>
                </a:lnTo>
                <a:cubicBezTo>
                  <a:pt x="98635" y="86275"/>
                  <a:pt x="98635" y="84827"/>
                  <a:pt x="98635" y="83379"/>
                </a:cubicBezTo>
                <a:cubicBezTo>
                  <a:pt x="100033" y="83379"/>
                  <a:pt x="101430" y="83379"/>
                  <a:pt x="104226" y="84827"/>
                </a:cubicBezTo>
                <a:cubicBezTo>
                  <a:pt x="107221" y="86275"/>
                  <a:pt x="108618" y="87724"/>
                  <a:pt x="110016" y="89172"/>
                </a:cubicBezTo>
                <a:cubicBezTo>
                  <a:pt x="98635" y="89172"/>
                  <a:pt x="98635" y="89172"/>
                  <a:pt x="98635" y="89172"/>
                </a:cubicBezTo>
                <a:lnTo>
                  <a:pt x="98635" y="87724"/>
                </a:lnTo>
                <a:close/>
                <a:moveTo>
                  <a:pt x="78868" y="46758"/>
                </a:moveTo>
                <a:lnTo>
                  <a:pt x="78868" y="46758"/>
                </a:lnTo>
                <a:cubicBezTo>
                  <a:pt x="77470" y="56896"/>
                  <a:pt x="73277" y="61241"/>
                  <a:pt x="73277" y="61241"/>
                </a:cubicBezTo>
                <a:cubicBezTo>
                  <a:pt x="73277" y="73034"/>
                  <a:pt x="73277" y="73034"/>
                  <a:pt x="73277" y="73034"/>
                </a:cubicBezTo>
                <a:cubicBezTo>
                  <a:pt x="73277" y="73034"/>
                  <a:pt x="74675" y="73034"/>
                  <a:pt x="81663" y="77379"/>
                </a:cubicBezTo>
                <a:lnTo>
                  <a:pt x="80266" y="78827"/>
                </a:lnTo>
                <a:cubicBezTo>
                  <a:pt x="66289" y="92068"/>
                  <a:pt x="66289" y="92068"/>
                  <a:pt x="66289" y="92068"/>
                </a:cubicBezTo>
                <a:cubicBezTo>
                  <a:pt x="64891" y="94965"/>
                  <a:pt x="63494" y="97862"/>
                  <a:pt x="63494" y="100758"/>
                </a:cubicBezTo>
                <a:cubicBezTo>
                  <a:pt x="63494" y="103862"/>
                  <a:pt x="64891" y="106758"/>
                  <a:pt x="66289" y="109655"/>
                </a:cubicBezTo>
                <a:cubicBezTo>
                  <a:pt x="77470" y="119793"/>
                  <a:pt x="77470" y="119793"/>
                  <a:pt x="77470" y="119793"/>
                </a:cubicBezTo>
                <a:cubicBezTo>
                  <a:pt x="5590" y="119793"/>
                  <a:pt x="5590" y="119793"/>
                  <a:pt x="5590" y="119793"/>
                </a:cubicBezTo>
                <a:cubicBezTo>
                  <a:pt x="1397" y="119793"/>
                  <a:pt x="0" y="118344"/>
                  <a:pt x="0" y="114000"/>
                </a:cubicBezTo>
                <a:cubicBezTo>
                  <a:pt x="0" y="114000"/>
                  <a:pt x="0" y="93517"/>
                  <a:pt x="13976" y="84827"/>
                </a:cubicBezTo>
                <a:cubicBezTo>
                  <a:pt x="23960" y="80275"/>
                  <a:pt x="19567" y="84827"/>
                  <a:pt x="32346" y="78827"/>
                </a:cubicBezTo>
                <a:cubicBezTo>
                  <a:pt x="43727" y="74482"/>
                  <a:pt x="46522" y="73034"/>
                  <a:pt x="46522" y="73034"/>
                </a:cubicBezTo>
                <a:cubicBezTo>
                  <a:pt x="46522" y="61241"/>
                  <a:pt x="46522" y="61241"/>
                  <a:pt x="46522" y="61241"/>
                </a:cubicBezTo>
                <a:cubicBezTo>
                  <a:pt x="46522" y="61241"/>
                  <a:pt x="42129" y="56896"/>
                  <a:pt x="40732" y="46758"/>
                </a:cubicBezTo>
                <a:cubicBezTo>
                  <a:pt x="37936" y="48206"/>
                  <a:pt x="36539" y="43862"/>
                  <a:pt x="36539" y="40965"/>
                </a:cubicBezTo>
                <a:cubicBezTo>
                  <a:pt x="36539" y="37862"/>
                  <a:pt x="35141" y="30620"/>
                  <a:pt x="39334" y="30620"/>
                </a:cubicBezTo>
                <a:cubicBezTo>
                  <a:pt x="37936" y="26275"/>
                  <a:pt x="37936" y="20482"/>
                  <a:pt x="37936" y="19034"/>
                </a:cubicBezTo>
                <a:cubicBezTo>
                  <a:pt x="37936" y="10137"/>
                  <a:pt x="46522" y="0"/>
                  <a:pt x="59101" y="0"/>
                </a:cubicBezTo>
                <a:cubicBezTo>
                  <a:pt x="74675" y="0"/>
                  <a:pt x="80266" y="10137"/>
                  <a:pt x="81663" y="19034"/>
                </a:cubicBezTo>
                <a:cubicBezTo>
                  <a:pt x="81663" y="20482"/>
                  <a:pt x="81663" y="26275"/>
                  <a:pt x="80266" y="30620"/>
                </a:cubicBezTo>
                <a:cubicBezTo>
                  <a:pt x="84658" y="30620"/>
                  <a:pt x="83261" y="37862"/>
                  <a:pt x="81663" y="40965"/>
                </a:cubicBezTo>
                <a:cubicBezTo>
                  <a:pt x="81663" y="43862"/>
                  <a:pt x="81663" y="48206"/>
                  <a:pt x="78868" y="46758"/>
                </a:cubicBezTo>
                <a:close/>
                <a:moveTo>
                  <a:pt x="98635" y="112551"/>
                </a:moveTo>
                <a:lnTo>
                  <a:pt x="98635" y="112551"/>
                </a:lnTo>
                <a:cubicBezTo>
                  <a:pt x="114209" y="112551"/>
                  <a:pt x="114209" y="112551"/>
                  <a:pt x="114209" y="112551"/>
                </a:cubicBezTo>
                <a:cubicBezTo>
                  <a:pt x="115607" y="112551"/>
                  <a:pt x="118402" y="112551"/>
                  <a:pt x="119800" y="111103"/>
                </a:cubicBezTo>
                <a:cubicBezTo>
                  <a:pt x="119800" y="112551"/>
                  <a:pt x="119800" y="114000"/>
                  <a:pt x="119800" y="114000"/>
                </a:cubicBezTo>
                <a:cubicBezTo>
                  <a:pt x="119800" y="118344"/>
                  <a:pt x="117004" y="119793"/>
                  <a:pt x="114209" y="119793"/>
                </a:cubicBezTo>
                <a:cubicBezTo>
                  <a:pt x="97237" y="119793"/>
                  <a:pt x="97237" y="119793"/>
                  <a:pt x="97237" y="119793"/>
                </a:cubicBezTo>
                <a:cubicBezTo>
                  <a:pt x="98635" y="118344"/>
                  <a:pt x="98635" y="116896"/>
                  <a:pt x="98635" y="114000"/>
                </a:cubicBezTo>
                <a:lnTo>
                  <a:pt x="98635" y="11255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3" name="Shape 4838">
            <a:extLst>
              <a:ext uri="{FF2B5EF4-FFF2-40B4-BE49-F238E27FC236}">
                <a16:creationId xmlns:a16="http://schemas.microsoft.com/office/drawing/2014/main" xmlns="" id="{5C1B4279-1919-473B-BCD4-75AB87B8233D}"/>
              </a:ext>
            </a:extLst>
          </p:cNvPr>
          <p:cNvSpPr/>
          <p:nvPr/>
        </p:nvSpPr>
        <p:spPr>
          <a:xfrm>
            <a:off x="354968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0147" y="102206"/>
                </a:moveTo>
                <a:lnTo>
                  <a:pt x="110147" y="102206"/>
                </a:lnTo>
                <a:cubicBezTo>
                  <a:pt x="117044" y="111103"/>
                  <a:pt x="117044" y="111103"/>
                  <a:pt x="117044" y="111103"/>
                </a:cubicBezTo>
                <a:cubicBezTo>
                  <a:pt x="118423" y="111103"/>
                  <a:pt x="119802" y="112551"/>
                  <a:pt x="119802" y="114000"/>
                </a:cubicBezTo>
                <a:cubicBezTo>
                  <a:pt x="119802" y="118344"/>
                  <a:pt x="117044" y="119793"/>
                  <a:pt x="114285" y="119793"/>
                </a:cubicBezTo>
                <a:cubicBezTo>
                  <a:pt x="112906" y="119793"/>
                  <a:pt x="111527" y="119793"/>
                  <a:pt x="110147" y="118344"/>
                </a:cubicBezTo>
                <a:cubicBezTo>
                  <a:pt x="103054" y="111103"/>
                  <a:pt x="103054" y="111103"/>
                  <a:pt x="103054" y="111103"/>
                </a:cubicBezTo>
                <a:cubicBezTo>
                  <a:pt x="94778" y="118344"/>
                  <a:pt x="94778" y="118344"/>
                  <a:pt x="94778" y="118344"/>
                </a:cubicBezTo>
                <a:cubicBezTo>
                  <a:pt x="94778" y="119793"/>
                  <a:pt x="93399" y="119793"/>
                  <a:pt x="92019" y="119793"/>
                </a:cubicBezTo>
                <a:cubicBezTo>
                  <a:pt x="87881" y="119793"/>
                  <a:pt x="86502" y="118344"/>
                  <a:pt x="86502" y="114000"/>
                </a:cubicBezTo>
                <a:cubicBezTo>
                  <a:pt x="86502" y="112551"/>
                  <a:pt x="86502" y="111103"/>
                  <a:pt x="87881" y="111103"/>
                </a:cubicBezTo>
                <a:cubicBezTo>
                  <a:pt x="94778" y="102206"/>
                  <a:pt x="94778" y="102206"/>
                  <a:pt x="94778" y="102206"/>
                </a:cubicBezTo>
                <a:cubicBezTo>
                  <a:pt x="87881" y="94965"/>
                  <a:pt x="87881" y="94965"/>
                  <a:pt x="87881" y="94965"/>
                </a:cubicBezTo>
                <a:cubicBezTo>
                  <a:pt x="86502" y="93517"/>
                  <a:pt x="86502" y="92068"/>
                  <a:pt x="86502" y="90620"/>
                </a:cubicBezTo>
                <a:cubicBezTo>
                  <a:pt x="86502" y="87724"/>
                  <a:pt x="87881" y="84827"/>
                  <a:pt x="92019" y="84827"/>
                </a:cubicBezTo>
                <a:cubicBezTo>
                  <a:pt x="93399" y="84827"/>
                  <a:pt x="94778" y="86275"/>
                  <a:pt x="94778" y="87724"/>
                </a:cubicBezTo>
                <a:cubicBezTo>
                  <a:pt x="103054" y="94965"/>
                  <a:pt x="103054" y="94965"/>
                  <a:pt x="103054" y="94965"/>
                </a:cubicBezTo>
                <a:cubicBezTo>
                  <a:pt x="110147" y="87724"/>
                  <a:pt x="110147" y="87724"/>
                  <a:pt x="110147" y="87724"/>
                </a:cubicBezTo>
                <a:cubicBezTo>
                  <a:pt x="111527" y="86275"/>
                  <a:pt x="112906" y="84827"/>
                  <a:pt x="114285" y="84827"/>
                </a:cubicBezTo>
                <a:cubicBezTo>
                  <a:pt x="117044" y="84827"/>
                  <a:pt x="119802" y="87724"/>
                  <a:pt x="119802" y="90620"/>
                </a:cubicBezTo>
                <a:cubicBezTo>
                  <a:pt x="119802" y="92068"/>
                  <a:pt x="118423" y="93517"/>
                  <a:pt x="117044" y="94965"/>
                </a:cubicBezTo>
                <a:lnTo>
                  <a:pt x="110147" y="102206"/>
                </a:lnTo>
                <a:close/>
                <a:moveTo>
                  <a:pt x="80788" y="90620"/>
                </a:moveTo>
                <a:lnTo>
                  <a:pt x="80788" y="90620"/>
                </a:lnTo>
                <a:cubicBezTo>
                  <a:pt x="80788" y="94965"/>
                  <a:pt x="82167" y="97862"/>
                  <a:pt x="83546" y="99310"/>
                </a:cubicBezTo>
                <a:cubicBezTo>
                  <a:pt x="86502" y="102206"/>
                  <a:pt x="86502" y="102206"/>
                  <a:pt x="86502" y="102206"/>
                </a:cubicBezTo>
                <a:cubicBezTo>
                  <a:pt x="83546" y="106758"/>
                  <a:pt x="83546" y="106758"/>
                  <a:pt x="83546" y="106758"/>
                </a:cubicBezTo>
                <a:cubicBezTo>
                  <a:pt x="82167" y="108206"/>
                  <a:pt x="80788" y="111103"/>
                  <a:pt x="80788" y="114000"/>
                </a:cubicBezTo>
                <a:cubicBezTo>
                  <a:pt x="80788" y="116896"/>
                  <a:pt x="80788" y="118344"/>
                  <a:pt x="82167" y="119793"/>
                </a:cubicBezTo>
                <a:cubicBezTo>
                  <a:pt x="5714" y="119793"/>
                  <a:pt x="5714" y="119793"/>
                  <a:pt x="5714" y="119793"/>
                </a:cubicBezTo>
                <a:cubicBezTo>
                  <a:pt x="2955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221" y="80275"/>
                  <a:pt x="20886" y="84827"/>
                  <a:pt x="32118" y="78827"/>
                </a:cubicBezTo>
                <a:cubicBezTo>
                  <a:pt x="44532" y="74482"/>
                  <a:pt x="47487" y="73034"/>
                  <a:pt x="47487" y="73034"/>
                </a:cubicBezTo>
                <a:cubicBezTo>
                  <a:pt x="47487" y="61241"/>
                  <a:pt x="47487" y="61241"/>
                  <a:pt x="47487" y="61241"/>
                </a:cubicBezTo>
                <a:cubicBezTo>
                  <a:pt x="47487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487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881" y="78827"/>
                </a:cubicBezTo>
                <a:cubicBezTo>
                  <a:pt x="87881" y="78827"/>
                  <a:pt x="87881" y="80275"/>
                  <a:pt x="89261" y="80275"/>
                </a:cubicBezTo>
                <a:cubicBezTo>
                  <a:pt x="83546" y="81931"/>
                  <a:pt x="80788" y="86275"/>
                  <a:pt x="80788" y="9062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Shape 4839">
            <a:extLst>
              <a:ext uri="{FF2B5EF4-FFF2-40B4-BE49-F238E27FC236}">
                <a16:creationId xmlns:a16="http://schemas.microsoft.com/office/drawing/2014/main" xmlns="" id="{7A3D10FD-4A2D-467F-B641-16FC5CC1AC71}"/>
              </a:ext>
            </a:extLst>
          </p:cNvPr>
          <p:cNvSpPr/>
          <p:nvPr/>
        </p:nvSpPr>
        <p:spPr>
          <a:xfrm>
            <a:off x="3043935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2857" y="114000"/>
                </a:moveTo>
                <a:lnTo>
                  <a:pt x="102857" y="114000"/>
                </a:lnTo>
                <a:cubicBezTo>
                  <a:pt x="102857" y="115448"/>
                  <a:pt x="101461" y="116896"/>
                  <a:pt x="100066" y="116896"/>
                </a:cubicBezTo>
                <a:cubicBezTo>
                  <a:pt x="98671" y="116896"/>
                  <a:pt x="97275" y="115448"/>
                  <a:pt x="95880" y="114000"/>
                </a:cubicBezTo>
                <a:cubicBezTo>
                  <a:pt x="88903" y="106758"/>
                  <a:pt x="88903" y="106758"/>
                  <a:pt x="88903" y="106758"/>
                </a:cubicBezTo>
                <a:cubicBezTo>
                  <a:pt x="87508" y="105310"/>
                  <a:pt x="85913" y="103862"/>
                  <a:pt x="85913" y="102206"/>
                </a:cubicBezTo>
                <a:cubicBezTo>
                  <a:pt x="85913" y="99310"/>
                  <a:pt x="88903" y="96413"/>
                  <a:pt x="91694" y="96413"/>
                </a:cubicBezTo>
                <a:cubicBezTo>
                  <a:pt x="93089" y="96413"/>
                  <a:pt x="94485" y="97862"/>
                  <a:pt x="95880" y="99310"/>
                </a:cubicBezTo>
                <a:cubicBezTo>
                  <a:pt x="100066" y="102206"/>
                  <a:pt x="100066" y="102206"/>
                  <a:pt x="100066" y="102206"/>
                </a:cubicBezTo>
                <a:cubicBezTo>
                  <a:pt x="111428" y="90620"/>
                  <a:pt x="111428" y="90620"/>
                  <a:pt x="111428" y="90620"/>
                </a:cubicBezTo>
                <a:cubicBezTo>
                  <a:pt x="111428" y="89172"/>
                  <a:pt x="112823" y="89172"/>
                  <a:pt x="114219" y="89172"/>
                </a:cubicBezTo>
                <a:cubicBezTo>
                  <a:pt x="118405" y="89172"/>
                  <a:pt x="119800" y="92068"/>
                  <a:pt x="119800" y="94965"/>
                </a:cubicBezTo>
                <a:cubicBezTo>
                  <a:pt x="119800" y="96413"/>
                  <a:pt x="119800" y="97862"/>
                  <a:pt x="118405" y="99310"/>
                </a:cubicBezTo>
                <a:lnTo>
                  <a:pt x="102857" y="114000"/>
                </a:lnTo>
                <a:close/>
                <a:moveTo>
                  <a:pt x="100066" y="93517"/>
                </a:moveTo>
                <a:lnTo>
                  <a:pt x="100066" y="93517"/>
                </a:lnTo>
                <a:cubicBezTo>
                  <a:pt x="97275" y="92068"/>
                  <a:pt x="94485" y="90620"/>
                  <a:pt x="91694" y="90620"/>
                </a:cubicBezTo>
                <a:cubicBezTo>
                  <a:pt x="85913" y="90620"/>
                  <a:pt x="80332" y="96413"/>
                  <a:pt x="80332" y="102206"/>
                </a:cubicBezTo>
                <a:cubicBezTo>
                  <a:pt x="80332" y="106758"/>
                  <a:pt x="81727" y="109655"/>
                  <a:pt x="84518" y="111103"/>
                </a:cubicBezTo>
                <a:cubicBezTo>
                  <a:pt x="91694" y="118344"/>
                  <a:pt x="91694" y="118344"/>
                  <a:pt x="91694" y="118344"/>
                </a:cubicBezTo>
                <a:cubicBezTo>
                  <a:pt x="91694" y="119793"/>
                  <a:pt x="93089" y="119793"/>
                  <a:pt x="9308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29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8039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5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05647" y="86275"/>
                  <a:pt x="105647" y="86275"/>
                  <a:pt x="107043" y="86275"/>
                </a:cubicBezTo>
                <a:lnTo>
                  <a:pt x="100066" y="93517"/>
                </a:lnTo>
                <a:close/>
                <a:moveTo>
                  <a:pt x="119800" y="106758"/>
                </a:moveTo>
                <a:lnTo>
                  <a:pt x="119800" y="106758"/>
                </a:lnTo>
                <a:cubicBezTo>
                  <a:pt x="119800" y="111103"/>
                  <a:pt x="119800" y="114000"/>
                  <a:pt x="119800" y="114000"/>
                </a:cubicBezTo>
                <a:cubicBezTo>
                  <a:pt x="119800" y="118344"/>
                  <a:pt x="118405" y="119793"/>
                  <a:pt x="114219" y="119793"/>
                </a:cubicBezTo>
                <a:cubicBezTo>
                  <a:pt x="105647" y="119793"/>
                  <a:pt x="105647" y="119793"/>
                  <a:pt x="105647" y="119793"/>
                </a:cubicBezTo>
                <a:cubicBezTo>
                  <a:pt x="107043" y="119793"/>
                  <a:pt x="107043" y="119793"/>
                  <a:pt x="107043" y="118344"/>
                </a:cubicBezTo>
                <a:lnTo>
                  <a:pt x="119800" y="10675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5" name="Shape 4840">
            <a:extLst>
              <a:ext uri="{FF2B5EF4-FFF2-40B4-BE49-F238E27FC236}">
                <a16:creationId xmlns:a16="http://schemas.microsoft.com/office/drawing/2014/main" xmlns="" id="{1B90B0D2-D906-45C5-9538-DCE2C82DDF33}"/>
              </a:ext>
            </a:extLst>
          </p:cNvPr>
          <p:cNvSpPr/>
          <p:nvPr/>
        </p:nvSpPr>
        <p:spPr>
          <a:xfrm>
            <a:off x="2538184" y="3226403"/>
            <a:ext cx="289907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7009" y="119793"/>
                  <a:pt x="114219" y="119793"/>
                </a:cubicBezTo>
                <a:cubicBezTo>
                  <a:pt x="5780" y="119793"/>
                  <a:pt x="5780" y="119793"/>
                  <a:pt x="5780" y="119793"/>
                </a:cubicBezTo>
                <a:cubicBezTo>
                  <a:pt x="1395" y="119793"/>
                  <a:pt x="0" y="118344"/>
                  <a:pt x="0" y="114000"/>
                </a:cubicBezTo>
                <a:cubicBezTo>
                  <a:pt x="0" y="114000"/>
                  <a:pt x="0" y="93517"/>
                  <a:pt x="14152" y="84827"/>
                </a:cubicBezTo>
                <a:cubicBezTo>
                  <a:pt x="23920" y="80275"/>
                  <a:pt x="19734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6677" y="43862"/>
                  <a:pt x="36677" y="40965"/>
                </a:cubicBezTo>
                <a:cubicBezTo>
                  <a:pt x="36677" y="37862"/>
                  <a:pt x="35282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8073" y="10137"/>
                  <a:pt x="46445" y="0"/>
                  <a:pt x="59202" y="0"/>
                </a:cubicBezTo>
                <a:cubicBezTo>
                  <a:pt x="74750" y="0"/>
                  <a:pt x="80332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1727" y="40965"/>
                </a:cubicBezTo>
                <a:cubicBezTo>
                  <a:pt x="81727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98671" y="84827"/>
                  <a:pt x="95880" y="80275"/>
                  <a:pt x="104252" y="84827"/>
                </a:cubicBezTo>
                <a:cubicBezTo>
                  <a:pt x="107043" y="86275"/>
                  <a:pt x="109833" y="89172"/>
                  <a:pt x="111428" y="90620"/>
                </a:cubicBezTo>
                <a:cubicBezTo>
                  <a:pt x="90299" y="90620"/>
                  <a:pt x="90299" y="90620"/>
                  <a:pt x="90299" y="90620"/>
                </a:cubicBezTo>
                <a:cubicBezTo>
                  <a:pt x="83122" y="90620"/>
                  <a:pt x="78936" y="96413"/>
                  <a:pt x="78936" y="102206"/>
                </a:cubicBezTo>
                <a:cubicBezTo>
                  <a:pt x="78936" y="109655"/>
                  <a:pt x="83122" y="114000"/>
                  <a:pt x="90299" y="114000"/>
                </a:cubicBezTo>
                <a:cubicBezTo>
                  <a:pt x="112823" y="114000"/>
                  <a:pt x="112823" y="114000"/>
                  <a:pt x="112823" y="114000"/>
                </a:cubicBezTo>
                <a:cubicBezTo>
                  <a:pt x="115614" y="114000"/>
                  <a:pt x="117009" y="114000"/>
                  <a:pt x="119800" y="111103"/>
                </a:cubicBezTo>
                <a:cubicBezTo>
                  <a:pt x="119800" y="114000"/>
                  <a:pt x="119800" y="114000"/>
                  <a:pt x="119800" y="114000"/>
                </a:cubicBezTo>
                <a:close/>
                <a:moveTo>
                  <a:pt x="112823" y="108206"/>
                </a:moveTo>
                <a:lnTo>
                  <a:pt x="112823" y="108206"/>
                </a:lnTo>
                <a:cubicBezTo>
                  <a:pt x="90299" y="108206"/>
                  <a:pt x="90299" y="108206"/>
                  <a:pt x="90299" y="108206"/>
                </a:cubicBezTo>
                <a:cubicBezTo>
                  <a:pt x="85913" y="108206"/>
                  <a:pt x="84518" y="106758"/>
                  <a:pt x="84518" y="102206"/>
                </a:cubicBezTo>
                <a:cubicBezTo>
                  <a:pt x="84518" y="99310"/>
                  <a:pt x="85913" y="96413"/>
                  <a:pt x="90299" y="96413"/>
                </a:cubicBezTo>
                <a:cubicBezTo>
                  <a:pt x="112823" y="96413"/>
                  <a:pt x="112823" y="96413"/>
                  <a:pt x="112823" y="96413"/>
                </a:cubicBezTo>
                <a:cubicBezTo>
                  <a:pt x="115614" y="96413"/>
                  <a:pt x="118405" y="99310"/>
                  <a:pt x="118405" y="102206"/>
                </a:cubicBezTo>
                <a:cubicBezTo>
                  <a:pt x="118405" y="106758"/>
                  <a:pt x="115614" y="108206"/>
                  <a:pt x="112823" y="10820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6" name="Shape 4841">
            <a:extLst>
              <a:ext uri="{FF2B5EF4-FFF2-40B4-BE49-F238E27FC236}">
                <a16:creationId xmlns:a16="http://schemas.microsoft.com/office/drawing/2014/main" xmlns="" id="{9220D4B2-AA19-41A1-9305-4B69FF92DC75}"/>
              </a:ext>
            </a:extLst>
          </p:cNvPr>
          <p:cNvSpPr/>
          <p:nvPr/>
        </p:nvSpPr>
        <p:spPr>
          <a:xfrm>
            <a:off x="2030317" y="3226403"/>
            <a:ext cx="292024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14000"/>
                </a:moveTo>
                <a:lnTo>
                  <a:pt x="119802" y="114000"/>
                </a:lnTo>
                <a:cubicBezTo>
                  <a:pt x="119802" y="118344"/>
                  <a:pt x="117044" y="119793"/>
                  <a:pt x="114285" y="119793"/>
                </a:cubicBezTo>
                <a:cubicBezTo>
                  <a:pt x="109950" y="119793"/>
                  <a:pt x="109950" y="119793"/>
                  <a:pt x="109950" y="119793"/>
                </a:cubicBezTo>
                <a:cubicBezTo>
                  <a:pt x="111330" y="118344"/>
                  <a:pt x="111330" y="116896"/>
                  <a:pt x="111330" y="114000"/>
                </a:cubicBezTo>
                <a:cubicBezTo>
                  <a:pt x="114285" y="114000"/>
                  <a:pt x="117044" y="114000"/>
                  <a:pt x="119802" y="111103"/>
                </a:cubicBezTo>
                <a:cubicBezTo>
                  <a:pt x="119802" y="114000"/>
                  <a:pt x="119802" y="114000"/>
                  <a:pt x="119802" y="114000"/>
                </a:cubicBezTo>
                <a:close/>
                <a:moveTo>
                  <a:pt x="111330" y="108206"/>
                </a:moveTo>
                <a:lnTo>
                  <a:pt x="111330" y="108206"/>
                </a:lnTo>
                <a:cubicBezTo>
                  <a:pt x="105812" y="108206"/>
                  <a:pt x="105812" y="108206"/>
                  <a:pt x="105812" y="108206"/>
                </a:cubicBezTo>
                <a:cubicBezTo>
                  <a:pt x="105812" y="114000"/>
                  <a:pt x="105812" y="114000"/>
                  <a:pt x="105812" y="114000"/>
                </a:cubicBezTo>
                <a:cubicBezTo>
                  <a:pt x="105812" y="118344"/>
                  <a:pt x="104433" y="119793"/>
                  <a:pt x="100295" y="119793"/>
                </a:cubicBezTo>
                <a:cubicBezTo>
                  <a:pt x="97536" y="119793"/>
                  <a:pt x="94778" y="118344"/>
                  <a:pt x="94778" y="114000"/>
                </a:cubicBezTo>
                <a:cubicBezTo>
                  <a:pt x="94778" y="108206"/>
                  <a:pt x="94778" y="108206"/>
                  <a:pt x="94778" y="108206"/>
                </a:cubicBezTo>
                <a:cubicBezTo>
                  <a:pt x="89064" y="108206"/>
                  <a:pt x="89064" y="108206"/>
                  <a:pt x="89064" y="108206"/>
                </a:cubicBezTo>
                <a:cubicBezTo>
                  <a:pt x="86305" y="108206"/>
                  <a:pt x="83546" y="106758"/>
                  <a:pt x="83546" y="102206"/>
                </a:cubicBezTo>
                <a:cubicBezTo>
                  <a:pt x="83546" y="99310"/>
                  <a:pt x="86305" y="96413"/>
                  <a:pt x="89064" y="96413"/>
                </a:cubicBezTo>
                <a:cubicBezTo>
                  <a:pt x="94778" y="96413"/>
                  <a:pt x="94778" y="96413"/>
                  <a:pt x="94778" y="96413"/>
                </a:cubicBezTo>
                <a:cubicBezTo>
                  <a:pt x="94778" y="90620"/>
                  <a:pt x="94778" y="90620"/>
                  <a:pt x="94778" y="90620"/>
                </a:cubicBezTo>
                <a:cubicBezTo>
                  <a:pt x="94778" y="87724"/>
                  <a:pt x="97536" y="84827"/>
                  <a:pt x="100295" y="84827"/>
                </a:cubicBezTo>
                <a:cubicBezTo>
                  <a:pt x="104433" y="84827"/>
                  <a:pt x="105812" y="87724"/>
                  <a:pt x="105812" y="90620"/>
                </a:cubicBezTo>
                <a:cubicBezTo>
                  <a:pt x="105812" y="96413"/>
                  <a:pt x="105812" y="96413"/>
                  <a:pt x="105812" y="96413"/>
                </a:cubicBezTo>
                <a:cubicBezTo>
                  <a:pt x="111330" y="96413"/>
                  <a:pt x="111330" y="96413"/>
                  <a:pt x="111330" y="96413"/>
                </a:cubicBezTo>
                <a:cubicBezTo>
                  <a:pt x="115665" y="96413"/>
                  <a:pt x="117044" y="99310"/>
                  <a:pt x="117044" y="102206"/>
                </a:cubicBezTo>
                <a:cubicBezTo>
                  <a:pt x="117044" y="106758"/>
                  <a:pt x="115665" y="108206"/>
                  <a:pt x="111330" y="108206"/>
                </a:cubicBezTo>
                <a:close/>
                <a:moveTo>
                  <a:pt x="89064" y="90620"/>
                </a:moveTo>
                <a:lnTo>
                  <a:pt x="89064" y="90620"/>
                </a:lnTo>
                <a:cubicBezTo>
                  <a:pt x="83546" y="90620"/>
                  <a:pt x="78029" y="96413"/>
                  <a:pt x="78029" y="102206"/>
                </a:cubicBezTo>
                <a:cubicBezTo>
                  <a:pt x="78029" y="109655"/>
                  <a:pt x="83546" y="114000"/>
                  <a:pt x="89064" y="114000"/>
                </a:cubicBezTo>
                <a:cubicBezTo>
                  <a:pt x="89064" y="116896"/>
                  <a:pt x="90443" y="118344"/>
                  <a:pt x="90443" y="119793"/>
                </a:cubicBezTo>
                <a:cubicBezTo>
                  <a:pt x="5517" y="119793"/>
                  <a:pt x="5517" y="119793"/>
                  <a:pt x="5517" y="119793"/>
                </a:cubicBezTo>
                <a:cubicBezTo>
                  <a:pt x="2758" y="119793"/>
                  <a:pt x="0" y="118344"/>
                  <a:pt x="0" y="114000"/>
                </a:cubicBezTo>
                <a:cubicBezTo>
                  <a:pt x="0" y="114000"/>
                  <a:pt x="0" y="93517"/>
                  <a:pt x="15369" y="84827"/>
                </a:cubicBezTo>
                <a:cubicBezTo>
                  <a:pt x="25024" y="80275"/>
                  <a:pt x="20886" y="84827"/>
                  <a:pt x="32118" y="78827"/>
                </a:cubicBezTo>
                <a:cubicBezTo>
                  <a:pt x="44532" y="74482"/>
                  <a:pt x="47290" y="73034"/>
                  <a:pt x="47290" y="73034"/>
                </a:cubicBezTo>
                <a:cubicBezTo>
                  <a:pt x="47290" y="61241"/>
                  <a:pt x="47290" y="61241"/>
                  <a:pt x="47290" y="61241"/>
                </a:cubicBezTo>
                <a:cubicBezTo>
                  <a:pt x="47290" y="61241"/>
                  <a:pt x="43152" y="56896"/>
                  <a:pt x="41773" y="46758"/>
                </a:cubicBezTo>
                <a:cubicBezTo>
                  <a:pt x="39014" y="48206"/>
                  <a:pt x="37635" y="43862"/>
                  <a:pt x="37635" y="40965"/>
                </a:cubicBezTo>
                <a:cubicBezTo>
                  <a:pt x="37635" y="37862"/>
                  <a:pt x="36256" y="30620"/>
                  <a:pt x="39014" y="30620"/>
                </a:cubicBezTo>
                <a:cubicBezTo>
                  <a:pt x="39014" y="26275"/>
                  <a:pt x="37635" y="20482"/>
                  <a:pt x="39014" y="19034"/>
                </a:cubicBezTo>
                <a:cubicBezTo>
                  <a:pt x="39014" y="10137"/>
                  <a:pt x="47290" y="0"/>
                  <a:pt x="59901" y="0"/>
                </a:cubicBezTo>
                <a:cubicBezTo>
                  <a:pt x="75270" y="0"/>
                  <a:pt x="80788" y="10137"/>
                  <a:pt x="82167" y="19034"/>
                </a:cubicBezTo>
                <a:cubicBezTo>
                  <a:pt x="82167" y="20482"/>
                  <a:pt x="80788" y="26275"/>
                  <a:pt x="80788" y="30620"/>
                </a:cubicBezTo>
                <a:cubicBezTo>
                  <a:pt x="83546" y="30620"/>
                  <a:pt x="82167" y="37862"/>
                  <a:pt x="82167" y="40965"/>
                </a:cubicBezTo>
                <a:cubicBezTo>
                  <a:pt x="82167" y="43862"/>
                  <a:pt x="80788" y="48206"/>
                  <a:pt x="78029" y="46758"/>
                </a:cubicBezTo>
                <a:cubicBezTo>
                  <a:pt x="76650" y="56896"/>
                  <a:pt x="72512" y="61241"/>
                  <a:pt x="72512" y="61241"/>
                </a:cubicBezTo>
                <a:cubicBezTo>
                  <a:pt x="72512" y="73034"/>
                  <a:pt x="72512" y="73034"/>
                  <a:pt x="72512" y="73034"/>
                </a:cubicBezTo>
                <a:cubicBezTo>
                  <a:pt x="72512" y="73034"/>
                  <a:pt x="75270" y="74482"/>
                  <a:pt x="87684" y="78827"/>
                </a:cubicBezTo>
                <a:cubicBezTo>
                  <a:pt x="90443" y="80275"/>
                  <a:pt x="92019" y="81931"/>
                  <a:pt x="94778" y="81931"/>
                </a:cubicBezTo>
                <a:cubicBezTo>
                  <a:pt x="92019" y="83379"/>
                  <a:pt x="89064" y="87724"/>
                  <a:pt x="89064" y="9062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7" name="Shape 4842">
            <a:extLst>
              <a:ext uri="{FF2B5EF4-FFF2-40B4-BE49-F238E27FC236}">
                <a16:creationId xmlns:a16="http://schemas.microsoft.com/office/drawing/2014/main" xmlns="" id="{6A366E84-D480-45E4-8264-7C73A5E6959F}"/>
              </a:ext>
            </a:extLst>
          </p:cNvPr>
          <p:cNvSpPr/>
          <p:nvPr/>
        </p:nvSpPr>
        <p:spPr>
          <a:xfrm>
            <a:off x="1524564" y="3226403"/>
            <a:ext cx="289909" cy="279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14000"/>
                </a:moveTo>
                <a:lnTo>
                  <a:pt x="119800" y="114000"/>
                </a:lnTo>
                <a:cubicBezTo>
                  <a:pt x="119800" y="118344"/>
                  <a:pt x="118405" y="119793"/>
                  <a:pt x="114019" y="119793"/>
                </a:cubicBezTo>
                <a:cubicBezTo>
                  <a:pt x="5581" y="119793"/>
                  <a:pt x="5581" y="119793"/>
                  <a:pt x="5581" y="119793"/>
                </a:cubicBezTo>
                <a:cubicBezTo>
                  <a:pt x="2790" y="119793"/>
                  <a:pt x="0" y="118344"/>
                  <a:pt x="0" y="114000"/>
                </a:cubicBezTo>
                <a:cubicBezTo>
                  <a:pt x="0" y="114000"/>
                  <a:pt x="0" y="93517"/>
                  <a:pt x="15548" y="84827"/>
                </a:cubicBezTo>
                <a:cubicBezTo>
                  <a:pt x="23920" y="80275"/>
                  <a:pt x="21129" y="84827"/>
                  <a:pt x="32491" y="78827"/>
                </a:cubicBezTo>
                <a:cubicBezTo>
                  <a:pt x="43654" y="74482"/>
                  <a:pt x="46445" y="73034"/>
                  <a:pt x="46445" y="73034"/>
                </a:cubicBezTo>
                <a:cubicBezTo>
                  <a:pt x="46445" y="61241"/>
                  <a:pt x="46445" y="61241"/>
                  <a:pt x="46445" y="61241"/>
                </a:cubicBezTo>
                <a:cubicBezTo>
                  <a:pt x="46445" y="61241"/>
                  <a:pt x="42259" y="56896"/>
                  <a:pt x="40863" y="46758"/>
                </a:cubicBezTo>
                <a:cubicBezTo>
                  <a:pt x="38073" y="48206"/>
                  <a:pt x="38073" y="43862"/>
                  <a:pt x="38073" y="40965"/>
                </a:cubicBezTo>
                <a:cubicBezTo>
                  <a:pt x="38073" y="37862"/>
                  <a:pt x="36677" y="30620"/>
                  <a:pt x="39468" y="30620"/>
                </a:cubicBezTo>
                <a:cubicBezTo>
                  <a:pt x="38073" y="26275"/>
                  <a:pt x="38073" y="20482"/>
                  <a:pt x="38073" y="19034"/>
                </a:cubicBezTo>
                <a:cubicBezTo>
                  <a:pt x="39468" y="10137"/>
                  <a:pt x="47840" y="0"/>
                  <a:pt x="60598" y="0"/>
                </a:cubicBezTo>
                <a:cubicBezTo>
                  <a:pt x="74750" y="0"/>
                  <a:pt x="81727" y="10137"/>
                  <a:pt x="81727" y="19034"/>
                </a:cubicBezTo>
                <a:cubicBezTo>
                  <a:pt x="81727" y="20482"/>
                  <a:pt x="81727" y="26275"/>
                  <a:pt x="80332" y="30620"/>
                </a:cubicBezTo>
                <a:cubicBezTo>
                  <a:pt x="84518" y="30620"/>
                  <a:pt x="83122" y="37862"/>
                  <a:pt x="83122" y="40965"/>
                </a:cubicBezTo>
                <a:cubicBezTo>
                  <a:pt x="83122" y="43862"/>
                  <a:pt x="81727" y="48206"/>
                  <a:pt x="78936" y="46758"/>
                </a:cubicBezTo>
                <a:cubicBezTo>
                  <a:pt x="77541" y="56896"/>
                  <a:pt x="73355" y="61241"/>
                  <a:pt x="73355" y="61241"/>
                </a:cubicBezTo>
                <a:cubicBezTo>
                  <a:pt x="73355" y="73034"/>
                  <a:pt x="73355" y="73034"/>
                  <a:pt x="73355" y="73034"/>
                </a:cubicBezTo>
                <a:cubicBezTo>
                  <a:pt x="73355" y="73034"/>
                  <a:pt x="76146" y="74482"/>
                  <a:pt x="87308" y="78827"/>
                </a:cubicBezTo>
                <a:cubicBezTo>
                  <a:pt x="100066" y="84827"/>
                  <a:pt x="95880" y="80275"/>
                  <a:pt x="105647" y="84827"/>
                </a:cubicBezTo>
                <a:cubicBezTo>
                  <a:pt x="119800" y="93517"/>
                  <a:pt x="119800" y="114000"/>
                  <a:pt x="119800" y="11400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8" name="Shape 4843">
            <a:extLst>
              <a:ext uri="{FF2B5EF4-FFF2-40B4-BE49-F238E27FC236}">
                <a16:creationId xmlns:a16="http://schemas.microsoft.com/office/drawing/2014/main" xmlns="" id="{A5C86535-F1E8-49FC-B872-4401750B1664}"/>
              </a:ext>
            </a:extLst>
          </p:cNvPr>
          <p:cNvSpPr/>
          <p:nvPr/>
        </p:nvSpPr>
        <p:spPr>
          <a:xfrm>
            <a:off x="7096295" y="2731103"/>
            <a:ext cx="289907" cy="254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5913" y="0"/>
                </a:moveTo>
                <a:lnTo>
                  <a:pt x="85913" y="0"/>
                </a:lnTo>
                <a:cubicBezTo>
                  <a:pt x="77541" y="0"/>
                  <a:pt x="68970" y="4745"/>
                  <a:pt x="63388" y="11073"/>
                </a:cubicBezTo>
                <a:cubicBezTo>
                  <a:pt x="59202" y="15819"/>
                  <a:pt x="59202" y="15819"/>
                  <a:pt x="59202" y="15819"/>
                </a:cubicBezTo>
                <a:cubicBezTo>
                  <a:pt x="56411" y="11073"/>
                  <a:pt x="56411" y="11073"/>
                  <a:pt x="56411" y="11073"/>
                </a:cubicBezTo>
                <a:cubicBezTo>
                  <a:pt x="49435" y="4745"/>
                  <a:pt x="42259" y="0"/>
                  <a:pt x="33887" y="0"/>
                </a:cubicBezTo>
                <a:cubicBezTo>
                  <a:pt x="23920" y="0"/>
                  <a:pt x="15548" y="4745"/>
                  <a:pt x="9966" y="11073"/>
                </a:cubicBezTo>
                <a:cubicBezTo>
                  <a:pt x="2790" y="18983"/>
                  <a:pt x="0" y="28700"/>
                  <a:pt x="0" y="38192"/>
                </a:cubicBezTo>
                <a:cubicBezTo>
                  <a:pt x="0" y="49491"/>
                  <a:pt x="2790" y="58983"/>
                  <a:pt x="9966" y="65536"/>
                </a:cubicBezTo>
                <a:cubicBezTo>
                  <a:pt x="55016" y="116610"/>
                  <a:pt x="55016" y="116610"/>
                  <a:pt x="55016" y="116610"/>
                </a:cubicBezTo>
                <a:cubicBezTo>
                  <a:pt x="56411" y="118192"/>
                  <a:pt x="57807" y="119774"/>
                  <a:pt x="59202" y="119774"/>
                </a:cubicBezTo>
                <a:cubicBezTo>
                  <a:pt x="61993" y="119774"/>
                  <a:pt x="63388" y="118192"/>
                  <a:pt x="64784" y="116610"/>
                </a:cubicBezTo>
                <a:cubicBezTo>
                  <a:pt x="109833" y="65536"/>
                  <a:pt x="109833" y="65536"/>
                  <a:pt x="109833" y="65536"/>
                </a:cubicBezTo>
                <a:cubicBezTo>
                  <a:pt x="117009" y="58983"/>
                  <a:pt x="119800" y="49491"/>
                  <a:pt x="119800" y="38192"/>
                </a:cubicBezTo>
                <a:cubicBezTo>
                  <a:pt x="119800" y="28700"/>
                  <a:pt x="117009" y="18983"/>
                  <a:pt x="109833" y="11073"/>
                </a:cubicBezTo>
                <a:cubicBezTo>
                  <a:pt x="102857" y="4745"/>
                  <a:pt x="94485" y="0"/>
                  <a:pt x="85913" y="0"/>
                </a:cubicBezTo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9" name="Shape 4844">
            <a:extLst>
              <a:ext uri="{FF2B5EF4-FFF2-40B4-BE49-F238E27FC236}">
                <a16:creationId xmlns:a16="http://schemas.microsoft.com/office/drawing/2014/main" xmlns="" id="{6CF5664C-6824-46AE-BAC4-64F3F53FECC5}"/>
              </a:ext>
            </a:extLst>
          </p:cNvPr>
          <p:cNvSpPr/>
          <p:nvPr/>
        </p:nvSpPr>
        <p:spPr>
          <a:xfrm>
            <a:off x="659689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3877" y="34128"/>
                </a:moveTo>
                <a:lnTo>
                  <a:pt x="103877" y="34128"/>
                </a:lnTo>
                <a:cubicBezTo>
                  <a:pt x="85102" y="18495"/>
                  <a:pt x="85102" y="18495"/>
                  <a:pt x="85102" y="18495"/>
                </a:cubicBezTo>
                <a:cubicBezTo>
                  <a:pt x="85102" y="62091"/>
                  <a:pt x="85102" y="62091"/>
                  <a:pt x="85102" y="62091"/>
                </a:cubicBezTo>
                <a:cubicBezTo>
                  <a:pt x="80816" y="63633"/>
                  <a:pt x="76530" y="65394"/>
                  <a:pt x="73673" y="70018"/>
                </a:cubicBezTo>
                <a:cubicBezTo>
                  <a:pt x="73673" y="16954"/>
                  <a:pt x="73673" y="16954"/>
                  <a:pt x="73673" y="16954"/>
                </a:cubicBezTo>
                <a:cubicBezTo>
                  <a:pt x="41836" y="34128"/>
                  <a:pt x="41836" y="34128"/>
                  <a:pt x="41836" y="34128"/>
                </a:cubicBezTo>
                <a:cubicBezTo>
                  <a:pt x="41836" y="104146"/>
                  <a:pt x="41836" y="104146"/>
                  <a:pt x="41836" y="104146"/>
                </a:cubicBezTo>
                <a:cubicBezTo>
                  <a:pt x="63469" y="91816"/>
                  <a:pt x="63469" y="91816"/>
                  <a:pt x="63469" y="91816"/>
                </a:cubicBezTo>
                <a:lnTo>
                  <a:pt x="63469" y="93357"/>
                </a:lnTo>
                <a:cubicBezTo>
                  <a:pt x="63469" y="96440"/>
                  <a:pt x="63469" y="101064"/>
                  <a:pt x="64897" y="104146"/>
                </a:cubicBezTo>
                <a:cubicBezTo>
                  <a:pt x="38979" y="119779"/>
                  <a:pt x="38979" y="119779"/>
                  <a:pt x="38979" y="119779"/>
                </a:cubicBezTo>
                <a:cubicBezTo>
                  <a:pt x="38979" y="119779"/>
                  <a:pt x="37551" y="119779"/>
                  <a:pt x="36122" y="119779"/>
                </a:cubicBezTo>
                <a:cubicBezTo>
                  <a:pt x="34693" y="119779"/>
                  <a:pt x="34693" y="119779"/>
                  <a:pt x="33265" y="119779"/>
                </a:cubicBezTo>
                <a:cubicBezTo>
                  <a:pt x="2857" y="94899"/>
                  <a:pt x="2857" y="94899"/>
                  <a:pt x="2857" y="94899"/>
                </a:cubicBezTo>
                <a:cubicBezTo>
                  <a:pt x="1428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57" y="0"/>
                  <a:pt x="5714" y="0"/>
                </a:cubicBezTo>
                <a:cubicBezTo>
                  <a:pt x="7142" y="0"/>
                  <a:pt x="8775" y="0"/>
                  <a:pt x="8775" y="1541"/>
                </a:cubicBezTo>
                <a:cubicBezTo>
                  <a:pt x="37551" y="23339"/>
                  <a:pt x="37551" y="23339"/>
                  <a:pt x="37551" y="23339"/>
                </a:cubicBezTo>
                <a:cubicBezTo>
                  <a:pt x="76530" y="0"/>
                  <a:pt x="76530" y="0"/>
                  <a:pt x="76530" y="0"/>
                </a:cubicBezTo>
                <a:cubicBezTo>
                  <a:pt x="76530" y="0"/>
                  <a:pt x="77959" y="0"/>
                  <a:pt x="79387" y="0"/>
                </a:cubicBezTo>
                <a:cubicBezTo>
                  <a:pt x="80816" y="0"/>
                  <a:pt x="80816" y="0"/>
                  <a:pt x="82244" y="1541"/>
                </a:cubicBezTo>
                <a:cubicBezTo>
                  <a:pt x="112448" y="26422"/>
                  <a:pt x="112448" y="26422"/>
                  <a:pt x="112448" y="26422"/>
                </a:cubicBezTo>
                <a:cubicBezTo>
                  <a:pt x="113877" y="27963"/>
                  <a:pt x="115510" y="29504"/>
                  <a:pt x="115510" y="31045"/>
                </a:cubicBezTo>
                <a:cubicBezTo>
                  <a:pt x="115510" y="70018"/>
                  <a:pt x="115510" y="70018"/>
                  <a:pt x="115510" y="70018"/>
                </a:cubicBezTo>
                <a:cubicBezTo>
                  <a:pt x="112448" y="65394"/>
                  <a:pt x="108163" y="63633"/>
                  <a:pt x="103877" y="62091"/>
                </a:cubicBezTo>
                <a:lnTo>
                  <a:pt x="103877" y="34128"/>
                </a:lnTo>
                <a:close/>
                <a:moveTo>
                  <a:pt x="30204" y="34128"/>
                </a:moveTo>
                <a:lnTo>
                  <a:pt x="30204" y="34128"/>
                </a:lnTo>
                <a:cubicBezTo>
                  <a:pt x="11632" y="18495"/>
                  <a:pt x="11632" y="18495"/>
                  <a:pt x="11632" y="18495"/>
                </a:cubicBezTo>
                <a:cubicBezTo>
                  <a:pt x="11632" y="85431"/>
                  <a:pt x="11632" y="85431"/>
                  <a:pt x="11632" y="85431"/>
                </a:cubicBezTo>
                <a:cubicBezTo>
                  <a:pt x="30204" y="101064"/>
                  <a:pt x="30204" y="101064"/>
                  <a:pt x="30204" y="101064"/>
                </a:cubicBezTo>
                <a:lnTo>
                  <a:pt x="30204" y="34128"/>
                </a:lnTo>
                <a:close/>
                <a:moveTo>
                  <a:pt x="93673" y="66935"/>
                </a:moveTo>
                <a:lnTo>
                  <a:pt x="93673" y="66935"/>
                </a:lnTo>
                <a:cubicBezTo>
                  <a:pt x="108163" y="66935"/>
                  <a:pt x="119795" y="77724"/>
                  <a:pt x="119795" y="93357"/>
                </a:cubicBezTo>
                <a:cubicBezTo>
                  <a:pt x="119795" y="108990"/>
                  <a:pt x="108163" y="119779"/>
                  <a:pt x="93673" y="119779"/>
                </a:cubicBezTo>
                <a:cubicBezTo>
                  <a:pt x="80816" y="119779"/>
                  <a:pt x="69183" y="108990"/>
                  <a:pt x="69183" y="93357"/>
                </a:cubicBezTo>
                <a:cubicBezTo>
                  <a:pt x="69183" y="77724"/>
                  <a:pt x="80816" y="66935"/>
                  <a:pt x="93673" y="66935"/>
                </a:cubicBezTo>
                <a:close/>
                <a:moveTo>
                  <a:pt x="82244" y="97981"/>
                </a:moveTo>
                <a:lnTo>
                  <a:pt x="82244" y="97981"/>
                </a:lnTo>
                <a:cubicBezTo>
                  <a:pt x="80816" y="97981"/>
                  <a:pt x="80816" y="99522"/>
                  <a:pt x="80816" y="101064"/>
                </a:cubicBezTo>
                <a:cubicBezTo>
                  <a:pt x="80816" y="105688"/>
                  <a:pt x="83673" y="107229"/>
                  <a:pt x="86530" y="107229"/>
                </a:cubicBezTo>
                <a:cubicBezTo>
                  <a:pt x="87959" y="107229"/>
                  <a:pt x="89387" y="107229"/>
                  <a:pt x="90816" y="105688"/>
                </a:cubicBezTo>
                <a:cubicBezTo>
                  <a:pt x="93673" y="102605"/>
                  <a:pt x="93673" y="102605"/>
                  <a:pt x="93673" y="102605"/>
                </a:cubicBezTo>
                <a:cubicBezTo>
                  <a:pt x="98163" y="105688"/>
                  <a:pt x="98163" y="105688"/>
                  <a:pt x="98163" y="105688"/>
                </a:cubicBezTo>
                <a:cubicBezTo>
                  <a:pt x="99591" y="107229"/>
                  <a:pt x="101020" y="107229"/>
                  <a:pt x="102448" y="107229"/>
                </a:cubicBezTo>
                <a:cubicBezTo>
                  <a:pt x="105306" y="107229"/>
                  <a:pt x="108163" y="105688"/>
                  <a:pt x="108163" y="101064"/>
                </a:cubicBezTo>
                <a:cubicBezTo>
                  <a:pt x="108163" y="99522"/>
                  <a:pt x="106734" y="97981"/>
                  <a:pt x="105306" y="97981"/>
                </a:cubicBezTo>
                <a:cubicBezTo>
                  <a:pt x="102448" y="93357"/>
                  <a:pt x="102448" y="93357"/>
                  <a:pt x="102448" y="93357"/>
                </a:cubicBezTo>
                <a:cubicBezTo>
                  <a:pt x="105306" y="88513"/>
                  <a:pt x="105306" y="88513"/>
                  <a:pt x="105306" y="88513"/>
                </a:cubicBezTo>
                <a:cubicBezTo>
                  <a:pt x="106734" y="88513"/>
                  <a:pt x="108163" y="86972"/>
                  <a:pt x="108163" y="85431"/>
                </a:cubicBezTo>
                <a:cubicBezTo>
                  <a:pt x="108163" y="80807"/>
                  <a:pt x="105306" y="79266"/>
                  <a:pt x="102448" y="79266"/>
                </a:cubicBezTo>
                <a:cubicBezTo>
                  <a:pt x="101020" y="79266"/>
                  <a:pt x="99591" y="79266"/>
                  <a:pt x="98163" y="80807"/>
                </a:cubicBezTo>
                <a:cubicBezTo>
                  <a:pt x="93673" y="83889"/>
                  <a:pt x="93673" y="83889"/>
                  <a:pt x="93673" y="83889"/>
                </a:cubicBezTo>
                <a:cubicBezTo>
                  <a:pt x="90816" y="80807"/>
                  <a:pt x="90816" y="80807"/>
                  <a:pt x="90816" y="80807"/>
                </a:cubicBezTo>
                <a:cubicBezTo>
                  <a:pt x="89387" y="79266"/>
                  <a:pt x="87959" y="79266"/>
                  <a:pt x="86530" y="79266"/>
                </a:cubicBezTo>
                <a:cubicBezTo>
                  <a:pt x="83673" y="79266"/>
                  <a:pt x="80816" y="80807"/>
                  <a:pt x="80816" y="85431"/>
                </a:cubicBezTo>
                <a:cubicBezTo>
                  <a:pt x="80816" y="86972"/>
                  <a:pt x="80816" y="88513"/>
                  <a:pt x="82244" y="88513"/>
                </a:cubicBezTo>
                <a:cubicBezTo>
                  <a:pt x="86530" y="93357"/>
                  <a:pt x="86530" y="93357"/>
                  <a:pt x="86530" y="93357"/>
                </a:cubicBezTo>
                <a:lnTo>
                  <a:pt x="82244" y="97981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0" name="Shape 4845">
            <a:extLst>
              <a:ext uri="{FF2B5EF4-FFF2-40B4-BE49-F238E27FC236}">
                <a16:creationId xmlns:a16="http://schemas.microsoft.com/office/drawing/2014/main" xmlns="" id="{D2F52401-73B7-4192-A442-B26D85F44073}"/>
              </a:ext>
            </a:extLst>
          </p:cNvPr>
          <p:cNvSpPr/>
          <p:nvPr/>
        </p:nvSpPr>
        <p:spPr>
          <a:xfrm>
            <a:off x="6091140" y="2728987"/>
            <a:ext cx="279327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5129" y="34128"/>
                </a:moveTo>
                <a:lnTo>
                  <a:pt x="105129" y="34128"/>
                </a:lnTo>
                <a:cubicBezTo>
                  <a:pt x="84681" y="18495"/>
                  <a:pt x="84681" y="18495"/>
                  <a:pt x="84681" y="18495"/>
                </a:cubicBezTo>
                <a:cubicBezTo>
                  <a:pt x="84681" y="62091"/>
                  <a:pt x="84681" y="62091"/>
                  <a:pt x="84681" y="62091"/>
                </a:cubicBezTo>
                <a:cubicBezTo>
                  <a:pt x="80344" y="63633"/>
                  <a:pt x="77452" y="65394"/>
                  <a:pt x="72908" y="70018"/>
                </a:cubicBezTo>
                <a:cubicBezTo>
                  <a:pt x="72908" y="16954"/>
                  <a:pt x="72908" y="16954"/>
                  <a:pt x="72908" y="16954"/>
                </a:cubicBezTo>
                <a:cubicBezTo>
                  <a:pt x="42340" y="34128"/>
                  <a:pt x="42340" y="34128"/>
                  <a:pt x="42340" y="34128"/>
                </a:cubicBezTo>
                <a:cubicBezTo>
                  <a:pt x="42340" y="104146"/>
                  <a:pt x="42340" y="104146"/>
                  <a:pt x="42340" y="104146"/>
                </a:cubicBezTo>
                <a:cubicBezTo>
                  <a:pt x="64234" y="91816"/>
                  <a:pt x="64234" y="91816"/>
                  <a:pt x="64234" y="91816"/>
                </a:cubicBezTo>
                <a:lnTo>
                  <a:pt x="64234" y="93357"/>
                </a:lnTo>
                <a:cubicBezTo>
                  <a:pt x="64234" y="96440"/>
                  <a:pt x="64234" y="101064"/>
                  <a:pt x="65679" y="104146"/>
                </a:cubicBezTo>
                <a:cubicBezTo>
                  <a:pt x="39449" y="119779"/>
                  <a:pt x="39449" y="119779"/>
                  <a:pt x="39449" y="119779"/>
                </a:cubicBezTo>
                <a:cubicBezTo>
                  <a:pt x="38003" y="119779"/>
                  <a:pt x="38003" y="119779"/>
                  <a:pt x="36557" y="119779"/>
                </a:cubicBezTo>
                <a:cubicBezTo>
                  <a:pt x="35111" y="119779"/>
                  <a:pt x="33666" y="119779"/>
                  <a:pt x="33666" y="119779"/>
                </a:cubicBezTo>
                <a:cubicBezTo>
                  <a:pt x="1445" y="94899"/>
                  <a:pt x="1445" y="94899"/>
                  <a:pt x="1445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45" y="0"/>
                  <a:pt x="5783" y="0"/>
                </a:cubicBezTo>
                <a:cubicBezTo>
                  <a:pt x="7228" y="0"/>
                  <a:pt x="7228" y="0"/>
                  <a:pt x="8674" y="1541"/>
                </a:cubicBezTo>
                <a:cubicBezTo>
                  <a:pt x="36557" y="23339"/>
                  <a:pt x="36557" y="23339"/>
                  <a:pt x="36557" y="23339"/>
                </a:cubicBezTo>
                <a:cubicBezTo>
                  <a:pt x="77452" y="0"/>
                  <a:pt x="77452" y="0"/>
                  <a:pt x="77452" y="0"/>
                </a:cubicBezTo>
                <a:lnTo>
                  <a:pt x="78898" y="0"/>
                </a:lnTo>
                <a:cubicBezTo>
                  <a:pt x="80344" y="0"/>
                  <a:pt x="81790" y="0"/>
                  <a:pt x="83235" y="1541"/>
                </a:cubicBezTo>
                <a:cubicBezTo>
                  <a:pt x="113803" y="26422"/>
                  <a:pt x="113803" y="26422"/>
                  <a:pt x="113803" y="26422"/>
                </a:cubicBezTo>
                <a:cubicBezTo>
                  <a:pt x="115249" y="27963"/>
                  <a:pt x="116695" y="29504"/>
                  <a:pt x="116695" y="31045"/>
                </a:cubicBezTo>
                <a:cubicBezTo>
                  <a:pt x="116695" y="70018"/>
                  <a:pt x="116695" y="70018"/>
                  <a:pt x="116695" y="70018"/>
                </a:cubicBezTo>
                <a:cubicBezTo>
                  <a:pt x="112358" y="65394"/>
                  <a:pt x="109466" y="63633"/>
                  <a:pt x="105129" y="62091"/>
                </a:cubicBezTo>
                <a:lnTo>
                  <a:pt x="105129" y="34128"/>
                </a:lnTo>
                <a:close/>
                <a:moveTo>
                  <a:pt x="30567" y="34128"/>
                </a:moveTo>
                <a:lnTo>
                  <a:pt x="30567" y="34128"/>
                </a:lnTo>
                <a:cubicBezTo>
                  <a:pt x="11772" y="18495"/>
                  <a:pt x="11772" y="18495"/>
                  <a:pt x="11772" y="18495"/>
                </a:cubicBezTo>
                <a:cubicBezTo>
                  <a:pt x="11772" y="85431"/>
                  <a:pt x="11772" y="85431"/>
                  <a:pt x="11772" y="85431"/>
                </a:cubicBezTo>
                <a:cubicBezTo>
                  <a:pt x="30567" y="101064"/>
                  <a:pt x="30567" y="101064"/>
                  <a:pt x="30567" y="101064"/>
                </a:cubicBezTo>
                <a:lnTo>
                  <a:pt x="30567" y="34128"/>
                </a:lnTo>
                <a:close/>
                <a:moveTo>
                  <a:pt x="94802" y="66935"/>
                </a:moveTo>
                <a:lnTo>
                  <a:pt x="94802" y="66935"/>
                </a:lnTo>
                <a:cubicBezTo>
                  <a:pt x="109466" y="66935"/>
                  <a:pt x="119793" y="77724"/>
                  <a:pt x="119793" y="93357"/>
                </a:cubicBezTo>
                <a:cubicBezTo>
                  <a:pt x="119793" y="108990"/>
                  <a:pt x="109466" y="119779"/>
                  <a:pt x="94802" y="119779"/>
                </a:cubicBezTo>
                <a:cubicBezTo>
                  <a:pt x="80344" y="119779"/>
                  <a:pt x="70017" y="108990"/>
                  <a:pt x="70017" y="93357"/>
                </a:cubicBezTo>
                <a:cubicBezTo>
                  <a:pt x="70017" y="77724"/>
                  <a:pt x="80344" y="66935"/>
                  <a:pt x="94802" y="66935"/>
                </a:cubicBezTo>
                <a:close/>
                <a:moveTo>
                  <a:pt x="78898" y="99522"/>
                </a:moveTo>
                <a:lnTo>
                  <a:pt x="78898" y="99522"/>
                </a:lnTo>
                <a:cubicBezTo>
                  <a:pt x="87573" y="107229"/>
                  <a:pt x="87573" y="107229"/>
                  <a:pt x="87573" y="107229"/>
                </a:cubicBezTo>
                <a:cubicBezTo>
                  <a:pt x="87573" y="108990"/>
                  <a:pt x="89018" y="110532"/>
                  <a:pt x="90464" y="110532"/>
                </a:cubicBezTo>
                <a:cubicBezTo>
                  <a:pt x="91910" y="110532"/>
                  <a:pt x="93356" y="108990"/>
                  <a:pt x="94802" y="107229"/>
                </a:cubicBezTo>
                <a:cubicBezTo>
                  <a:pt x="110912" y="91816"/>
                  <a:pt x="110912" y="91816"/>
                  <a:pt x="110912" y="91816"/>
                </a:cubicBezTo>
                <a:cubicBezTo>
                  <a:pt x="112358" y="90275"/>
                  <a:pt x="112358" y="88513"/>
                  <a:pt x="112358" y="86972"/>
                </a:cubicBezTo>
                <a:cubicBezTo>
                  <a:pt x="112358" y="83889"/>
                  <a:pt x="109466" y="80807"/>
                  <a:pt x="106574" y="80807"/>
                </a:cubicBezTo>
                <a:cubicBezTo>
                  <a:pt x="105129" y="80807"/>
                  <a:pt x="103683" y="80807"/>
                  <a:pt x="102237" y="82348"/>
                </a:cubicBezTo>
                <a:cubicBezTo>
                  <a:pt x="90464" y="94899"/>
                  <a:pt x="90464" y="94899"/>
                  <a:pt x="90464" y="94899"/>
                </a:cubicBezTo>
                <a:cubicBezTo>
                  <a:pt x="87573" y="91816"/>
                  <a:pt x="87573" y="91816"/>
                  <a:pt x="87573" y="91816"/>
                </a:cubicBezTo>
                <a:cubicBezTo>
                  <a:pt x="86127" y="90275"/>
                  <a:pt x="84681" y="88513"/>
                  <a:pt x="83235" y="88513"/>
                </a:cubicBezTo>
                <a:cubicBezTo>
                  <a:pt x="80344" y="88513"/>
                  <a:pt x="77452" y="91816"/>
                  <a:pt x="77452" y="94899"/>
                </a:cubicBezTo>
                <a:cubicBezTo>
                  <a:pt x="77452" y="96440"/>
                  <a:pt x="77452" y="97981"/>
                  <a:pt x="78898" y="995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1" name="Shape 4846">
            <a:extLst>
              <a:ext uri="{FF2B5EF4-FFF2-40B4-BE49-F238E27FC236}">
                <a16:creationId xmlns:a16="http://schemas.microsoft.com/office/drawing/2014/main" xmlns="" id="{B7A512CA-6F33-43D6-875A-780329868764}"/>
              </a:ext>
            </a:extLst>
          </p:cNvPr>
          <p:cNvSpPr/>
          <p:nvPr/>
        </p:nvSpPr>
        <p:spPr>
          <a:xfrm>
            <a:off x="5583273" y="2728987"/>
            <a:ext cx="281444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660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3339" y="34128"/>
                  <a:pt x="43339" y="34128"/>
                  <a:pt x="43339" y="34128"/>
                </a:cubicBezTo>
                <a:cubicBezTo>
                  <a:pt x="43339" y="104146"/>
                  <a:pt x="43339" y="104146"/>
                  <a:pt x="43339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5008" y="101064"/>
                  <a:pt x="66439" y="104146"/>
                </a:cubicBezTo>
                <a:cubicBezTo>
                  <a:pt x="40477" y="119779"/>
                  <a:pt x="40477" y="119779"/>
                  <a:pt x="40477" y="119779"/>
                </a:cubicBezTo>
                <a:cubicBezTo>
                  <a:pt x="39045" y="119779"/>
                  <a:pt x="37614" y="119779"/>
                  <a:pt x="37614" y="119779"/>
                </a:cubicBezTo>
                <a:cubicBezTo>
                  <a:pt x="36183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10017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660" y="0"/>
                  <a:pt x="76660" y="0"/>
                  <a:pt x="76660" y="0"/>
                </a:cubicBezTo>
                <a:cubicBezTo>
                  <a:pt x="78091" y="0"/>
                  <a:pt x="78091" y="0"/>
                  <a:pt x="79522" y="0"/>
                </a:cubicBezTo>
                <a:cubicBezTo>
                  <a:pt x="80954" y="0"/>
                  <a:pt x="82385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6422"/>
                  <a:pt x="114071" y="26422"/>
                  <a:pt x="114071" y="26422"/>
                </a:cubicBezTo>
                <a:cubicBezTo>
                  <a:pt x="115502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1686" y="34128"/>
                </a:moveTo>
                <a:lnTo>
                  <a:pt x="31686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1686" y="101064"/>
                  <a:pt x="31686" y="101064"/>
                  <a:pt x="31686" y="101064"/>
                </a:cubicBezTo>
                <a:lnTo>
                  <a:pt x="31686" y="34128"/>
                </a:lnTo>
                <a:close/>
                <a:moveTo>
                  <a:pt x="95264" y="66935"/>
                </a:moveTo>
                <a:lnTo>
                  <a:pt x="95264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5264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5264" y="66935"/>
                </a:cubicBezTo>
                <a:close/>
                <a:moveTo>
                  <a:pt x="83816" y="99522"/>
                </a:moveTo>
                <a:lnTo>
                  <a:pt x="83816" y="99522"/>
                </a:lnTo>
                <a:cubicBezTo>
                  <a:pt x="106916" y="99522"/>
                  <a:pt x="106916" y="99522"/>
                  <a:pt x="106916" y="99522"/>
                </a:cubicBezTo>
                <a:cubicBezTo>
                  <a:pt x="109778" y="99522"/>
                  <a:pt x="112640" y="96440"/>
                  <a:pt x="112640" y="93357"/>
                </a:cubicBezTo>
                <a:cubicBezTo>
                  <a:pt x="112640" y="90275"/>
                  <a:pt x="109778" y="86972"/>
                  <a:pt x="106916" y="86972"/>
                </a:cubicBezTo>
                <a:cubicBezTo>
                  <a:pt x="83816" y="86972"/>
                  <a:pt x="83816" y="86972"/>
                  <a:pt x="83816" y="86972"/>
                </a:cubicBezTo>
                <a:cubicBezTo>
                  <a:pt x="79522" y="86972"/>
                  <a:pt x="78091" y="90275"/>
                  <a:pt x="78091" y="93357"/>
                </a:cubicBezTo>
                <a:cubicBezTo>
                  <a:pt x="78091" y="96440"/>
                  <a:pt x="79522" y="99522"/>
                  <a:pt x="83816" y="995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2" name="Shape 4847">
            <a:extLst>
              <a:ext uri="{FF2B5EF4-FFF2-40B4-BE49-F238E27FC236}">
                <a16:creationId xmlns:a16="http://schemas.microsoft.com/office/drawing/2014/main" xmlns="" id="{781F4DAC-EA89-456D-800D-9F6B509543C0}"/>
              </a:ext>
            </a:extLst>
          </p:cNvPr>
          <p:cNvSpPr/>
          <p:nvPr/>
        </p:nvSpPr>
        <p:spPr>
          <a:xfrm>
            <a:off x="5077522" y="2728987"/>
            <a:ext cx="28144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4054" y="34128"/>
                </a:moveTo>
                <a:lnTo>
                  <a:pt x="104054" y="34128"/>
                </a:lnTo>
                <a:cubicBezTo>
                  <a:pt x="85247" y="18495"/>
                  <a:pt x="85247" y="18495"/>
                  <a:pt x="85247" y="18495"/>
                </a:cubicBezTo>
                <a:cubicBezTo>
                  <a:pt x="85247" y="62091"/>
                  <a:pt x="85247" y="62091"/>
                  <a:pt x="85247" y="62091"/>
                </a:cubicBezTo>
                <a:cubicBezTo>
                  <a:pt x="80954" y="63633"/>
                  <a:pt x="76456" y="65394"/>
                  <a:pt x="73594" y="70018"/>
                </a:cubicBezTo>
                <a:cubicBezTo>
                  <a:pt x="73594" y="16954"/>
                  <a:pt x="73594" y="16954"/>
                  <a:pt x="73594" y="16954"/>
                </a:cubicBezTo>
                <a:cubicBezTo>
                  <a:pt x="41908" y="34128"/>
                  <a:pt x="41908" y="34128"/>
                  <a:pt x="41908" y="34128"/>
                </a:cubicBezTo>
                <a:cubicBezTo>
                  <a:pt x="41908" y="104146"/>
                  <a:pt x="41908" y="104146"/>
                  <a:pt x="41908" y="104146"/>
                </a:cubicBezTo>
                <a:cubicBezTo>
                  <a:pt x="63577" y="91816"/>
                  <a:pt x="63577" y="91816"/>
                  <a:pt x="63577" y="91816"/>
                </a:cubicBezTo>
                <a:lnTo>
                  <a:pt x="63577" y="93357"/>
                </a:lnTo>
                <a:cubicBezTo>
                  <a:pt x="63577" y="96440"/>
                  <a:pt x="63577" y="101064"/>
                  <a:pt x="65008" y="104146"/>
                </a:cubicBezTo>
                <a:cubicBezTo>
                  <a:pt x="39045" y="119779"/>
                  <a:pt x="39045" y="119779"/>
                  <a:pt x="39045" y="119779"/>
                </a:cubicBezTo>
                <a:cubicBezTo>
                  <a:pt x="39045" y="119779"/>
                  <a:pt x="37614" y="119779"/>
                  <a:pt x="35979" y="119779"/>
                </a:cubicBezTo>
                <a:cubicBezTo>
                  <a:pt x="34548" y="119779"/>
                  <a:pt x="34548" y="119779"/>
                  <a:pt x="33117" y="119779"/>
                </a:cubicBezTo>
                <a:cubicBezTo>
                  <a:pt x="2862" y="94899"/>
                  <a:pt x="2862" y="94899"/>
                  <a:pt x="2862" y="94899"/>
                </a:cubicBezTo>
                <a:cubicBezTo>
                  <a:pt x="1431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2862" y="0"/>
                  <a:pt x="5724" y="0"/>
                </a:cubicBezTo>
                <a:cubicBezTo>
                  <a:pt x="7155" y="0"/>
                  <a:pt x="8586" y="0"/>
                  <a:pt x="8586" y="1541"/>
                </a:cubicBezTo>
                <a:cubicBezTo>
                  <a:pt x="37614" y="23339"/>
                  <a:pt x="37614" y="23339"/>
                  <a:pt x="37614" y="23339"/>
                </a:cubicBezTo>
                <a:cubicBezTo>
                  <a:pt x="76456" y="0"/>
                  <a:pt x="76456" y="0"/>
                  <a:pt x="76456" y="0"/>
                </a:cubicBezTo>
                <a:cubicBezTo>
                  <a:pt x="76456" y="0"/>
                  <a:pt x="78091" y="0"/>
                  <a:pt x="79522" y="0"/>
                </a:cubicBezTo>
                <a:cubicBezTo>
                  <a:pt x="80954" y="0"/>
                  <a:pt x="80954" y="0"/>
                  <a:pt x="82385" y="1541"/>
                </a:cubicBezTo>
                <a:cubicBezTo>
                  <a:pt x="112640" y="26422"/>
                  <a:pt x="112640" y="26422"/>
                  <a:pt x="112640" y="26422"/>
                </a:cubicBezTo>
                <a:cubicBezTo>
                  <a:pt x="114071" y="27963"/>
                  <a:pt x="115502" y="29504"/>
                  <a:pt x="115502" y="31045"/>
                </a:cubicBezTo>
                <a:cubicBezTo>
                  <a:pt x="115502" y="70018"/>
                  <a:pt x="115502" y="70018"/>
                  <a:pt x="115502" y="70018"/>
                </a:cubicBezTo>
                <a:cubicBezTo>
                  <a:pt x="112640" y="65394"/>
                  <a:pt x="108347" y="63633"/>
                  <a:pt x="104054" y="62091"/>
                </a:cubicBezTo>
                <a:lnTo>
                  <a:pt x="104054" y="34128"/>
                </a:lnTo>
                <a:close/>
                <a:moveTo>
                  <a:pt x="30255" y="34128"/>
                </a:moveTo>
                <a:lnTo>
                  <a:pt x="30255" y="34128"/>
                </a:lnTo>
                <a:cubicBezTo>
                  <a:pt x="11448" y="18495"/>
                  <a:pt x="11448" y="18495"/>
                  <a:pt x="11448" y="18495"/>
                </a:cubicBezTo>
                <a:cubicBezTo>
                  <a:pt x="11448" y="85431"/>
                  <a:pt x="11448" y="85431"/>
                  <a:pt x="11448" y="85431"/>
                </a:cubicBezTo>
                <a:cubicBezTo>
                  <a:pt x="30255" y="101064"/>
                  <a:pt x="30255" y="101064"/>
                  <a:pt x="30255" y="101064"/>
                </a:cubicBezTo>
                <a:lnTo>
                  <a:pt x="30255" y="34128"/>
                </a:lnTo>
                <a:close/>
                <a:moveTo>
                  <a:pt x="93833" y="66935"/>
                </a:moveTo>
                <a:lnTo>
                  <a:pt x="93833" y="66935"/>
                </a:lnTo>
                <a:cubicBezTo>
                  <a:pt x="108347" y="66935"/>
                  <a:pt x="119795" y="77724"/>
                  <a:pt x="119795" y="93357"/>
                </a:cubicBezTo>
                <a:cubicBezTo>
                  <a:pt x="119795" y="108990"/>
                  <a:pt x="108347" y="119779"/>
                  <a:pt x="93833" y="119779"/>
                </a:cubicBezTo>
                <a:cubicBezTo>
                  <a:pt x="80954" y="119779"/>
                  <a:pt x="69301" y="108990"/>
                  <a:pt x="69301" y="93357"/>
                </a:cubicBezTo>
                <a:cubicBezTo>
                  <a:pt x="69301" y="77724"/>
                  <a:pt x="80954" y="66935"/>
                  <a:pt x="93833" y="66935"/>
                </a:cubicBezTo>
                <a:close/>
                <a:moveTo>
                  <a:pt x="82385" y="99522"/>
                </a:moveTo>
                <a:lnTo>
                  <a:pt x="82385" y="99522"/>
                </a:lnTo>
                <a:cubicBezTo>
                  <a:pt x="88109" y="99522"/>
                  <a:pt x="88109" y="99522"/>
                  <a:pt x="88109" y="99522"/>
                </a:cubicBezTo>
                <a:cubicBezTo>
                  <a:pt x="88109" y="105688"/>
                  <a:pt x="88109" y="105688"/>
                  <a:pt x="88109" y="105688"/>
                </a:cubicBezTo>
                <a:cubicBezTo>
                  <a:pt x="88109" y="108990"/>
                  <a:pt x="90971" y="112073"/>
                  <a:pt x="93833" y="112073"/>
                </a:cubicBezTo>
                <a:cubicBezTo>
                  <a:pt x="98126" y="112073"/>
                  <a:pt x="99557" y="108990"/>
                  <a:pt x="99557" y="105688"/>
                </a:cubicBezTo>
                <a:cubicBezTo>
                  <a:pt x="99557" y="99522"/>
                  <a:pt x="99557" y="99522"/>
                  <a:pt x="99557" y="99522"/>
                </a:cubicBezTo>
                <a:cubicBezTo>
                  <a:pt x="105485" y="99522"/>
                  <a:pt x="105485" y="99522"/>
                  <a:pt x="105485" y="99522"/>
                </a:cubicBezTo>
                <a:cubicBezTo>
                  <a:pt x="109778" y="99522"/>
                  <a:pt x="111209" y="96440"/>
                  <a:pt x="111209" y="93357"/>
                </a:cubicBezTo>
                <a:cubicBezTo>
                  <a:pt x="111209" y="90275"/>
                  <a:pt x="109778" y="86972"/>
                  <a:pt x="105485" y="86972"/>
                </a:cubicBezTo>
                <a:cubicBezTo>
                  <a:pt x="99557" y="86972"/>
                  <a:pt x="99557" y="86972"/>
                  <a:pt x="99557" y="86972"/>
                </a:cubicBezTo>
                <a:cubicBezTo>
                  <a:pt x="99557" y="80807"/>
                  <a:pt x="99557" y="80807"/>
                  <a:pt x="99557" y="80807"/>
                </a:cubicBezTo>
                <a:cubicBezTo>
                  <a:pt x="99557" y="77724"/>
                  <a:pt x="98126" y="74642"/>
                  <a:pt x="93833" y="74642"/>
                </a:cubicBezTo>
                <a:cubicBezTo>
                  <a:pt x="90971" y="74642"/>
                  <a:pt x="88109" y="77724"/>
                  <a:pt x="88109" y="80807"/>
                </a:cubicBezTo>
                <a:cubicBezTo>
                  <a:pt x="88109" y="86972"/>
                  <a:pt x="88109" y="86972"/>
                  <a:pt x="88109" y="86972"/>
                </a:cubicBezTo>
                <a:cubicBezTo>
                  <a:pt x="82385" y="86972"/>
                  <a:pt x="82385" y="86972"/>
                  <a:pt x="82385" y="86972"/>
                </a:cubicBezTo>
                <a:cubicBezTo>
                  <a:pt x="79522" y="86972"/>
                  <a:pt x="76456" y="90275"/>
                  <a:pt x="76456" y="93357"/>
                </a:cubicBezTo>
                <a:cubicBezTo>
                  <a:pt x="76456" y="96440"/>
                  <a:pt x="79522" y="99522"/>
                  <a:pt x="82385" y="995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3" name="Shape 4848">
            <a:extLst>
              <a:ext uri="{FF2B5EF4-FFF2-40B4-BE49-F238E27FC236}">
                <a16:creationId xmlns:a16="http://schemas.microsoft.com/office/drawing/2014/main" xmlns="" id="{E14AAD65-295B-4493-B9BE-71693E774954}"/>
              </a:ext>
            </a:extLst>
          </p:cNvPr>
          <p:cNvSpPr/>
          <p:nvPr/>
        </p:nvSpPr>
        <p:spPr>
          <a:xfrm>
            <a:off x="4571770" y="2728987"/>
            <a:ext cx="270862" cy="262466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7" y="113614"/>
                </a:moveTo>
                <a:lnTo>
                  <a:pt x="119787" y="113614"/>
                </a:lnTo>
                <a:cubicBezTo>
                  <a:pt x="119787" y="118238"/>
                  <a:pt x="116819" y="119779"/>
                  <a:pt x="113851" y="119779"/>
                </a:cubicBezTo>
                <a:cubicBezTo>
                  <a:pt x="112367" y="119779"/>
                  <a:pt x="110883" y="119779"/>
                  <a:pt x="109399" y="119779"/>
                </a:cubicBezTo>
                <a:cubicBezTo>
                  <a:pt x="80777" y="96440"/>
                  <a:pt x="80777" y="96440"/>
                  <a:pt x="80777" y="96440"/>
                </a:cubicBezTo>
                <a:cubicBezTo>
                  <a:pt x="40494" y="119779"/>
                  <a:pt x="40494" y="119779"/>
                  <a:pt x="40494" y="119779"/>
                </a:cubicBezTo>
                <a:cubicBezTo>
                  <a:pt x="38798" y="119779"/>
                  <a:pt x="38798" y="119779"/>
                  <a:pt x="37314" y="119779"/>
                </a:cubicBezTo>
                <a:cubicBezTo>
                  <a:pt x="35830" y="119779"/>
                  <a:pt x="34346" y="119779"/>
                  <a:pt x="34346" y="119779"/>
                </a:cubicBezTo>
                <a:cubicBezTo>
                  <a:pt x="1484" y="94899"/>
                  <a:pt x="1484" y="94899"/>
                  <a:pt x="1484" y="94899"/>
                </a:cubicBezTo>
                <a:cubicBezTo>
                  <a:pt x="0" y="93357"/>
                  <a:pt x="0" y="91816"/>
                  <a:pt x="0" y="88513"/>
                </a:cubicBezTo>
                <a:cubicBezTo>
                  <a:pt x="0" y="6165"/>
                  <a:pt x="0" y="6165"/>
                  <a:pt x="0" y="6165"/>
                </a:cubicBezTo>
                <a:cubicBezTo>
                  <a:pt x="0" y="3082"/>
                  <a:pt x="1484" y="0"/>
                  <a:pt x="5936" y="0"/>
                </a:cubicBezTo>
                <a:cubicBezTo>
                  <a:pt x="7420" y="0"/>
                  <a:pt x="7420" y="0"/>
                  <a:pt x="8904" y="1541"/>
                </a:cubicBezTo>
                <a:cubicBezTo>
                  <a:pt x="37314" y="23339"/>
                  <a:pt x="37314" y="23339"/>
                  <a:pt x="37314" y="23339"/>
                </a:cubicBezTo>
                <a:cubicBezTo>
                  <a:pt x="79293" y="0"/>
                  <a:pt x="79293" y="0"/>
                  <a:pt x="79293" y="0"/>
                </a:cubicBezTo>
                <a:lnTo>
                  <a:pt x="80777" y="0"/>
                </a:lnTo>
                <a:cubicBezTo>
                  <a:pt x="82473" y="0"/>
                  <a:pt x="83957" y="0"/>
                  <a:pt x="85441" y="1541"/>
                </a:cubicBezTo>
                <a:cubicBezTo>
                  <a:pt x="116819" y="26422"/>
                  <a:pt x="116819" y="26422"/>
                  <a:pt x="116819" y="26422"/>
                </a:cubicBezTo>
                <a:cubicBezTo>
                  <a:pt x="118303" y="27963"/>
                  <a:pt x="119787" y="29504"/>
                  <a:pt x="119787" y="31045"/>
                </a:cubicBezTo>
                <a:lnTo>
                  <a:pt x="119787" y="113614"/>
                </a:lnTo>
                <a:close/>
                <a:moveTo>
                  <a:pt x="31378" y="101064"/>
                </a:moveTo>
                <a:lnTo>
                  <a:pt x="31378" y="101064"/>
                </a:lnTo>
                <a:cubicBezTo>
                  <a:pt x="31378" y="34128"/>
                  <a:pt x="31378" y="34128"/>
                  <a:pt x="31378" y="34128"/>
                </a:cubicBezTo>
                <a:cubicBezTo>
                  <a:pt x="11872" y="18495"/>
                  <a:pt x="11872" y="18495"/>
                  <a:pt x="11872" y="18495"/>
                </a:cubicBezTo>
                <a:cubicBezTo>
                  <a:pt x="11872" y="85431"/>
                  <a:pt x="11872" y="85431"/>
                  <a:pt x="11872" y="85431"/>
                </a:cubicBezTo>
                <a:lnTo>
                  <a:pt x="31378" y="101064"/>
                </a:lnTo>
                <a:close/>
                <a:moveTo>
                  <a:pt x="74840" y="16954"/>
                </a:moveTo>
                <a:lnTo>
                  <a:pt x="74840" y="16954"/>
                </a:lnTo>
                <a:cubicBezTo>
                  <a:pt x="43462" y="34128"/>
                  <a:pt x="43462" y="34128"/>
                  <a:pt x="43462" y="34128"/>
                </a:cubicBezTo>
                <a:cubicBezTo>
                  <a:pt x="43462" y="104146"/>
                  <a:pt x="43462" y="104146"/>
                  <a:pt x="43462" y="104146"/>
                </a:cubicBezTo>
                <a:cubicBezTo>
                  <a:pt x="74840" y="85431"/>
                  <a:pt x="74840" y="85431"/>
                  <a:pt x="74840" y="85431"/>
                </a:cubicBezTo>
                <a:lnTo>
                  <a:pt x="74840" y="16954"/>
                </a:lnTo>
                <a:close/>
                <a:moveTo>
                  <a:pt x="107915" y="34128"/>
                </a:moveTo>
                <a:lnTo>
                  <a:pt x="107915" y="34128"/>
                </a:lnTo>
                <a:cubicBezTo>
                  <a:pt x="86925" y="18495"/>
                  <a:pt x="86925" y="18495"/>
                  <a:pt x="86925" y="18495"/>
                </a:cubicBezTo>
                <a:cubicBezTo>
                  <a:pt x="86925" y="85431"/>
                  <a:pt x="86925" y="85431"/>
                  <a:pt x="86925" y="85431"/>
                </a:cubicBezTo>
                <a:cubicBezTo>
                  <a:pt x="107915" y="101064"/>
                  <a:pt x="107915" y="101064"/>
                  <a:pt x="107915" y="101064"/>
                </a:cubicBezTo>
                <a:lnTo>
                  <a:pt x="107915" y="34128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Shape 4849">
            <a:extLst>
              <a:ext uri="{FF2B5EF4-FFF2-40B4-BE49-F238E27FC236}">
                <a16:creationId xmlns:a16="http://schemas.microsoft.com/office/drawing/2014/main" xmlns="" id="{DE09F1D4-2983-4C54-A053-31C70B0E4C95}"/>
              </a:ext>
            </a:extLst>
          </p:cNvPr>
          <p:cNvSpPr/>
          <p:nvPr/>
        </p:nvSpPr>
        <p:spPr>
          <a:xfrm>
            <a:off x="4057555" y="2714169"/>
            <a:ext cx="287792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09" y="66378"/>
                </a:moveTo>
                <a:lnTo>
                  <a:pt x="114209" y="66378"/>
                </a:lnTo>
                <a:cubicBezTo>
                  <a:pt x="98635" y="66378"/>
                  <a:pt x="98635" y="66378"/>
                  <a:pt x="98635" y="66378"/>
                </a:cubicBezTo>
                <a:cubicBezTo>
                  <a:pt x="95840" y="66378"/>
                  <a:pt x="93044" y="63388"/>
                  <a:pt x="93044" y="60598"/>
                </a:cubicBezTo>
                <a:cubicBezTo>
                  <a:pt x="93044" y="56411"/>
                  <a:pt x="95840" y="55016"/>
                  <a:pt x="98635" y="55016"/>
                </a:cubicBezTo>
                <a:cubicBezTo>
                  <a:pt x="114209" y="55016"/>
                  <a:pt x="114209" y="55016"/>
                  <a:pt x="114209" y="55016"/>
                </a:cubicBezTo>
                <a:cubicBezTo>
                  <a:pt x="117004" y="55016"/>
                  <a:pt x="119800" y="56411"/>
                  <a:pt x="119800" y="60598"/>
                </a:cubicBezTo>
                <a:cubicBezTo>
                  <a:pt x="119800" y="63388"/>
                  <a:pt x="117004" y="66378"/>
                  <a:pt x="114209" y="66378"/>
                </a:cubicBezTo>
                <a:close/>
                <a:moveTo>
                  <a:pt x="104226" y="22524"/>
                </a:moveTo>
                <a:lnTo>
                  <a:pt x="104226" y="22524"/>
                </a:lnTo>
                <a:cubicBezTo>
                  <a:pt x="94442" y="32491"/>
                  <a:pt x="94442" y="32491"/>
                  <a:pt x="94442" y="32491"/>
                </a:cubicBezTo>
                <a:cubicBezTo>
                  <a:pt x="91647" y="35282"/>
                  <a:pt x="91647" y="35282"/>
                  <a:pt x="91647" y="35282"/>
                </a:cubicBezTo>
                <a:cubicBezTo>
                  <a:pt x="90249" y="36677"/>
                  <a:pt x="88851" y="38073"/>
                  <a:pt x="87454" y="38073"/>
                </a:cubicBezTo>
                <a:cubicBezTo>
                  <a:pt x="84658" y="38073"/>
                  <a:pt x="81663" y="35282"/>
                  <a:pt x="81663" y="32491"/>
                </a:cubicBezTo>
                <a:cubicBezTo>
                  <a:pt x="81663" y="31096"/>
                  <a:pt x="83261" y="29700"/>
                  <a:pt x="84658" y="28305"/>
                </a:cubicBezTo>
                <a:cubicBezTo>
                  <a:pt x="87454" y="25514"/>
                  <a:pt x="87454" y="25514"/>
                  <a:pt x="87454" y="25514"/>
                </a:cubicBezTo>
                <a:cubicBezTo>
                  <a:pt x="97237" y="15548"/>
                  <a:pt x="97237" y="15548"/>
                  <a:pt x="97237" y="15548"/>
                </a:cubicBezTo>
                <a:cubicBezTo>
                  <a:pt x="98635" y="14152"/>
                  <a:pt x="100033" y="12757"/>
                  <a:pt x="101430" y="12757"/>
                </a:cubicBezTo>
                <a:cubicBezTo>
                  <a:pt x="104226" y="12757"/>
                  <a:pt x="107221" y="15548"/>
                  <a:pt x="107221" y="18338"/>
                </a:cubicBezTo>
                <a:cubicBezTo>
                  <a:pt x="107221" y="19734"/>
                  <a:pt x="105823" y="21129"/>
                  <a:pt x="104226" y="22524"/>
                </a:cubicBezTo>
                <a:close/>
                <a:moveTo>
                  <a:pt x="59101" y="83122"/>
                </a:moveTo>
                <a:lnTo>
                  <a:pt x="59101" y="83122"/>
                </a:lnTo>
                <a:cubicBezTo>
                  <a:pt x="50715" y="83122"/>
                  <a:pt x="43727" y="77541"/>
                  <a:pt x="39334" y="71960"/>
                </a:cubicBezTo>
                <a:cubicBezTo>
                  <a:pt x="37936" y="66378"/>
                  <a:pt x="37936" y="66378"/>
                  <a:pt x="37936" y="66378"/>
                </a:cubicBezTo>
                <a:cubicBezTo>
                  <a:pt x="37936" y="63388"/>
                  <a:pt x="36539" y="61993"/>
                  <a:pt x="36539" y="60598"/>
                </a:cubicBezTo>
                <a:cubicBezTo>
                  <a:pt x="36539" y="48039"/>
                  <a:pt x="46522" y="38073"/>
                  <a:pt x="59101" y="38073"/>
                </a:cubicBezTo>
                <a:cubicBezTo>
                  <a:pt x="71880" y="38073"/>
                  <a:pt x="81663" y="48039"/>
                  <a:pt x="81663" y="60598"/>
                </a:cubicBezTo>
                <a:cubicBezTo>
                  <a:pt x="81663" y="73355"/>
                  <a:pt x="71880" y="83122"/>
                  <a:pt x="59101" y="83122"/>
                </a:cubicBezTo>
                <a:close/>
                <a:moveTo>
                  <a:pt x="59101" y="49435"/>
                </a:moveTo>
                <a:lnTo>
                  <a:pt x="59101" y="49435"/>
                </a:lnTo>
                <a:cubicBezTo>
                  <a:pt x="53510" y="49435"/>
                  <a:pt x="47920" y="53621"/>
                  <a:pt x="47920" y="60598"/>
                </a:cubicBezTo>
                <a:cubicBezTo>
                  <a:pt x="47920" y="66378"/>
                  <a:pt x="53510" y="71960"/>
                  <a:pt x="59101" y="71960"/>
                </a:cubicBezTo>
                <a:cubicBezTo>
                  <a:pt x="66289" y="71960"/>
                  <a:pt x="70482" y="66378"/>
                  <a:pt x="70482" y="60598"/>
                </a:cubicBezTo>
                <a:cubicBezTo>
                  <a:pt x="70482" y="53621"/>
                  <a:pt x="66289" y="49435"/>
                  <a:pt x="59101" y="49435"/>
                </a:cubicBezTo>
                <a:close/>
                <a:moveTo>
                  <a:pt x="59101" y="26910"/>
                </a:moveTo>
                <a:lnTo>
                  <a:pt x="59101" y="26910"/>
                </a:lnTo>
                <a:cubicBezTo>
                  <a:pt x="56306" y="26910"/>
                  <a:pt x="53510" y="23920"/>
                  <a:pt x="53510" y="21129"/>
                </a:cubicBezTo>
                <a:cubicBezTo>
                  <a:pt x="53510" y="5780"/>
                  <a:pt x="53510" y="5780"/>
                  <a:pt x="53510" y="5780"/>
                </a:cubicBezTo>
                <a:cubicBezTo>
                  <a:pt x="53510" y="2990"/>
                  <a:pt x="56306" y="0"/>
                  <a:pt x="59101" y="0"/>
                </a:cubicBezTo>
                <a:cubicBezTo>
                  <a:pt x="63494" y="0"/>
                  <a:pt x="64891" y="2990"/>
                  <a:pt x="64891" y="5780"/>
                </a:cubicBezTo>
                <a:cubicBezTo>
                  <a:pt x="64891" y="21129"/>
                  <a:pt x="64891" y="21129"/>
                  <a:pt x="64891" y="21129"/>
                </a:cubicBezTo>
                <a:cubicBezTo>
                  <a:pt x="64891" y="23920"/>
                  <a:pt x="63494" y="26910"/>
                  <a:pt x="59101" y="26910"/>
                </a:cubicBezTo>
                <a:close/>
                <a:moveTo>
                  <a:pt x="35141" y="91694"/>
                </a:moveTo>
                <a:lnTo>
                  <a:pt x="35141" y="91694"/>
                </a:lnTo>
                <a:cubicBezTo>
                  <a:pt x="32346" y="95880"/>
                  <a:pt x="32346" y="95880"/>
                  <a:pt x="32346" y="95880"/>
                </a:cubicBezTo>
                <a:cubicBezTo>
                  <a:pt x="22562" y="105847"/>
                  <a:pt x="22562" y="105847"/>
                  <a:pt x="22562" y="105847"/>
                </a:cubicBezTo>
                <a:cubicBezTo>
                  <a:pt x="21164" y="107242"/>
                  <a:pt x="19567" y="107242"/>
                  <a:pt x="18169" y="107242"/>
                </a:cubicBezTo>
                <a:cubicBezTo>
                  <a:pt x="15374" y="107242"/>
                  <a:pt x="12579" y="104451"/>
                  <a:pt x="12579" y="101461"/>
                </a:cubicBezTo>
                <a:cubicBezTo>
                  <a:pt x="12579" y="100066"/>
                  <a:pt x="12579" y="98671"/>
                  <a:pt x="13976" y="97275"/>
                </a:cubicBezTo>
                <a:cubicBezTo>
                  <a:pt x="23960" y="87508"/>
                  <a:pt x="23960" y="87508"/>
                  <a:pt x="23960" y="87508"/>
                </a:cubicBezTo>
                <a:cubicBezTo>
                  <a:pt x="28153" y="84518"/>
                  <a:pt x="28153" y="84518"/>
                  <a:pt x="28153" y="84518"/>
                </a:cubicBezTo>
                <a:cubicBezTo>
                  <a:pt x="28153" y="83122"/>
                  <a:pt x="29550" y="83122"/>
                  <a:pt x="30948" y="83122"/>
                </a:cubicBezTo>
                <a:cubicBezTo>
                  <a:pt x="35141" y="83122"/>
                  <a:pt x="36539" y="84518"/>
                  <a:pt x="36539" y="88903"/>
                </a:cubicBezTo>
                <a:cubicBezTo>
                  <a:pt x="36539" y="90299"/>
                  <a:pt x="36539" y="91694"/>
                  <a:pt x="35141" y="91694"/>
                </a:cubicBezTo>
                <a:close/>
                <a:moveTo>
                  <a:pt x="30948" y="38073"/>
                </a:moveTo>
                <a:lnTo>
                  <a:pt x="30948" y="38073"/>
                </a:lnTo>
                <a:cubicBezTo>
                  <a:pt x="29550" y="38073"/>
                  <a:pt x="28153" y="36677"/>
                  <a:pt x="28153" y="35282"/>
                </a:cubicBezTo>
                <a:cubicBezTo>
                  <a:pt x="23960" y="32491"/>
                  <a:pt x="23960" y="32491"/>
                  <a:pt x="23960" y="32491"/>
                </a:cubicBezTo>
                <a:cubicBezTo>
                  <a:pt x="13976" y="22524"/>
                  <a:pt x="13976" y="22524"/>
                  <a:pt x="13976" y="22524"/>
                </a:cubicBezTo>
                <a:cubicBezTo>
                  <a:pt x="12579" y="21129"/>
                  <a:pt x="12579" y="19734"/>
                  <a:pt x="12579" y="18338"/>
                </a:cubicBezTo>
                <a:cubicBezTo>
                  <a:pt x="12579" y="15548"/>
                  <a:pt x="15374" y="12757"/>
                  <a:pt x="18169" y="12757"/>
                </a:cubicBezTo>
                <a:cubicBezTo>
                  <a:pt x="19567" y="12757"/>
                  <a:pt x="21164" y="14152"/>
                  <a:pt x="22562" y="15548"/>
                </a:cubicBezTo>
                <a:cubicBezTo>
                  <a:pt x="32346" y="25514"/>
                  <a:pt x="32346" y="25514"/>
                  <a:pt x="32346" y="25514"/>
                </a:cubicBezTo>
                <a:cubicBezTo>
                  <a:pt x="35141" y="28305"/>
                  <a:pt x="35141" y="28305"/>
                  <a:pt x="35141" y="28305"/>
                </a:cubicBezTo>
                <a:cubicBezTo>
                  <a:pt x="36539" y="29700"/>
                  <a:pt x="36539" y="31096"/>
                  <a:pt x="36539" y="32491"/>
                </a:cubicBezTo>
                <a:cubicBezTo>
                  <a:pt x="36539" y="35282"/>
                  <a:pt x="35141" y="38073"/>
                  <a:pt x="30948" y="38073"/>
                </a:cubicBezTo>
                <a:close/>
                <a:moveTo>
                  <a:pt x="19567" y="55016"/>
                </a:moveTo>
                <a:lnTo>
                  <a:pt x="19567" y="55016"/>
                </a:lnTo>
                <a:cubicBezTo>
                  <a:pt x="23960" y="55016"/>
                  <a:pt x="25357" y="56411"/>
                  <a:pt x="25357" y="60598"/>
                </a:cubicBezTo>
                <a:cubicBezTo>
                  <a:pt x="25357" y="63388"/>
                  <a:pt x="23960" y="66378"/>
                  <a:pt x="19567" y="66378"/>
                </a:cubicBezTo>
                <a:cubicBezTo>
                  <a:pt x="5590" y="66378"/>
                  <a:pt x="5590" y="66378"/>
                  <a:pt x="5590" y="66378"/>
                </a:cubicBezTo>
                <a:cubicBezTo>
                  <a:pt x="1397" y="66378"/>
                  <a:pt x="0" y="63388"/>
                  <a:pt x="0" y="60598"/>
                </a:cubicBezTo>
                <a:cubicBezTo>
                  <a:pt x="0" y="56411"/>
                  <a:pt x="1397" y="55016"/>
                  <a:pt x="5590" y="55016"/>
                </a:cubicBezTo>
                <a:cubicBezTo>
                  <a:pt x="19567" y="55016"/>
                  <a:pt x="19567" y="55016"/>
                  <a:pt x="19567" y="55016"/>
                </a:cubicBezTo>
                <a:close/>
                <a:moveTo>
                  <a:pt x="59101" y="94485"/>
                </a:moveTo>
                <a:lnTo>
                  <a:pt x="59101" y="94485"/>
                </a:lnTo>
                <a:cubicBezTo>
                  <a:pt x="63494" y="94485"/>
                  <a:pt x="64891" y="95880"/>
                  <a:pt x="64891" y="100066"/>
                </a:cubicBezTo>
                <a:cubicBezTo>
                  <a:pt x="64891" y="114219"/>
                  <a:pt x="64891" y="114219"/>
                  <a:pt x="64891" y="114219"/>
                </a:cubicBezTo>
                <a:cubicBezTo>
                  <a:pt x="64891" y="118405"/>
                  <a:pt x="63494" y="119800"/>
                  <a:pt x="59101" y="119800"/>
                </a:cubicBezTo>
                <a:cubicBezTo>
                  <a:pt x="56306" y="119800"/>
                  <a:pt x="53510" y="118405"/>
                  <a:pt x="53510" y="114219"/>
                </a:cubicBezTo>
                <a:cubicBezTo>
                  <a:pt x="53510" y="100066"/>
                  <a:pt x="53510" y="100066"/>
                  <a:pt x="53510" y="100066"/>
                </a:cubicBezTo>
                <a:cubicBezTo>
                  <a:pt x="53510" y="95880"/>
                  <a:pt x="56306" y="94485"/>
                  <a:pt x="59101" y="94485"/>
                </a:cubicBezTo>
                <a:close/>
                <a:moveTo>
                  <a:pt x="87454" y="83122"/>
                </a:moveTo>
                <a:lnTo>
                  <a:pt x="87454" y="83122"/>
                </a:lnTo>
                <a:cubicBezTo>
                  <a:pt x="88851" y="83122"/>
                  <a:pt x="90249" y="83122"/>
                  <a:pt x="91647" y="84518"/>
                </a:cubicBezTo>
                <a:cubicBezTo>
                  <a:pt x="94442" y="87508"/>
                  <a:pt x="94442" y="87508"/>
                  <a:pt x="94442" y="87508"/>
                </a:cubicBezTo>
                <a:cubicBezTo>
                  <a:pt x="104226" y="97275"/>
                  <a:pt x="104226" y="97275"/>
                  <a:pt x="104226" y="97275"/>
                </a:cubicBezTo>
                <a:cubicBezTo>
                  <a:pt x="105823" y="98671"/>
                  <a:pt x="107221" y="100066"/>
                  <a:pt x="107221" y="101461"/>
                </a:cubicBezTo>
                <a:cubicBezTo>
                  <a:pt x="107221" y="104451"/>
                  <a:pt x="104226" y="107242"/>
                  <a:pt x="101430" y="107242"/>
                </a:cubicBezTo>
                <a:cubicBezTo>
                  <a:pt x="100033" y="107242"/>
                  <a:pt x="98635" y="107242"/>
                  <a:pt x="97237" y="105847"/>
                </a:cubicBezTo>
                <a:cubicBezTo>
                  <a:pt x="87454" y="95880"/>
                  <a:pt x="87454" y="95880"/>
                  <a:pt x="87454" y="95880"/>
                </a:cubicBezTo>
                <a:cubicBezTo>
                  <a:pt x="84658" y="91694"/>
                  <a:pt x="84658" y="91694"/>
                  <a:pt x="84658" y="91694"/>
                </a:cubicBezTo>
                <a:cubicBezTo>
                  <a:pt x="83261" y="91694"/>
                  <a:pt x="81663" y="90299"/>
                  <a:pt x="81663" y="88903"/>
                </a:cubicBezTo>
                <a:cubicBezTo>
                  <a:pt x="81663" y="84518"/>
                  <a:pt x="84658" y="83122"/>
                  <a:pt x="87454" y="8312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5" name="Shape 4850">
            <a:extLst>
              <a:ext uri="{FF2B5EF4-FFF2-40B4-BE49-F238E27FC236}">
                <a16:creationId xmlns:a16="http://schemas.microsoft.com/office/drawing/2014/main" xmlns="" id="{123FBFBE-847C-429E-A192-E804EE224114}"/>
              </a:ext>
            </a:extLst>
          </p:cNvPr>
          <p:cNvSpPr/>
          <p:nvPr/>
        </p:nvSpPr>
        <p:spPr>
          <a:xfrm>
            <a:off x="3575081" y="2741687"/>
            <a:ext cx="237005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741" y="67730"/>
                </a:moveTo>
                <a:lnTo>
                  <a:pt x="112741" y="67730"/>
                </a:lnTo>
                <a:cubicBezTo>
                  <a:pt x="107661" y="67730"/>
                  <a:pt x="107661" y="67730"/>
                  <a:pt x="107661" y="67730"/>
                </a:cubicBezTo>
                <a:cubicBezTo>
                  <a:pt x="104274" y="67730"/>
                  <a:pt x="100887" y="64049"/>
                  <a:pt x="100887" y="60613"/>
                </a:cubicBezTo>
                <a:cubicBezTo>
                  <a:pt x="100887" y="55460"/>
                  <a:pt x="104274" y="53742"/>
                  <a:pt x="107661" y="53742"/>
                </a:cubicBezTo>
                <a:cubicBezTo>
                  <a:pt x="112741" y="53742"/>
                  <a:pt x="112741" y="53742"/>
                  <a:pt x="112741" y="53742"/>
                </a:cubicBezTo>
                <a:cubicBezTo>
                  <a:pt x="116129" y="53742"/>
                  <a:pt x="119758" y="55460"/>
                  <a:pt x="119758" y="60613"/>
                </a:cubicBezTo>
                <a:cubicBezTo>
                  <a:pt x="119758" y="64049"/>
                  <a:pt x="116129" y="67730"/>
                  <a:pt x="112741" y="67730"/>
                </a:cubicBezTo>
                <a:close/>
                <a:moveTo>
                  <a:pt x="102580" y="26012"/>
                </a:moveTo>
                <a:lnTo>
                  <a:pt x="102580" y="26012"/>
                </a:lnTo>
                <a:cubicBezTo>
                  <a:pt x="99193" y="29447"/>
                  <a:pt x="99193" y="29447"/>
                  <a:pt x="99193" y="29447"/>
                </a:cubicBezTo>
                <a:cubicBezTo>
                  <a:pt x="97500" y="31165"/>
                  <a:pt x="95806" y="32883"/>
                  <a:pt x="94112" y="32883"/>
                </a:cubicBezTo>
                <a:cubicBezTo>
                  <a:pt x="90725" y="32883"/>
                  <a:pt x="87096" y="29447"/>
                  <a:pt x="87096" y="26012"/>
                </a:cubicBezTo>
                <a:cubicBezTo>
                  <a:pt x="87096" y="24294"/>
                  <a:pt x="87096" y="22576"/>
                  <a:pt x="88790" y="20858"/>
                </a:cubicBezTo>
                <a:cubicBezTo>
                  <a:pt x="94112" y="15460"/>
                  <a:pt x="94112" y="15460"/>
                  <a:pt x="94112" y="15460"/>
                </a:cubicBezTo>
                <a:cubicBezTo>
                  <a:pt x="95806" y="13742"/>
                  <a:pt x="97500" y="13742"/>
                  <a:pt x="99193" y="13742"/>
                </a:cubicBezTo>
                <a:cubicBezTo>
                  <a:pt x="102580" y="13742"/>
                  <a:pt x="105967" y="17423"/>
                  <a:pt x="105967" y="20858"/>
                </a:cubicBezTo>
                <a:cubicBezTo>
                  <a:pt x="105967" y="22576"/>
                  <a:pt x="104274" y="24294"/>
                  <a:pt x="102580" y="26012"/>
                </a:cubicBezTo>
                <a:close/>
                <a:moveTo>
                  <a:pt x="59758" y="88343"/>
                </a:moveTo>
                <a:lnTo>
                  <a:pt x="59758" y="88343"/>
                </a:lnTo>
                <a:cubicBezTo>
                  <a:pt x="49596" y="88343"/>
                  <a:pt x="40887" y="81472"/>
                  <a:pt x="35806" y="74601"/>
                </a:cubicBezTo>
                <a:cubicBezTo>
                  <a:pt x="34112" y="67730"/>
                  <a:pt x="34112" y="67730"/>
                  <a:pt x="34112" y="67730"/>
                </a:cubicBezTo>
                <a:cubicBezTo>
                  <a:pt x="32419" y="64049"/>
                  <a:pt x="32419" y="62331"/>
                  <a:pt x="32419" y="60613"/>
                </a:cubicBezTo>
                <a:cubicBezTo>
                  <a:pt x="32419" y="45153"/>
                  <a:pt x="44516" y="32883"/>
                  <a:pt x="59758" y="32883"/>
                </a:cubicBezTo>
                <a:cubicBezTo>
                  <a:pt x="75241" y="32883"/>
                  <a:pt x="87096" y="45153"/>
                  <a:pt x="87096" y="60613"/>
                </a:cubicBezTo>
                <a:cubicBezTo>
                  <a:pt x="87096" y="76319"/>
                  <a:pt x="75241" y="88343"/>
                  <a:pt x="59758" y="88343"/>
                </a:cubicBezTo>
                <a:close/>
                <a:moveTo>
                  <a:pt x="59758" y="46871"/>
                </a:moveTo>
                <a:lnTo>
                  <a:pt x="59758" y="46871"/>
                </a:lnTo>
                <a:cubicBezTo>
                  <a:pt x="52983" y="46871"/>
                  <a:pt x="46209" y="52024"/>
                  <a:pt x="46209" y="60613"/>
                </a:cubicBezTo>
                <a:cubicBezTo>
                  <a:pt x="46209" y="67730"/>
                  <a:pt x="52983" y="74601"/>
                  <a:pt x="59758" y="74601"/>
                </a:cubicBezTo>
                <a:cubicBezTo>
                  <a:pt x="66774" y="74601"/>
                  <a:pt x="73548" y="67730"/>
                  <a:pt x="73548" y="60613"/>
                </a:cubicBezTo>
                <a:cubicBezTo>
                  <a:pt x="73548" y="52024"/>
                  <a:pt x="66774" y="46871"/>
                  <a:pt x="59758" y="46871"/>
                </a:cubicBezTo>
                <a:close/>
                <a:moveTo>
                  <a:pt x="59758" y="19141"/>
                </a:moveTo>
                <a:lnTo>
                  <a:pt x="59758" y="19141"/>
                </a:lnTo>
                <a:cubicBezTo>
                  <a:pt x="56370" y="19141"/>
                  <a:pt x="52983" y="15460"/>
                  <a:pt x="52983" y="12024"/>
                </a:cubicBezTo>
                <a:cubicBezTo>
                  <a:pt x="52983" y="6871"/>
                  <a:pt x="52983" y="6871"/>
                  <a:pt x="52983" y="6871"/>
                </a:cubicBezTo>
                <a:cubicBezTo>
                  <a:pt x="52983" y="3435"/>
                  <a:pt x="56370" y="0"/>
                  <a:pt x="59758" y="0"/>
                </a:cubicBezTo>
                <a:cubicBezTo>
                  <a:pt x="63145" y="0"/>
                  <a:pt x="66774" y="3435"/>
                  <a:pt x="66774" y="6871"/>
                </a:cubicBezTo>
                <a:cubicBezTo>
                  <a:pt x="66774" y="12024"/>
                  <a:pt x="66774" y="12024"/>
                  <a:pt x="66774" y="12024"/>
                </a:cubicBezTo>
                <a:cubicBezTo>
                  <a:pt x="66774" y="15460"/>
                  <a:pt x="63145" y="19141"/>
                  <a:pt x="59758" y="19141"/>
                </a:cubicBezTo>
                <a:close/>
                <a:moveTo>
                  <a:pt x="25645" y="32883"/>
                </a:moveTo>
                <a:lnTo>
                  <a:pt x="25645" y="32883"/>
                </a:lnTo>
                <a:cubicBezTo>
                  <a:pt x="23951" y="32883"/>
                  <a:pt x="22258" y="31165"/>
                  <a:pt x="20564" y="29447"/>
                </a:cubicBezTo>
                <a:cubicBezTo>
                  <a:pt x="17177" y="26012"/>
                  <a:pt x="17177" y="26012"/>
                  <a:pt x="17177" y="26012"/>
                </a:cubicBezTo>
                <a:cubicBezTo>
                  <a:pt x="15483" y="24294"/>
                  <a:pt x="13548" y="22576"/>
                  <a:pt x="13548" y="20858"/>
                </a:cubicBezTo>
                <a:cubicBezTo>
                  <a:pt x="13548" y="17423"/>
                  <a:pt x="17177" y="13742"/>
                  <a:pt x="20564" y="13742"/>
                </a:cubicBezTo>
                <a:cubicBezTo>
                  <a:pt x="22258" y="13742"/>
                  <a:pt x="23951" y="13742"/>
                  <a:pt x="25645" y="15460"/>
                </a:cubicBezTo>
                <a:cubicBezTo>
                  <a:pt x="30725" y="20858"/>
                  <a:pt x="30725" y="20858"/>
                  <a:pt x="30725" y="20858"/>
                </a:cubicBezTo>
                <a:cubicBezTo>
                  <a:pt x="32419" y="22576"/>
                  <a:pt x="32419" y="24294"/>
                  <a:pt x="32419" y="26012"/>
                </a:cubicBezTo>
                <a:cubicBezTo>
                  <a:pt x="32419" y="29447"/>
                  <a:pt x="29032" y="32883"/>
                  <a:pt x="25645" y="32883"/>
                </a:cubicBezTo>
                <a:close/>
                <a:moveTo>
                  <a:pt x="18870" y="60613"/>
                </a:moveTo>
                <a:lnTo>
                  <a:pt x="18870" y="60613"/>
                </a:lnTo>
                <a:cubicBezTo>
                  <a:pt x="18870" y="64049"/>
                  <a:pt x="15483" y="67730"/>
                  <a:pt x="11854" y="67730"/>
                </a:cubicBezTo>
                <a:cubicBezTo>
                  <a:pt x="6774" y="67730"/>
                  <a:pt x="6774" y="67730"/>
                  <a:pt x="6774" y="67730"/>
                </a:cubicBezTo>
                <a:cubicBezTo>
                  <a:pt x="3387" y="67730"/>
                  <a:pt x="0" y="64049"/>
                  <a:pt x="0" y="60613"/>
                </a:cubicBezTo>
                <a:cubicBezTo>
                  <a:pt x="0" y="55460"/>
                  <a:pt x="3387" y="53742"/>
                  <a:pt x="6774" y="53742"/>
                </a:cubicBezTo>
                <a:cubicBezTo>
                  <a:pt x="11854" y="53742"/>
                  <a:pt x="11854" y="53742"/>
                  <a:pt x="11854" y="53742"/>
                </a:cubicBezTo>
                <a:cubicBezTo>
                  <a:pt x="15483" y="53742"/>
                  <a:pt x="18870" y="55460"/>
                  <a:pt x="18870" y="60613"/>
                </a:cubicBezTo>
                <a:close/>
                <a:moveTo>
                  <a:pt x="20564" y="90061"/>
                </a:moveTo>
                <a:lnTo>
                  <a:pt x="20564" y="90061"/>
                </a:lnTo>
                <a:cubicBezTo>
                  <a:pt x="22258" y="88343"/>
                  <a:pt x="23951" y="88343"/>
                  <a:pt x="25645" y="88343"/>
                </a:cubicBezTo>
                <a:cubicBezTo>
                  <a:pt x="29032" y="88343"/>
                  <a:pt x="32419" y="90061"/>
                  <a:pt x="32419" y="95460"/>
                </a:cubicBezTo>
                <a:cubicBezTo>
                  <a:pt x="32419" y="97177"/>
                  <a:pt x="32419" y="98895"/>
                  <a:pt x="30725" y="98895"/>
                </a:cubicBezTo>
                <a:cubicBezTo>
                  <a:pt x="25645" y="104049"/>
                  <a:pt x="25645" y="104049"/>
                  <a:pt x="25645" y="104049"/>
                </a:cubicBezTo>
                <a:cubicBezTo>
                  <a:pt x="23951" y="105766"/>
                  <a:pt x="22258" y="105766"/>
                  <a:pt x="20564" y="105766"/>
                </a:cubicBezTo>
                <a:cubicBezTo>
                  <a:pt x="17177" y="105766"/>
                  <a:pt x="13548" y="104049"/>
                  <a:pt x="13548" y="98895"/>
                </a:cubicBezTo>
                <a:cubicBezTo>
                  <a:pt x="13548" y="97177"/>
                  <a:pt x="15483" y="95460"/>
                  <a:pt x="17177" y="95460"/>
                </a:cubicBezTo>
                <a:lnTo>
                  <a:pt x="20564" y="90061"/>
                </a:lnTo>
                <a:close/>
                <a:moveTo>
                  <a:pt x="59758" y="102331"/>
                </a:moveTo>
                <a:lnTo>
                  <a:pt x="59758" y="102331"/>
                </a:lnTo>
                <a:cubicBezTo>
                  <a:pt x="63145" y="102331"/>
                  <a:pt x="66774" y="104049"/>
                  <a:pt x="66774" y="109202"/>
                </a:cubicBezTo>
                <a:cubicBezTo>
                  <a:pt x="66774" y="112638"/>
                  <a:pt x="66774" y="112638"/>
                  <a:pt x="66774" y="112638"/>
                </a:cubicBezTo>
                <a:cubicBezTo>
                  <a:pt x="66774" y="118036"/>
                  <a:pt x="63145" y="119754"/>
                  <a:pt x="59758" y="119754"/>
                </a:cubicBezTo>
                <a:cubicBezTo>
                  <a:pt x="56370" y="119754"/>
                  <a:pt x="52983" y="118036"/>
                  <a:pt x="52983" y="112638"/>
                </a:cubicBezTo>
                <a:cubicBezTo>
                  <a:pt x="52983" y="109202"/>
                  <a:pt x="52983" y="109202"/>
                  <a:pt x="52983" y="109202"/>
                </a:cubicBezTo>
                <a:cubicBezTo>
                  <a:pt x="52983" y="104049"/>
                  <a:pt x="56370" y="102331"/>
                  <a:pt x="59758" y="102331"/>
                </a:cubicBezTo>
                <a:close/>
                <a:moveTo>
                  <a:pt x="94112" y="88343"/>
                </a:moveTo>
                <a:lnTo>
                  <a:pt x="94112" y="88343"/>
                </a:lnTo>
                <a:cubicBezTo>
                  <a:pt x="95806" y="88343"/>
                  <a:pt x="97500" y="88343"/>
                  <a:pt x="99193" y="90061"/>
                </a:cubicBezTo>
                <a:cubicBezTo>
                  <a:pt x="102580" y="95460"/>
                  <a:pt x="102580" y="95460"/>
                  <a:pt x="102580" y="95460"/>
                </a:cubicBezTo>
                <a:cubicBezTo>
                  <a:pt x="104274" y="95460"/>
                  <a:pt x="105967" y="97177"/>
                  <a:pt x="105967" y="98895"/>
                </a:cubicBezTo>
                <a:cubicBezTo>
                  <a:pt x="105967" y="104049"/>
                  <a:pt x="102580" y="105766"/>
                  <a:pt x="99193" y="105766"/>
                </a:cubicBezTo>
                <a:cubicBezTo>
                  <a:pt x="97500" y="105766"/>
                  <a:pt x="95806" y="105766"/>
                  <a:pt x="94112" y="104049"/>
                </a:cubicBezTo>
                <a:cubicBezTo>
                  <a:pt x="88790" y="98895"/>
                  <a:pt x="88790" y="98895"/>
                  <a:pt x="88790" y="98895"/>
                </a:cubicBezTo>
                <a:cubicBezTo>
                  <a:pt x="87096" y="98895"/>
                  <a:pt x="87096" y="97177"/>
                  <a:pt x="87096" y="95460"/>
                </a:cubicBezTo>
                <a:cubicBezTo>
                  <a:pt x="87096" y="90061"/>
                  <a:pt x="90725" y="88343"/>
                  <a:pt x="94112" y="8834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Shape 4851">
            <a:extLst>
              <a:ext uri="{FF2B5EF4-FFF2-40B4-BE49-F238E27FC236}">
                <a16:creationId xmlns:a16="http://schemas.microsoft.com/office/drawing/2014/main" xmlns="" id="{51CEB761-AE70-4AF6-A78F-E4069F027B5D}"/>
              </a:ext>
            </a:extLst>
          </p:cNvPr>
          <p:cNvSpPr/>
          <p:nvPr/>
        </p:nvSpPr>
        <p:spPr>
          <a:xfrm>
            <a:off x="3043935" y="2714169"/>
            <a:ext cx="289909" cy="2899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219" y="97275"/>
                </a:moveTo>
                <a:lnTo>
                  <a:pt x="114219" y="97275"/>
                </a:lnTo>
                <a:cubicBezTo>
                  <a:pt x="95880" y="97275"/>
                  <a:pt x="95880" y="97275"/>
                  <a:pt x="95880" y="97275"/>
                </a:cubicBezTo>
                <a:cubicBezTo>
                  <a:pt x="95880" y="69169"/>
                  <a:pt x="95880" y="69169"/>
                  <a:pt x="95880" y="69169"/>
                </a:cubicBezTo>
                <a:cubicBezTo>
                  <a:pt x="108438" y="69169"/>
                  <a:pt x="108438" y="69169"/>
                  <a:pt x="108438" y="69169"/>
                </a:cubicBezTo>
                <a:cubicBezTo>
                  <a:pt x="108438" y="11362"/>
                  <a:pt x="108438" y="11362"/>
                  <a:pt x="108438" y="11362"/>
                </a:cubicBezTo>
                <a:cubicBezTo>
                  <a:pt x="40863" y="11362"/>
                  <a:pt x="40863" y="11362"/>
                  <a:pt x="40863" y="11362"/>
                </a:cubicBezTo>
                <a:cubicBezTo>
                  <a:pt x="40863" y="16943"/>
                  <a:pt x="40863" y="16943"/>
                  <a:pt x="40863" y="16943"/>
                </a:cubicBezTo>
                <a:cubicBezTo>
                  <a:pt x="29700" y="16943"/>
                  <a:pt x="29700" y="16943"/>
                  <a:pt x="29700" y="16943"/>
                </a:cubicBezTo>
                <a:cubicBezTo>
                  <a:pt x="29700" y="5780"/>
                  <a:pt x="29700" y="5780"/>
                  <a:pt x="29700" y="5780"/>
                </a:cubicBezTo>
                <a:cubicBezTo>
                  <a:pt x="29700" y="2990"/>
                  <a:pt x="32491" y="0"/>
                  <a:pt x="35282" y="0"/>
                </a:cubicBezTo>
                <a:cubicBezTo>
                  <a:pt x="114219" y="0"/>
                  <a:pt x="114219" y="0"/>
                  <a:pt x="114219" y="0"/>
                </a:cubicBezTo>
                <a:cubicBezTo>
                  <a:pt x="118405" y="0"/>
                  <a:pt x="119800" y="2990"/>
                  <a:pt x="119800" y="5780"/>
                </a:cubicBezTo>
                <a:cubicBezTo>
                  <a:pt x="119800" y="91694"/>
                  <a:pt x="119800" y="91694"/>
                  <a:pt x="119800" y="91694"/>
                </a:cubicBezTo>
                <a:cubicBezTo>
                  <a:pt x="119800" y="95880"/>
                  <a:pt x="118405" y="97275"/>
                  <a:pt x="114219" y="97275"/>
                </a:cubicBezTo>
                <a:close/>
                <a:moveTo>
                  <a:pt x="90299" y="28305"/>
                </a:moveTo>
                <a:lnTo>
                  <a:pt x="90299" y="28305"/>
                </a:lnTo>
                <a:cubicBezTo>
                  <a:pt x="90299" y="114219"/>
                  <a:pt x="90299" y="114219"/>
                  <a:pt x="90299" y="114219"/>
                </a:cubicBezTo>
                <a:cubicBezTo>
                  <a:pt x="90299" y="118405"/>
                  <a:pt x="87508" y="119800"/>
                  <a:pt x="84518" y="119800"/>
                </a:cubicBezTo>
                <a:cubicBezTo>
                  <a:pt x="5780" y="119800"/>
                  <a:pt x="5780" y="119800"/>
                  <a:pt x="5780" y="119800"/>
                </a:cubicBezTo>
                <a:cubicBezTo>
                  <a:pt x="2990" y="119800"/>
                  <a:pt x="0" y="118405"/>
                  <a:pt x="0" y="114219"/>
                </a:cubicBezTo>
                <a:cubicBezTo>
                  <a:pt x="0" y="28305"/>
                  <a:pt x="0" y="28305"/>
                  <a:pt x="0" y="28305"/>
                </a:cubicBezTo>
                <a:cubicBezTo>
                  <a:pt x="0" y="25514"/>
                  <a:pt x="2990" y="22524"/>
                  <a:pt x="5780" y="22524"/>
                </a:cubicBezTo>
                <a:cubicBezTo>
                  <a:pt x="84518" y="22524"/>
                  <a:pt x="84518" y="22524"/>
                  <a:pt x="84518" y="22524"/>
                </a:cubicBezTo>
                <a:cubicBezTo>
                  <a:pt x="87508" y="22524"/>
                  <a:pt x="90299" y="25514"/>
                  <a:pt x="90299" y="28305"/>
                </a:cubicBezTo>
                <a:close/>
                <a:moveTo>
                  <a:pt x="78936" y="33887"/>
                </a:moveTo>
                <a:lnTo>
                  <a:pt x="78936" y="33887"/>
                </a:lnTo>
                <a:cubicBezTo>
                  <a:pt x="11362" y="33887"/>
                  <a:pt x="11362" y="33887"/>
                  <a:pt x="11362" y="33887"/>
                </a:cubicBezTo>
                <a:cubicBezTo>
                  <a:pt x="11362" y="91694"/>
                  <a:pt x="11362" y="91694"/>
                  <a:pt x="11362" y="91694"/>
                </a:cubicBezTo>
                <a:cubicBezTo>
                  <a:pt x="78936" y="91694"/>
                  <a:pt x="78936" y="91694"/>
                  <a:pt x="78936" y="91694"/>
                </a:cubicBezTo>
                <a:lnTo>
                  <a:pt x="78936" y="33887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7" name="Shape 4852">
            <a:extLst>
              <a:ext uri="{FF2B5EF4-FFF2-40B4-BE49-F238E27FC236}">
                <a16:creationId xmlns:a16="http://schemas.microsoft.com/office/drawing/2014/main" xmlns="" id="{8811A030-090D-4491-88AD-82D4451D8573}"/>
              </a:ext>
            </a:extLst>
          </p:cNvPr>
          <p:cNvSpPr/>
          <p:nvPr/>
        </p:nvSpPr>
        <p:spPr>
          <a:xfrm>
            <a:off x="2572042" y="2741687"/>
            <a:ext cx="217959" cy="2349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2317" y="119754"/>
                </a:moveTo>
                <a:lnTo>
                  <a:pt x="112317" y="119754"/>
                </a:lnTo>
                <a:cubicBezTo>
                  <a:pt x="7417" y="119754"/>
                  <a:pt x="7417" y="119754"/>
                  <a:pt x="7417" y="119754"/>
                </a:cubicBezTo>
                <a:cubicBezTo>
                  <a:pt x="3708" y="119754"/>
                  <a:pt x="0" y="118036"/>
                  <a:pt x="0" y="112638"/>
                </a:cubicBezTo>
                <a:cubicBezTo>
                  <a:pt x="0" y="6871"/>
                  <a:pt x="0" y="6871"/>
                  <a:pt x="0" y="6871"/>
                </a:cubicBezTo>
                <a:cubicBezTo>
                  <a:pt x="0" y="3435"/>
                  <a:pt x="3708" y="0"/>
                  <a:pt x="7417" y="0"/>
                </a:cubicBezTo>
                <a:cubicBezTo>
                  <a:pt x="112317" y="0"/>
                  <a:pt x="112317" y="0"/>
                  <a:pt x="112317" y="0"/>
                </a:cubicBezTo>
                <a:cubicBezTo>
                  <a:pt x="117880" y="0"/>
                  <a:pt x="119735" y="3435"/>
                  <a:pt x="119735" y="6871"/>
                </a:cubicBezTo>
                <a:cubicBezTo>
                  <a:pt x="119735" y="112638"/>
                  <a:pt x="119735" y="112638"/>
                  <a:pt x="119735" y="112638"/>
                </a:cubicBezTo>
                <a:cubicBezTo>
                  <a:pt x="119735" y="118036"/>
                  <a:pt x="117880" y="119754"/>
                  <a:pt x="112317" y="119754"/>
                </a:cubicBezTo>
                <a:close/>
                <a:moveTo>
                  <a:pt x="104900" y="13742"/>
                </a:moveTo>
                <a:lnTo>
                  <a:pt x="104900" y="13742"/>
                </a:lnTo>
                <a:cubicBezTo>
                  <a:pt x="14834" y="13742"/>
                  <a:pt x="14834" y="13742"/>
                  <a:pt x="14834" y="13742"/>
                </a:cubicBezTo>
                <a:cubicBezTo>
                  <a:pt x="14834" y="84907"/>
                  <a:pt x="14834" y="84907"/>
                  <a:pt x="14834" y="84907"/>
                </a:cubicBezTo>
                <a:cubicBezTo>
                  <a:pt x="104900" y="84907"/>
                  <a:pt x="104900" y="84907"/>
                  <a:pt x="104900" y="84907"/>
                </a:cubicBezTo>
                <a:lnTo>
                  <a:pt x="104900" y="1374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8" name="Shape 4853">
            <a:extLst>
              <a:ext uri="{FF2B5EF4-FFF2-40B4-BE49-F238E27FC236}">
                <a16:creationId xmlns:a16="http://schemas.microsoft.com/office/drawing/2014/main" xmlns="" id="{52C43E7B-ED7F-4ECA-B4D4-D92CAB65D6D7}"/>
              </a:ext>
            </a:extLst>
          </p:cNvPr>
          <p:cNvSpPr/>
          <p:nvPr/>
        </p:nvSpPr>
        <p:spPr>
          <a:xfrm>
            <a:off x="2038781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825" y="119787"/>
                  <a:pt x="113650" y="119787"/>
                </a:cubicBezTo>
                <a:cubicBezTo>
                  <a:pt x="110687" y="119787"/>
                  <a:pt x="109206" y="118303"/>
                  <a:pt x="107724" y="115335"/>
                </a:cubicBezTo>
                <a:cubicBezTo>
                  <a:pt x="101798" y="115335"/>
                  <a:pt x="101798" y="115335"/>
                  <a:pt x="101798" y="115335"/>
                </a:cubicBezTo>
                <a:cubicBezTo>
                  <a:pt x="100317" y="118303"/>
                  <a:pt x="98835" y="119787"/>
                  <a:pt x="95873" y="119787"/>
                </a:cubicBezTo>
                <a:cubicBezTo>
                  <a:pt x="92698" y="119787"/>
                  <a:pt x="91216" y="118303"/>
                  <a:pt x="89735" y="115335"/>
                </a:cubicBezTo>
                <a:cubicBezTo>
                  <a:pt x="83809" y="115335"/>
                  <a:pt x="83809" y="115335"/>
                  <a:pt x="83809" y="115335"/>
                </a:cubicBezTo>
                <a:cubicBezTo>
                  <a:pt x="82328" y="118303"/>
                  <a:pt x="80846" y="119787"/>
                  <a:pt x="77883" y="119787"/>
                </a:cubicBezTo>
                <a:cubicBezTo>
                  <a:pt x="74920" y="119787"/>
                  <a:pt x="73439" y="118303"/>
                  <a:pt x="71957" y="115335"/>
                </a:cubicBezTo>
                <a:cubicBezTo>
                  <a:pt x="65820" y="115335"/>
                  <a:pt x="65820" y="115335"/>
                  <a:pt x="65820" y="115335"/>
                </a:cubicBezTo>
                <a:cubicBezTo>
                  <a:pt x="64338" y="118303"/>
                  <a:pt x="62857" y="119787"/>
                  <a:pt x="59894" y="119787"/>
                </a:cubicBezTo>
                <a:cubicBezTo>
                  <a:pt x="56931" y="119787"/>
                  <a:pt x="55449" y="118303"/>
                  <a:pt x="53968" y="115335"/>
                </a:cubicBezTo>
                <a:cubicBezTo>
                  <a:pt x="47830" y="115335"/>
                  <a:pt x="47830" y="115335"/>
                  <a:pt x="47830" y="115335"/>
                </a:cubicBezTo>
                <a:cubicBezTo>
                  <a:pt x="46349" y="118303"/>
                  <a:pt x="44867" y="119787"/>
                  <a:pt x="41904" y="119787"/>
                </a:cubicBezTo>
                <a:cubicBezTo>
                  <a:pt x="38941" y="119787"/>
                  <a:pt x="37460" y="118303"/>
                  <a:pt x="35978" y="115335"/>
                </a:cubicBezTo>
                <a:cubicBezTo>
                  <a:pt x="30052" y="115335"/>
                  <a:pt x="30052" y="115335"/>
                  <a:pt x="30052" y="115335"/>
                </a:cubicBezTo>
                <a:cubicBezTo>
                  <a:pt x="28571" y="118303"/>
                  <a:pt x="27089" y="119787"/>
                  <a:pt x="23915" y="119787"/>
                </a:cubicBezTo>
                <a:cubicBezTo>
                  <a:pt x="20952" y="119787"/>
                  <a:pt x="19470" y="118303"/>
                  <a:pt x="17989" y="115335"/>
                </a:cubicBezTo>
                <a:cubicBezTo>
                  <a:pt x="12063" y="115335"/>
                  <a:pt x="12063" y="115335"/>
                  <a:pt x="12063" y="115335"/>
                </a:cubicBezTo>
                <a:cubicBezTo>
                  <a:pt x="10582" y="118303"/>
                  <a:pt x="9100" y="119787"/>
                  <a:pt x="6137" y="119787"/>
                </a:cubicBezTo>
                <a:cubicBezTo>
                  <a:pt x="3174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4656" y="107915"/>
                </a:cubicBezTo>
                <a:cubicBezTo>
                  <a:pt x="4656" y="100282"/>
                  <a:pt x="4656" y="100282"/>
                  <a:pt x="4656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4656" y="89893"/>
                </a:cubicBezTo>
                <a:cubicBezTo>
                  <a:pt x="4656" y="82261"/>
                  <a:pt x="4656" y="82261"/>
                  <a:pt x="4656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4656" y="71872"/>
                </a:cubicBezTo>
                <a:cubicBezTo>
                  <a:pt x="4656" y="64452"/>
                  <a:pt x="4656" y="64452"/>
                  <a:pt x="4656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4656" y="53851"/>
                </a:cubicBezTo>
                <a:cubicBezTo>
                  <a:pt x="4656" y="46431"/>
                  <a:pt x="4656" y="46431"/>
                  <a:pt x="4656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4656" y="35830"/>
                </a:cubicBezTo>
                <a:cubicBezTo>
                  <a:pt x="4656" y="28409"/>
                  <a:pt x="4656" y="28409"/>
                  <a:pt x="4656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4656" y="17809"/>
                </a:cubicBezTo>
                <a:cubicBezTo>
                  <a:pt x="4656" y="10388"/>
                  <a:pt x="4656" y="10388"/>
                  <a:pt x="4656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3174" y="0"/>
                  <a:pt x="6137" y="0"/>
                </a:cubicBezTo>
                <a:cubicBezTo>
                  <a:pt x="9100" y="0"/>
                  <a:pt x="10582" y="1484"/>
                  <a:pt x="12063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9470" y="1484"/>
                  <a:pt x="20952" y="0"/>
                  <a:pt x="23915" y="0"/>
                </a:cubicBezTo>
                <a:cubicBezTo>
                  <a:pt x="27089" y="0"/>
                  <a:pt x="28571" y="1484"/>
                  <a:pt x="30052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7460" y="1484"/>
                  <a:pt x="38941" y="0"/>
                  <a:pt x="41904" y="0"/>
                </a:cubicBezTo>
                <a:cubicBezTo>
                  <a:pt x="44867" y="0"/>
                  <a:pt x="46349" y="1484"/>
                  <a:pt x="47830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5449" y="1484"/>
                  <a:pt x="56931" y="0"/>
                  <a:pt x="59894" y="0"/>
                </a:cubicBezTo>
                <a:cubicBezTo>
                  <a:pt x="62857" y="0"/>
                  <a:pt x="64338" y="1484"/>
                  <a:pt x="65820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3439" y="1484"/>
                  <a:pt x="74920" y="0"/>
                  <a:pt x="77883" y="0"/>
                </a:cubicBezTo>
                <a:cubicBezTo>
                  <a:pt x="80846" y="0"/>
                  <a:pt x="82328" y="1484"/>
                  <a:pt x="83809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91216" y="1484"/>
                  <a:pt x="92698" y="0"/>
                  <a:pt x="95873" y="0"/>
                </a:cubicBezTo>
                <a:cubicBezTo>
                  <a:pt x="98835" y="0"/>
                  <a:pt x="100317" y="1484"/>
                  <a:pt x="101798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9206" y="1484"/>
                  <a:pt x="110687" y="0"/>
                  <a:pt x="113650" y="0"/>
                </a:cubicBezTo>
                <a:cubicBezTo>
                  <a:pt x="116825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6507" y="14840"/>
                  <a:pt x="16507" y="14840"/>
                  <a:pt x="16507" y="14840"/>
                </a:cubicBezTo>
                <a:cubicBezTo>
                  <a:pt x="16507" y="103250"/>
                  <a:pt x="16507" y="103250"/>
                  <a:pt x="16507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  <a:moveTo>
                  <a:pt x="52486" y="79293"/>
                </a:moveTo>
                <a:lnTo>
                  <a:pt x="52486" y="79293"/>
                </a:lnTo>
                <a:cubicBezTo>
                  <a:pt x="79365" y="44946"/>
                  <a:pt x="79365" y="44946"/>
                  <a:pt x="79365" y="44946"/>
                </a:cubicBezTo>
                <a:cubicBezTo>
                  <a:pt x="97354" y="73356"/>
                  <a:pt x="97354" y="73356"/>
                  <a:pt x="97354" y="73356"/>
                </a:cubicBezTo>
                <a:cubicBezTo>
                  <a:pt x="97354" y="97314"/>
                  <a:pt x="97354" y="97314"/>
                  <a:pt x="97354" y="97314"/>
                </a:cubicBezTo>
                <a:cubicBezTo>
                  <a:pt x="22433" y="97314"/>
                  <a:pt x="22433" y="97314"/>
                  <a:pt x="22433" y="97314"/>
                </a:cubicBezTo>
                <a:cubicBezTo>
                  <a:pt x="46349" y="73356"/>
                  <a:pt x="46349" y="73356"/>
                  <a:pt x="46349" y="73356"/>
                </a:cubicBezTo>
                <a:lnTo>
                  <a:pt x="52486" y="79293"/>
                </a:lnTo>
                <a:close/>
                <a:moveTo>
                  <a:pt x="40423" y="50883"/>
                </a:moveTo>
                <a:lnTo>
                  <a:pt x="40423" y="50883"/>
                </a:lnTo>
                <a:cubicBezTo>
                  <a:pt x="33015" y="50883"/>
                  <a:pt x="28571" y="46431"/>
                  <a:pt x="28571" y="38798"/>
                </a:cubicBezTo>
                <a:cubicBezTo>
                  <a:pt x="28571" y="32862"/>
                  <a:pt x="33015" y="26925"/>
                  <a:pt x="40423" y="26925"/>
                </a:cubicBezTo>
                <a:cubicBezTo>
                  <a:pt x="46349" y="26925"/>
                  <a:pt x="52486" y="32862"/>
                  <a:pt x="52486" y="38798"/>
                </a:cubicBezTo>
                <a:cubicBezTo>
                  <a:pt x="52486" y="46431"/>
                  <a:pt x="46349" y="50883"/>
                  <a:pt x="40423" y="5088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9" name="Shape 4854">
            <a:extLst>
              <a:ext uri="{FF2B5EF4-FFF2-40B4-BE49-F238E27FC236}">
                <a16:creationId xmlns:a16="http://schemas.microsoft.com/office/drawing/2014/main" xmlns="" id="{712B7E48-8670-45F8-A9C7-ABFDFBBD5C66}"/>
              </a:ext>
            </a:extLst>
          </p:cNvPr>
          <p:cNvSpPr/>
          <p:nvPr/>
        </p:nvSpPr>
        <p:spPr>
          <a:xfrm>
            <a:off x="1535146" y="2724753"/>
            <a:ext cx="272978" cy="27093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788" y="95830"/>
                </a:moveTo>
                <a:lnTo>
                  <a:pt x="119788" y="95830"/>
                </a:lnTo>
                <a:cubicBezTo>
                  <a:pt x="119788" y="97314"/>
                  <a:pt x="118306" y="100282"/>
                  <a:pt x="115132" y="100282"/>
                </a:cubicBezTo>
                <a:cubicBezTo>
                  <a:pt x="115132" y="107915"/>
                  <a:pt x="115132" y="107915"/>
                  <a:pt x="115132" y="107915"/>
                </a:cubicBezTo>
                <a:cubicBezTo>
                  <a:pt x="118306" y="107915"/>
                  <a:pt x="119788" y="110883"/>
                  <a:pt x="119788" y="113851"/>
                </a:cubicBezTo>
                <a:cubicBezTo>
                  <a:pt x="119788" y="116819"/>
                  <a:pt x="116613" y="119787"/>
                  <a:pt x="113650" y="119787"/>
                </a:cubicBezTo>
                <a:cubicBezTo>
                  <a:pt x="110687" y="119787"/>
                  <a:pt x="107724" y="118303"/>
                  <a:pt x="107724" y="115335"/>
                </a:cubicBezTo>
                <a:cubicBezTo>
                  <a:pt x="100317" y="115335"/>
                  <a:pt x="100317" y="115335"/>
                  <a:pt x="100317" y="115335"/>
                </a:cubicBezTo>
                <a:cubicBezTo>
                  <a:pt x="100317" y="118303"/>
                  <a:pt x="97354" y="119787"/>
                  <a:pt x="95873" y="119787"/>
                </a:cubicBezTo>
                <a:cubicBezTo>
                  <a:pt x="92698" y="119787"/>
                  <a:pt x="89735" y="118303"/>
                  <a:pt x="89735" y="115335"/>
                </a:cubicBezTo>
                <a:cubicBezTo>
                  <a:pt x="82328" y="115335"/>
                  <a:pt x="82328" y="115335"/>
                  <a:pt x="82328" y="115335"/>
                </a:cubicBezTo>
                <a:cubicBezTo>
                  <a:pt x="82328" y="118303"/>
                  <a:pt x="79365" y="119787"/>
                  <a:pt x="77883" y="119787"/>
                </a:cubicBezTo>
                <a:cubicBezTo>
                  <a:pt x="74920" y="119787"/>
                  <a:pt x="71957" y="118303"/>
                  <a:pt x="71957" y="115335"/>
                </a:cubicBezTo>
                <a:cubicBezTo>
                  <a:pt x="64338" y="115335"/>
                  <a:pt x="64338" y="115335"/>
                  <a:pt x="64338" y="115335"/>
                </a:cubicBezTo>
                <a:cubicBezTo>
                  <a:pt x="64338" y="118303"/>
                  <a:pt x="61375" y="119787"/>
                  <a:pt x="59894" y="119787"/>
                </a:cubicBezTo>
                <a:cubicBezTo>
                  <a:pt x="56931" y="119787"/>
                  <a:pt x="53968" y="118303"/>
                  <a:pt x="53968" y="115335"/>
                </a:cubicBezTo>
                <a:cubicBezTo>
                  <a:pt x="46349" y="115335"/>
                  <a:pt x="46349" y="115335"/>
                  <a:pt x="46349" y="115335"/>
                </a:cubicBezTo>
                <a:cubicBezTo>
                  <a:pt x="46349" y="118303"/>
                  <a:pt x="43386" y="119787"/>
                  <a:pt x="41904" y="119787"/>
                </a:cubicBezTo>
                <a:cubicBezTo>
                  <a:pt x="38941" y="119787"/>
                  <a:pt x="35978" y="118303"/>
                  <a:pt x="35978" y="115335"/>
                </a:cubicBezTo>
                <a:cubicBezTo>
                  <a:pt x="28571" y="115335"/>
                  <a:pt x="28571" y="115335"/>
                  <a:pt x="28571" y="115335"/>
                </a:cubicBezTo>
                <a:cubicBezTo>
                  <a:pt x="28571" y="118303"/>
                  <a:pt x="25396" y="119787"/>
                  <a:pt x="23915" y="119787"/>
                </a:cubicBezTo>
                <a:cubicBezTo>
                  <a:pt x="20952" y="119787"/>
                  <a:pt x="17989" y="118303"/>
                  <a:pt x="17989" y="115335"/>
                </a:cubicBezTo>
                <a:cubicBezTo>
                  <a:pt x="10582" y="115335"/>
                  <a:pt x="10582" y="115335"/>
                  <a:pt x="10582" y="115335"/>
                </a:cubicBezTo>
                <a:cubicBezTo>
                  <a:pt x="10582" y="118303"/>
                  <a:pt x="7619" y="119787"/>
                  <a:pt x="6137" y="119787"/>
                </a:cubicBezTo>
                <a:cubicBezTo>
                  <a:pt x="1481" y="119787"/>
                  <a:pt x="0" y="116819"/>
                  <a:pt x="0" y="113851"/>
                </a:cubicBezTo>
                <a:cubicBezTo>
                  <a:pt x="0" y="110883"/>
                  <a:pt x="1481" y="107915"/>
                  <a:pt x="2962" y="107915"/>
                </a:cubicBezTo>
                <a:cubicBezTo>
                  <a:pt x="2962" y="100282"/>
                  <a:pt x="2962" y="100282"/>
                  <a:pt x="2962" y="100282"/>
                </a:cubicBezTo>
                <a:cubicBezTo>
                  <a:pt x="1481" y="100282"/>
                  <a:pt x="0" y="97314"/>
                  <a:pt x="0" y="95830"/>
                </a:cubicBezTo>
                <a:cubicBezTo>
                  <a:pt x="0" y="92862"/>
                  <a:pt x="1481" y="89893"/>
                  <a:pt x="2962" y="89893"/>
                </a:cubicBezTo>
                <a:cubicBezTo>
                  <a:pt x="2962" y="82261"/>
                  <a:pt x="2962" y="82261"/>
                  <a:pt x="2962" y="82261"/>
                </a:cubicBezTo>
                <a:cubicBezTo>
                  <a:pt x="1481" y="82261"/>
                  <a:pt x="0" y="79293"/>
                  <a:pt x="0" y="77809"/>
                </a:cubicBezTo>
                <a:cubicBezTo>
                  <a:pt x="0" y="74840"/>
                  <a:pt x="1481" y="71872"/>
                  <a:pt x="2962" y="71872"/>
                </a:cubicBezTo>
                <a:cubicBezTo>
                  <a:pt x="2962" y="64452"/>
                  <a:pt x="2962" y="64452"/>
                  <a:pt x="2962" y="64452"/>
                </a:cubicBezTo>
                <a:cubicBezTo>
                  <a:pt x="1481" y="64452"/>
                  <a:pt x="0" y="61272"/>
                  <a:pt x="0" y="59787"/>
                </a:cubicBezTo>
                <a:cubicBezTo>
                  <a:pt x="0" y="56819"/>
                  <a:pt x="1481" y="53851"/>
                  <a:pt x="2962" y="53851"/>
                </a:cubicBezTo>
                <a:cubicBezTo>
                  <a:pt x="2962" y="46431"/>
                  <a:pt x="2962" y="46431"/>
                  <a:pt x="2962" y="46431"/>
                </a:cubicBezTo>
                <a:cubicBezTo>
                  <a:pt x="1481" y="46431"/>
                  <a:pt x="0" y="43462"/>
                  <a:pt x="0" y="41978"/>
                </a:cubicBezTo>
                <a:cubicBezTo>
                  <a:pt x="0" y="38798"/>
                  <a:pt x="1481" y="35830"/>
                  <a:pt x="2962" y="35830"/>
                </a:cubicBezTo>
                <a:cubicBezTo>
                  <a:pt x="2962" y="28409"/>
                  <a:pt x="2962" y="28409"/>
                  <a:pt x="2962" y="28409"/>
                </a:cubicBezTo>
                <a:cubicBezTo>
                  <a:pt x="1481" y="28409"/>
                  <a:pt x="0" y="25441"/>
                  <a:pt x="0" y="23957"/>
                </a:cubicBezTo>
                <a:cubicBezTo>
                  <a:pt x="0" y="20777"/>
                  <a:pt x="1481" y="17809"/>
                  <a:pt x="2962" y="17809"/>
                </a:cubicBezTo>
                <a:cubicBezTo>
                  <a:pt x="2962" y="10388"/>
                  <a:pt x="2962" y="10388"/>
                  <a:pt x="2962" y="10388"/>
                </a:cubicBezTo>
                <a:cubicBezTo>
                  <a:pt x="1481" y="10388"/>
                  <a:pt x="0" y="7420"/>
                  <a:pt x="0" y="5936"/>
                </a:cubicBezTo>
                <a:cubicBezTo>
                  <a:pt x="0" y="1484"/>
                  <a:pt x="1481" y="0"/>
                  <a:pt x="6137" y="0"/>
                </a:cubicBezTo>
                <a:cubicBezTo>
                  <a:pt x="7619" y="0"/>
                  <a:pt x="10582" y="1484"/>
                  <a:pt x="10582" y="2968"/>
                </a:cubicBezTo>
                <a:cubicBezTo>
                  <a:pt x="17989" y="2968"/>
                  <a:pt x="17989" y="2968"/>
                  <a:pt x="17989" y="2968"/>
                </a:cubicBezTo>
                <a:cubicBezTo>
                  <a:pt x="17989" y="1484"/>
                  <a:pt x="20952" y="0"/>
                  <a:pt x="23915" y="0"/>
                </a:cubicBezTo>
                <a:cubicBezTo>
                  <a:pt x="25396" y="0"/>
                  <a:pt x="28571" y="1484"/>
                  <a:pt x="28571" y="2968"/>
                </a:cubicBezTo>
                <a:cubicBezTo>
                  <a:pt x="35978" y="2968"/>
                  <a:pt x="35978" y="2968"/>
                  <a:pt x="35978" y="2968"/>
                </a:cubicBezTo>
                <a:cubicBezTo>
                  <a:pt x="35978" y="1484"/>
                  <a:pt x="38941" y="0"/>
                  <a:pt x="41904" y="0"/>
                </a:cubicBezTo>
                <a:cubicBezTo>
                  <a:pt x="43386" y="0"/>
                  <a:pt x="46349" y="1484"/>
                  <a:pt x="46349" y="2968"/>
                </a:cubicBezTo>
                <a:cubicBezTo>
                  <a:pt x="53968" y="2968"/>
                  <a:pt x="53968" y="2968"/>
                  <a:pt x="53968" y="2968"/>
                </a:cubicBezTo>
                <a:cubicBezTo>
                  <a:pt x="53968" y="1484"/>
                  <a:pt x="56931" y="0"/>
                  <a:pt x="59894" y="0"/>
                </a:cubicBezTo>
                <a:cubicBezTo>
                  <a:pt x="61375" y="0"/>
                  <a:pt x="64338" y="1484"/>
                  <a:pt x="64338" y="2968"/>
                </a:cubicBezTo>
                <a:cubicBezTo>
                  <a:pt x="71957" y="2968"/>
                  <a:pt x="71957" y="2968"/>
                  <a:pt x="71957" y="2968"/>
                </a:cubicBezTo>
                <a:cubicBezTo>
                  <a:pt x="71957" y="1484"/>
                  <a:pt x="74920" y="0"/>
                  <a:pt x="77883" y="0"/>
                </a:cubicBezTo>
                <a:cubicBezTo>
                  <a:pt x="79365" y="0"/>
                  <a:pt x="82328" y="1484"/>
                  <a:pt x="82328" y="2968"/>
                </a:cubicBezTo>
                <a:cubicBezTo>
                  <a:pt x="89735" y="2968"/>
                  <a:pt x="89735" y="2968"/>
                  <a:pt x="89735" y="2968"/>
                </a:cubicBezTo>
                <a:cubicBezTo>
                  <a:pt x="89735" y="1484"/>
                  <a:pt x="92698" y="0"/>
                  <a:pt x="95873" y="0"/>
                </a:cubicBezTo>
                <a:cubicBezTo>
                  <a:pt x="97354" y="0"/>
                  <a:pt x="100317" y="1484"/>
                  <a:pt x="100317" y="2968"/>
                </a:cubicBezTo>
                <a:cubicBezTo>
                  <a:pt x="107724" y="2968"/>
                  <a:pt x="107724" y="2968"/>
                  <a:pt x="107724" y="2968"/>
                </a:cubicBezTo>
                <a:cubicBezTo>
                  <a:pt x="107724" y="1484"/>
                  <a:pt x="110687" y="0"/>
                  <a:pt x="113650" y="0"/>
                </a:cubicBezTo>
                <a:cubicBezTo>
                  <a:pt x="116613" y="0"/>
                  <a:pt x="119788" y="1484"/>
                  <a:pt x="119788" y="5936"/>
                </a:cubicBezTo>
                <a:cubicBezTo>
                  <a:pt x="119788" y="7420"/>
                  <a:pt x="118306" y="10388"/>
                  <a:pt x="115132" y="10388"/>
                </a:cubicBezTo>
                <a:cubicBezTo>
                  <a:pt x="115132" y="17809"/>
                  <a:pt x="115132" y="17809"/>
                  <a:pt x="115132" y="17809"/>
                </a:cubicBezTo>
                <a:cubicBezTo>
                  <a:pt x="118306" y="17809"/>
                  <a:pt x="119788" y="20777"/>
                  <a:pt x="119788" y="23957"/>
                </a:cubicBezTo>
                <a:cubicBezTo>
                  <a:pt x="119788" y="25441"/>
                  <a:pt x="118306" y="28409"/>
                  <a:pt x="115132" y="28409"/>
                </a:cubicBezTo>
                <a:cubicBezTo>
                  <a:pt x="115132" y="35830"/>
                  <a:pt x="115132" y="35830"/>
                  <a:pt x="115132" y="35830"/>
                </a:cubicBezTo>
                <a:cubicBezTo>
                  <a:pt x="118306" y="35830"/>
                  <a:pt x="119788" y="38798"/>
                  <a:pt x="119788" y="41978"/>
                </a:cubicBezTo>
                <a:cubicBezTo>
                  <a:pt x="119788" y="43462"/>
                  <a:pt x="118306" y="46431"/>
                  <a:pt x="115132" y="46431"/>
                </a:cubicBezTo>
                <a:cubicBezTo>
                  <a:pt x="115132" y="53851"/>
                  <a:pt x="115132" y="53851"/>
                  <a:pt x="115132" y="53851"/>
                </a:cubicBezTo>
                <a:cubicBezTo>
                  <a:pt x="118306" y="53851"/>
                  <a:pt x="119788" y="56819"/>
                  <a:pt x="119788" y="59787"/>
                </a:cubicBezTo>
                <a:cubicBezTo>
                  <a:pt x="119788" y="61272"/>
                  <a:pt x="118306" y="64452"/>
                  <a:pt x="115132" y="64452"/>
                </a:cubicBezTo>
                <a:cubicBezTo>
                  <a:pt x="115132" y="71872"/>
                  <a:pt x="115132" y="71872"/>
                  <a:pt x="115132" y="71872"/>
                </a:cubicBezTo>
                <a:cubicBezTo>
                  <a:pt x="118306" y="71872"/>
                  <a:pt x="119788" y="74840"/>
                  <a:pt x="119788" y="77809"/>
                </a:cubicBezTo>
                <a:cubicBezTo>
                  <a:pt x="119788" y="79293"/>
                  <a:pt x="118306" y="82261"/>
                  <a:pt x="115132" y="82261"/>
                </a:cubicBezTo>
                <a:cubicBezTo>
                  <a:pt x="115132" y="89893"/>
                  <a:pt x="115132" y="89893"/>
                  <a:pt x="115132" y="89893"/>
                </a:cubicBezTo>
                <a:cubicBezTo>
                  <a:pt x="118306" y="89893"/>
                  <a:pt x="119788" y="92862"/>
                  <a:pt x="119788" y="95830"/>
                </a:cubicBezTo>
                <a:close/>
                <a:moveTo>
                  <a:pt x="103280" y="14840"/>
                </a:moveTo>
                <a:lnTo>
                  <a:pt x="103280" y="14840"/>
                </a:lnTo>
                <a:cubicBezTo>
                  <a:pt x="15026" y="14840"/>
                  <a:pt x="15026" y="14840"/>
                  <a:pt x="15026" y="14840"/>
                </a:cubicBezTo>
                <a:cubicBezTo>
                  <a:pt x="15026" y="103250"/>
                  <a:pt x="15026" y="103250"/>
                  <a:pt x="15026" y="103250"/>
                </a:cubicBezTo>
                <a:cubicBezTo>
                  <a:pt x="103280" y="103250"/>
                  <a:pt x="103280" y="103250"/>
                  <a:pt x="103280" y="103250"/>
                </a:cubicBezTo>
                <a:lnTo>
                  <a:pt x="103280" y="14840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0" name="Shape 4855">
            <a:extLst>
              <a:ext uri="{FF2B5EF4-FFF2-40B4-BE49-F238E27FC236}">
                <a16:creationId xmlns:a16="http://schemas.microsoft.com/office/drawing/2014/main" xmlns="" id="{93B07D2D-A339-4057-827D-7E8E46EB32B2}"/>
              </a:ext>
            </a:extLst>
          </p:cNvPr>
          <p:cNvSpPr/>
          <p:nvPr/>
        </p:nvSpPr>
        <p:spPr>
          <a:xfrm>
            <a:off x="7096295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0" y="108438"/>
                </a:moveTo>
                <a:lnTo>
                  <a:pt x="119800" y="108438"/>
                </a:lnTo>
                <a:cubicBezTo>
                  <a:pt x="119800" y="114219"/>
                  <a:pt x="114219" y="119800"/>
                  <a:pt x="108438" y="119800"/>
                </a:cubicBezTo>
                <a:cubicBezTo>
                  <a:pt x="105647" y="119800"/>
                  <a:pt x="102857" y="118405"/>
                  <a:pt x="100066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68970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3122" y="67774"/>
                </a:cubicBezTo>
                <a:cubicBezTo>
                  <a:pt x="117009" y="100066"/>
                  <a:pt x="117009" y="100066"/>
                  <a:pt x="117009" y="100066"/>
                </a:cubicBezTo>
                <a:cubicBezTo>
                  <a:pt x="118405" y="102857"/>
                  <a:pt x="119800" y="105647"/>
                  <a:pt x="119800" y="108438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5315" y="11362"/>
                  <a:pt x="11362" y="25315"/>
                  <a:pt x="11362" y="45049"/>
                </a:cubicBezTo>
                <a:cubicBezTo>
                  <a:pt x="11362" y="63388"/>
                  <a:pt x="25315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  <a:moveTo>
                  <a:pt x="63388" y="50830"/>
                </a:moveTo>
                <a:lnTo>
                  <a:pt x="63388" y="50830"/>
                </a:lnTo>
                <a:cubicBezTo>
                  <a:pt x="25315" y="50830"/>
                  <a:pt x="25315" y="50830"/>
                  <a:pt x="25315" y="50830"/>
                </a:cubicBezTo>
                <a:cubicBezTo>
                  <a:pt x="22524" y="50830"/>
                  <a:pt x="19734" y="48039"/>
                  <a:pt x="19734" y="45049"/>
                </a:cubicBezTo>
                <a:cubicBezTo>
                  <a:pt x="19734" y="40863"/>
                  <a:pt x="22524" y="39468"/>
                  <a:pt x="25315" y="39468"/>
                </a:cubicBezTo>
                <a:cubicBezTo>
                  <a:pt x="63388" y="39468"/>
                  <a:pt x="63388" y="39468"/>
                  <a:pt x="63388" y="39468"/>
                </a:cubicBezTo>
                <a:cubicBezTo>
                  <a:pt x="66179" y="39468"/>
                  <a:pt x="68970" y="40863"/>
                  <a:pt x="68970" y="45049"/>
                </a:cubicBezTo>
                <a:cubicBezTo>
                  <a:pt x="68970" y="48039"/>
                  <a:pt x="66179" y="50830"/>
                  <a:pt x="63388" y="5083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1" name="Shape 4856">
            <a:extLst>
              <a:ext uri="{FF2B5EF4-FFF2-40B4-BE49-F238E27FC236}">
                <a16:creationId xmlns:a16="http://schemas.microsoft.com/office/drawing/2014/main" xmlns="" id="{865D1863-A542-44E7-98CD-875A33281798}"/>
              </a:ext>
            </a:extLst>
          </p:cNvPr>
          <p:cNvSpPr/>
          <p:nvPr/>
        </p:nvSpPr>
        <p:spPr>
          <a:xfrm>
            <a:off x="6586312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9802" y="108438"/>
                </a:moveTo>
                <a:lnTo>
                  <a:pt x="119802" y="108438"/>
                </a:lnTo>
                <a:cubicBezTo>
                  <a:pt x="119802" y="114219"/>
                  <a:pt x="114088" y="119800"/>
                  <a:pt x="108571" y="119800"/>
                </a:cubicBezTo>
                <a:cubicBezTo>
                  <a:pt x="104433" y="119800"/>
                  <a:pt x="101674" y="118405"/>
                  <a:pt x="100295" y="117009"/>
                </a:cubicBezTo>
                <a:cubicBezTo>
                  <a:pt x="68177" y="83122"/>
                  <a:pt x="68177" y="83122"/>
                  <a:pt x="68177" y="83122"/>
                </a:cubicBezTo>
                <a:cubicBezTo>
                  <a:pt x="61280" y="87308"/>
                  <a:pt x="53004" y="90299"/>
                  <a:pt x="44532" y="90299"/>
                </a:cubicBezTo>
                <a:cubicBezTo>
                  <a:pt x="20886" y="90299"/>
                  <a:pt x="0" y="69169"/>
                  <a:pt x="0" y="45049"/>
                </a:cubicBezTo>
                <a:cubicBezTo>
                  <a:pt x="0" y="19734"/>
                  <a:pt x="20886" y="0"/>
                  <a:pt x="44532" y="0"/>
                </a:cubicBezTo>
                <a:cubicBezTo>
                  <a:pt x="69556" y="0"/>
                  <a:pt x="89064" y="19734"/>
                  <a:pt x="89064" y="45049"/>
                </a:cubicBezTo>
                <a:cubicBezTo>
                  <a:pt x="89064" y="53621"/>
                  <a:pt x="87684" y="60598"/>
                  <a:pt x="83546" y="67774"/>
                </a:cubicBezTo>
                <a:cubicBezTo>
                  <a:pt x="115665" y="100066"/>
                  <a:pt x="115665" y="100066"/>
                  <a:pt x="115665" y="100066"/>
                </a:cubicBezTo>
                <a:cubicBezTo>
                  <a:pt x="118423" y="102857"/>
                  <a:pt x="119802" y="105647"/>
                  <a:pt x="119802" y="108438"/>
                </a:cubicBezTo>
                <a:close/>
                <a:moveTo>
                  <a:pt x="44532" y="11362"/>
                </a:moveTo>
                <a:lnTo>
                  <a:pt x="44532" y="11362"/>
                </a:lnTo>
                <a:cubicBezTo>
                  <a:pt x="26403" y="11362"/>
                  <a:pt x="11034" y="25315"/>
                  <a:pt x="11034" y="45049"/>
                </a:cubicBezTo>
                <a:cubicBezTo>
                  <a:pt x="11034" y="63388"/>
                  <a:pt x="26403" y="78936"/>
                  <a:pt x="44532" y="78936"/>
                </a:cubicBezTo>
                <a:cubicBezTo>
                  <a:pt x="64039" y="78936"/>
                  <a:pt x="78029" y="63388"/>
                  <a:pt x="78029" y="45049"/>
                </a:cubicBezTo>
                <a:cubicBezTo>
                  <a:pt x="78029" y="25315"/>
                  <a:pt x="64039" y="11362"/>
                  <a:pt x="44532" y="11362"/>
                </a:cubicBezTo>
                <a:close/>
                <a:moveTo>
                  <a:pt x="64039" y="50830"/>
                </a:moveTo>
                <a:lnTo>
                  <a:pt x="64039" y="50830"/>
                </a:lnTo>
                <a:cubicBezTo>
                  <a:pt x="50049" y="50830"/>
                  <a:pt x="50049" y="50830"/>
                  <a:pt x="50049" y="50830"/>
                </a:cubicBezTo>
                <a:cubicBezTo>
                  <a:pt x="50049" y="63388"/>
                  <a:pt x="50049" y="63388"/>
                  <a:pt x="50049" y="63388"/>
                </a:cubicBezTo>
                <a:cubicBezTo>
                  <a:pt x="50049" y="66378"/>
                  <a:pt x="48669" y="69169"/>
                  <a:pt x="44532" y="69169"/>
                </a:cubicBezTo>
                <a:cubicBezTo>
                  <a:pt x="41773" y="69169"/>
                  <a:pt x="39014" y="66378"/>
                  <a:pt x="39014" y="63388"/>
                </a:cubicBezTo>
                <a:cubicBezTo>
                  <a:pt x="39014" y="50830"/>
                  <a:pt x="39014" y="50830"/>
                  <a:pt x="39014" y="50830"/>
                </a:cubicBezTo>
                <a:cubicBezTo>
                  <a:pt x="26403" y="50830"/>
                  <a:pt x="26403" y="50830"/>
                  <a:pt x="26403" y="50830"/>
                </a:cubicBezTo>
                <a:cubicBezTo>
                  <a:pt x="23645" y="50830"/>
                  <a:pt x="20886" y="48039"/>
                  <a:pt x="20886" y="45049"/>
                </a:cubicBezTo>
                <a:cubicBezTo>
                  <a:pt x="20886" y="40863"/>
                  <a:pt x="23645" y="39468"/>
                  <a:pt x="26403" y="39468"/>
                </a:cubicBezTo>
                <a:cubicBezTo>
                  <a:pt x="39014" y="39468"/>
                  <a:pt x="39014" y="39468"/>
                  <a:pt x="39014" y="39468"/>
                </a:cubicBezTo>
                <a:cubicBezTo>
                  <a:pt x="39014" y="25315"/>
                  <a:pt x="39014" y="25315"/>
                  <a:pt x="39014" y="25315"/>
                </a:cubicBezTo>
                <a:cubicBezTo>
                  <a:pt x="39014" y="22524"/>
                  <a:pt x="41773" y="19734"/>
                  <a:pt x="44532" y="19734"/>
                </a:cubicBezTo>
                <a:cubicBezTo>
                  <a:pt x="48669" y="19734"/>
                  <a:pt x="50049" y="22524"/>
                  <a:pt x="50049" y="25315"/>
                </a:cubicBezTo>
                <a:cubicBezTo>
                  <a:pt x="50049" y="39468"/>
                  <a:pt x="50049" y="39468"/>
                  <a:pt x="50049" y="39468"/>
                </a:cubicBezTo>
                <a:cubicBezTo>
                  <a:pt x="64039" y="39468"/>
                  <a:pt x="64039" y="39468"/>
                  <a:pt x="64039" y="39468"/>
                </a:cubicBezTo>
                <a:cubicBezTo>
                  <a:pt x="66798" y="39468"/>
                  <a:pt x="69556" y="40863"/>
                  <a:pt x="69556" y="45049"/>
                </a:cubicBezTo>
                <a:cubicBezTo>
                  <a:pt x="69556" y="48039"/>
                  <a:pt x="66798" y="50830"/>
                  <a:pt x="64039" y="50830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2" name="Shape 4857">
            <a:extLst>
              <a:ext uri="{FF2B5EF4-FFF2-40B4-BE49-F238E27FC236}">
                <a16:creationId xmlns:a16="http://schemas.microsoft.com/office/drawing/2014/main" xmlns="" id="{C3CC0CE8-6110-4DC2-910E-1D649163AE1E}"/>
              </a:ext>
            </a:extLst>
          </p:cNvPr>
          <p:cNvSpPr/>
          <p:nvPr/>
        </p:nvSpPr>
        <p:spPr>
          <a:xfrm>
            <a:off x="6082676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6810" y="100066"/>
                </a:moveTo>
                <a:lnTo>
                  <a:pt x="116810" y="100066"/>
                </a:lnTo>
                <a:cubicBezTo>
                  <a:pt x="118405" y="102857"/>
                  <a:pt x="119800" y="105647"/>
                  <a:pt x="119800" y="108438"/>
                </a:cubicBezTo>
                <a:cubicBezTo>
                  <a:pt x="119800" y="114219"/>
                  <a:pt x="115415" y="119800"/>
                  <a:pt x="108438" y="119800"/>
                </a:cubicBezTo>
                <a:cubicBezTo>
                  <a:pt x="105647" y="119800"/>
                  <a:pt x="102857" y="118405"/>
                  <a:pt x="101461" y="117009"/>
                </a:cubicBezTo>
                <a:cubicBezTo>
                  <a:pt x="67574" y="83122"/>
                  <a:pt x="67574" y="83122"/>
                  <a:pt x="67574" y="83122"/>
                </a:cubicBezTo>
                <a:cubicBezTo>
                  <a:pt x="60598" y="87308"/>
                  <a:pt x="53621" y="90299"/>
                  <a:pt x="45049" y="90299"/>
                </a:cubicBezTo>
                <a:cubicBezTo>
                  <a:pt x="19734" y="90299"/>
                  <a:pt x="0" y="69169"/>
                  <a:pt x="0" y="45049"/>
                </a:cubicBezTo>
                <a:cubicBezTo>
                  <a:pt x="0" y="19734"/>
                  <a:pt x="19734" y="0"/>
                  <a:pt x="45049" y="0"/>
                </a:cubicBezTo>
                <a:cubicBezTo>
                  <a:pt x="70365" y="0"/>
                  <a:pt x="90099" y="19734"/>
                  <a:pt x="90099" y="45049"/>
                </a:cubicBezTo>
                <a:cubicBezTo>
                  <a:pt x="90099" y="53621"/>
                  <a:pt x="87308" y="60598"/>
                  <a:pt x="84518" y="67774"/>
                </a:cubicBezTo>
                <a:cubicBezTo>
                  <a:pt x="116810" y="100066"/>
                  <a:pt x="116810" y="100066"/>
                  <a:pt x="116810" y="100066"/>
                </a:cubicBezTo>
                <a:close/>
                <a:moveTo>
                  <a:pt x="45049" y="11362"/>
                </a:moveTo>
                <a:lnTo>
                  <a:pt x="45049" y="11362"/>
                </a:lnTo>
                <a:cubicBezTo>
                  <a:pt x="26710" y="11362"/>
                  <a:pt x="11162" y="25315"/>
                  <a:pt x="11162" y="45049"/>
                </a:cubicBezTo>
                <a:cubicBezTo>
                  <a:pt x="11162" y="63388"/>
                  <a:pt x="26710" y="78936"/>
                  <a:pt x="45049" y="78936"/>
                </a:cubicBezTo>
                <a:cubicBezTo>
                  <a:pt x="63388" y="78936"/>
                  <a:pt x="78936" y="63388"/>
                  <a:pt x="78936" y="45049"/>
                </a:cubicBezTo>
                <a:cubicBezTo>
                  <a:pt x="78936" y="25315"/>
                  <a:pt x="63388" y="11362"/>
                  <a:pt x="45049" y="1136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3" name="Shape 4858">
            <a:extLst>
              <a:ext uri="{FF2B5EF4-FFF2-40B4-BE49-F238E27FC236}">
                <a16:creationId xmlns:a16="http://schemas.microsoft.com/office/drawing/2014/main" xmlns="" id="{D456E7B8-8C7B-49DA-B83C-8979467F2DCA}"/>
              </a:ext>
            </a:extLst>
          </p:cNvPr>
          <p:cNvSpPr/>
          <p:nvPr/>
        </p:nvSpPr>
        <p:spPr>
          <a:xfrm>
            <a:off x="557692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301" y="119800"/>
                </a:moveTo>
                <a:lnTo>
                  <a:pt x="593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3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301" y="119800"/>
                </a:cubicBezTo>
                <a:close/>
                <a:moveTo>
                  <a:pt x="59301" y="11362"/>
                </a:moveTo>
                <a:lnTo>
                  <a:pt x="593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3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301" y="11362"/>
                </a:cubicBezTo>
                <a:close/>
                <a:moveTo>
                  <a:pt x="87454" y="63388"/>
                </a:moveTo>
                <a:lnTo>
                  <a:pt x="87454" y="63388"/>
                </a:lnTo>
                <a:cubicBezTo>
                  <a:pt x="69084" y="80332"/>
                  <a:pt x="69084" y="80332"/>
                  <a:pt x="69084" y="80332"/>
                </a:cubicBezTo>
                <a:cubicBezTo>
                  <a:pt x="67687" y="81727"/>
                  <a:pt x="66289" y="81727"/>
                  <a:pt x="64891" y="81727"/>
                </a:cubicBezTo>
                <a:cubicBezTo>
                  <a:pt x="62096" y="81727"/>
                  <a:pt x="59301" y="80332"/>
                  <a:pt x="59301" y="76146"/>
                </a:cubicBezTo>
                <a:cubicBezTo>
                  <a:pt x="59301" y="74750"/>
                  <a:pt x="60698" y="73355"/>
                  <a:pt x="62096" y="71960"/>
                </a:cubicBezTo>
                <a:cubicBezTo>
                  <a:pt x="69084" y="64784"/>
                  <a:pt x="69084" y="64784"/>
                  <a:pt x="69084" y="64784"/>
                </a:cubicBezTo>
                <a:cubicBezTo>
                  <a:pt x="35141" y="64784"/>
                  <a:pt x="35141" y="64784"/>
                  <a:pt x="35141" y="64784"/>
                </a:cubicBezTo>
                <a:cubicBezTo>
                  <a:pt x="32346" y="64784"/>
                  <a:pt x="29550" y="63388"/>
                  <a:pt x="29550" y="59202"/>
                </a:cubicBezTo>
                <a:cubicBezTo>
                  <a:pt x="29550" y="56411"/>
                  <a:pt x="32346" y="53621"/>
                  <a:pt x="35141" y="53621"/>
                </a:cubicBezTo>
                <a:cubicBezTo>
                  <a:pt x="69084" y="53621"/>
                  <a:pt x="69084" y="53621"/>
                  <a:pt x="69084" y="53621"/>
                </a:cubicBezTo>
                <a:cubicBezTo>
                  <a:pt x="62096" y="46644"/>
                  <a:pt x="62096" y="46644"/>
                  <a:pt x="62096" y="46644"/>
                </a:cubicBezTo>
                <a:cubicBezTo>
                  <a:pt x="60698" y="46644"/>
                  <a:pt x="59301" y="45049"/>
                  <a:pt x="59301" y="42259"/>
                </a:cubicBezTo>
                <a:cubicBezTo>
                  <a:pt x="59301" y="39468"/>
                  <a:pt x="62096" y="36677"/>
                  <a:pt x="64891" y="36677"/>
                </a:cubicBezTo>
                <a:cubicBezTo>
                  <a:pt x="66289" y="36677"/>
                  <a:pt x="67687" y="38073"/>
                  <a:pt x="69084" y="38073"/>
                </a:cubicBezTo>
                <a:cubicBezTo>
                  <a:pt x="87454" y="55016"/>
                  <a:pt x="87454" y="55016"/>
                  <a:pt x="87454" y="55016"/>
                </a:cubicBezTo>
                <a:cubicBezTo>
                  <a:pt x="88851" y="56411"/>
                  <a:pt x="90249" y="57807"/>
                  <a:pt x="90249" y="59202"/>
                </a:cubicBezTo>
                <a:cubicBezTo>
                  <a:pt x="90249" y="61993"/>
                  <a:pt x="88851" y="63388"/>
                  <a:pt x="87454" y="6338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4" name="Shape 4859">
            <a:extLst>
              <a:ext uri="{FF2B5EF4-FFF2-40B4-BE49-F238E27FC236}">
                <a16:creationId xmlns:a16="http://schemas.microsoft.com/office/drawing/2014/main" xmlns="" id="{212A0842-E97E-48DB-8135-7C5A1CE5C253}"/>
              </a:ext>
            </a:extLst>
          </p:cNvPr>
          <p:cNvSpPr/>
          <p:nvPr/>
        </p:nvSpPr>
        <p:spPr>
          <a:xfrm>
            <a:off x="5069058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0"/>
                </a:moveTo>
                <a:lnTo>
                  <a:pt x="60000" y="119800"/>
                </a:lnTo>
                <a:cubicBezTo>
                  <a:pt x="26447" y="119800"/>
                  <a:pt x="0" y="93089"/>
                  <a:pt x="0" y="59202"/>
                </a:cubicBezTo>
                <a:cubicBezTo>
                  <a:pt x="0" y="26910"/>
                  <a:pt x="26447" y="0"/>
                  <a:pt x="60000" y="0"/>
                </a:cubicBezTo>
                <a:cubicBezTo>
                  <a:pt x="93355" y="0"/>
                  <a:pt x="119802" y="26910"/>
                  <a:pt x="119802" y="59202"/>
                </a:cubicBezTo>
                <a:cubicBezTo>
                  <a:pt x="119802" y="93089"/>
                  <a:pt x="93355" y="119800"/>
                  <a:pt x="60000" y="119800"/>
                </a:cubicBezTo>
                <a:close/>
                <a:moveTo>
                  <a:pt x="60000" y="11362"/>
                </a:moveTo>
                <a:lnTo>
                  <a:pt x="60000" y="11362"/>
                </a:lnTo>
                <a:cubicBezTo>
                  <a:pt x="33355" y="11362"/>
                  <a:pt x="11052" y="32491"/>
                  <a:pt x="11052" y="59202"/>
                </a:cubicBezTo>
                <a:cubicBezTo>
                  <a:pt x="11052" y="85913"/>
                  <a:pt x="33355" y="108438"/>
                  <a:pt x="60000" y="108438"/>
                </a:cubicBezTo>
                <a:cubicBezTo>
                  <a:pt x="86447" y="108438"/>
                  <a:pt x="108750" y="85913"/>
                  <a:pt x="108750" y="59202"/>
                </a:cubicBezTo>
                <a:cubicBezTo>
                  <a:pt x="108750" y="32491"/>
                  <a:pt x="86447" y="11362"/>
                  <a:pt x="60000" y="11362"/>
                </a:cubicBezTo>
                <a:close/>
                <a:moveTo>
                  <a:pt x="83684" y="64784"/>
                </a:moveTo>
                <a:lnTo>
                  <a:pt x="83684" y="64784"/>
                </a:lnTo>
                <a:cubicBezTo>
                  <a:pt x="50131" y="64784"/>
                  <a:pt x="50131" y="64784"/>
                  <a:pt x="50131" y="64784"/>
                </a:cubicBezTo>
                <a:cubicBezTo>
                  <a:pt x="58618" y="71960"/>
                  <a:pt x="58618" y="71960"/>
                  <a:pt x="58618" y="71960"/>
                </a:cubicBezTo>
                <a:cubicBezTo>
                  <a:pt x="58618" y="73355"/>
                  <a:pt x="60000" y="74750"/>
                  <a:pt x="60000" y="76146"/>
                </a:cubicBezTo>
                <a:cubicBezTo>
                  <a:pt x="60000" y="80332"/>
                  <a:pt x="57236" y="81727"/>
                  <a:pt x="54276" y="81727"/>
                </a:cubicBezTo>
                <a:cubicBezTo>
                  <a:pt x="52894" y="81727"/>
                  <a:pt x="51513" y="81727"/>
                  <a:pt x="50131" y="80332"/>
                </a:cubicBezTo>
                <a:cubicBezTo>
                  <a:pt x="31973" y="63388"/>
                  <a:pt x="31973" y="63388"/>
                  <a:pt x="31973" y="63388"/>
                </a:cubicBezTo>
                <a:cubicBezTo>
                  <a:pt x="30592" y="63388"/>
                  <a:pt x="30592" y="61993"/>
                  <a:pt x="30592" y="59202"/>
                </a:cubicBezTo>
                <a:cubicBezTo>
                  <a:pt x="30592" y="57807"/>
                  <a:pt x="30592" y="56411"/>
                  <a:pt x="31973" y="55016"/>
                </a:cubicBezTo>
                <a:cubicBezTo>
                  <a:pt x="50131" y="38073"/>
                  <a:pt x="50131" y="38073"/>
                  <a:pt x="50131" y="38073"/>
                </a:cubicBezTo>
                <a:cubicBezTo>
                  <a:pt x="51513" y="38073"/>
                  <a:pt x="52894" y="36677"/>
                  <a:pt x="54276" y="36677"/>
                </a:cubicBezTo>
                <a:cubicBezTo>
                  <a:pt x="57236" y="36677"/>
                  <a:pt x="60000" y="39468"/>
                  <a:pt x="60000" y="42259"/>
                </a:cubicBezTo>
                <a:cubicBezTo>
                  <a:pt x="60000" y="45049"/>
                  <a:pt x="58618" y="46644"/>
                  <a:pt x="58618" y="46644"/>
                </a:cubicBezTo>
                <a:cubicBezTo>
                  <a:pt x="50131" y="53621"/>
                  <a:pt x="50131" y="53621"/>
                  <a:pt x="50131" y="53621"/>
                </a:cubicBezTo>
                <a:cubicBezTo>
                  <a:pt x="83684" y="53621"/>
                  <a:pt x="83684" y="53621"/>
                  <a:pt x="83684" y="53621"/>
                </a:cubicBezTo>
                <a:cubicBezTo>
                  <a:pt x="87828" y="53621"/>
                  <a:pt x="89210" y="56411"/>
                  <a:pt x="89210" y="59202"/>
                </a:cubicBezTo>
                <a:cubicBezTo>
                  <a:pt x="89210" y="63388"/>
                  <a:pt x="87828" y="64784"/>
                  <a:pt x="83684" y="647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5" name="Shape 4860">
            <a:extLst>
              <a:ext uri="{FF2B5EF4-FFF2-40B4-BE49-F238E27FC236}">
                <a16:creationId xmlns:a16="http://schemas.microsoft.com/office/drawing/2014/main" xmlns="" id="{8DC2470A-D0E7-4676-AF3B-77BBA35AC647}"/>
              </a:ext>
            </a:extLst>
          </p:cNvPr>
          <p:cNvSpPr/>
          <p:nvPr/>
        </p:nvSpPr>
        <p:spPr>
          <a:xfrm>
            <a:off x="456330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698" y="119800"/>
                </a:moveTo>
                <a:lnTo>
                  <a:pt x="60698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60698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60698" y="119800"/>
                </a:cubicBezTo>
                <a:close/>
                <a:moveTo>
                  <a:pt x="60698" y="11362"/>
                </a:moveTo>
                <a:lnTo>
                  <a:pt x="60698" y="11362"/>
                </a:lnTo>
                <a:cubicBezTo>
                  <a:pt x="33743" y="11362"/>
                  <a:pt x="11181" y="32491"/>
                  <a:pt x="11181" y="59202"/>
                </a:cubicBezTo>
                <a:cubicBezTo>
                  <a:pt x="11181" y="85913"/>
                  <a:pt x="33743" y="108438"/>
                  <a:pt x="60698" y="108438"/>
                </a:cubicBezTo>
                <a:cubicBezTo>
                  <a:pt x="87454" y="108438"/>
                  <a:pt x="108618" y="85913"/>
                  <a:pt x="108618" y="59202"/>
                </a:cubicBezTo>
                <a:cubicBezTo>
                  <a:pt x="108618" y="32491"/>
                  <a:pt x="87454" y="11362"/>
                  <a:pt x="60698" y="11362"/>
                </a:cubicBezTo>
                <a:close/>
                <a:moveTo>
                  <a:pt x="77470" y="59202"/>
                </a:moveTo>
                <a:lnTo>
                  <a:pt x="77470" y="59202"/>
                </a:lnTo>
                <a:cubicBezTo>
                  <a:pt x="74675" y="59202"/>
                  <a:pt x="73277" y="59202"/>
                  <a:pt x="73277" y="57807"/>
                </a:cubicBezTo>
                <a:cubicBezTo>
                  <a:pt x="66289" y="49435"/>
                  <a:pt x="66289" y="49435"/>
                  <a:pt x="66289" y="49435"/>
                </a:cubicBezTo>
                <a:cubicBezTo>
                  <a:pt x="66289" y="84518"/>
                  <a:pt x="66289" y="84518"/>
                  <a:pt x="66289" y="84518"/>
                </a:cubicBezTo>
                <a:cubicBezTo>
                  <a:pt x="66289" y="87308"/>
                  <a:pt x="63494" y="90299"/>
                  <a:pt x="60698" y="90299"/>
                </a:cubicBezTo>
                <a:cubicBezTo>
                  <a:pt x="56306" y="90299"/>
                  <a:pt x="54908" y="87308"/>
                  <a:pt x="54908" y="84518"/>
                </a:cubicBezTo>
                <a:cubicBezTo>
                  <a:pt x="54908" y="49435"/>
                  <a:pt x="54908" y="49435"/>
                  <a:pt x="54908" y="49435"/>
                </a:cubicBezTo>
                <a:cubicBezTo>
                  <a:pt x="47920" y="57807"/>
                  <a:pt x="47920" y="57807"/>
                  <a:pt x="47920" y="57807"/>
                </a:cubicBezTo>
                <a:cubicBezTo>
                  <a:pt x="46522" y="59202"/>
                  <a:pt x="45124" y="59202"/>
                  <a:pt x="43727" y="59202"/>
                </a:cubicBezTo>
                <a:cubicBezTo>
                  <a:pt x="39334" y="59202"/>
                  <a:pt x="37936" y="57807"/>
                  <a:pt x="37936" y="53621"/>
                </a:cubicBezTo>
                <a:cubicBezTo>
                  <a:pt x="37936" y="52225"/>
                  <a:pt x="37936" y="50830"/>
                  <a:pt x="39334" y="50830"/>
                </a:cubicBezTo>
                <a:cubicBezTo>
                  <a:pt x="56306" y="31096"/>
                  <a:pt x="56306" y="31096"/>
                  <a:pt x="56306" y="31096"/>
                </a:cubicBezTo>
                <a:cubicBezTo>
                  <a:pt x="56306" y="31096"/>
                  <a:pt x="57703" y="29700"/>
                  <a:pt x="60698" y="29700"/>
                </a:cubicBezTo>
                <a:cubicBezTo>
                  <a:pt x="62096" y="29700"/>
                  <a:pt x="63494" y="31096"/>
                  <a:pt x="64891" y="31096"/>
                </a:cubicBezTo>
                <a:cubicBezTo>
                  <a:pt x="81863" y="50830"/>
                  <a:pt x="81863" y="50830"/>
                  <a:pt x="81863" y="50830"/>
                </a:cubicBezTo>
                <a:cubicBezTo>
                  <a:pt x="81863" y="50830"/>
                  <a:pt x="83261" y="52225"/>
                  <a:pt x="83261" y="53621"/>
                </a:cubicBezTo>
                <a:cubicBezTo>
                  <a:pt x="83261" y="57807"/>
                  <a:pt x="80266" y="59202"/>
                  <a:pt x="77470" y="5920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6" name="Shape 4861">
            <a:extLst>
              <a:ext uri="{FF2B5EF4-FFF2-40B4-BE49-F238E27FC236}">
                <a16:creationId xmlns:a16="http://schemas.microsoft.com/office/drawing/2014/main" xmlns="" id="{D003FF75-AE20-42E4-927E-4C3F5BFE0899}"/>
              </a:ext>
            </a:extLst>
          </p:cNvPr>
          <p:cNvSpPr/>
          <p:nvPr/>
        </p:nvSpPr>
        <p:spPr>
          <a:xfrm>
            <a:off x="4057555" y="2208287"/>
            <a:ext cx="287792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101" y="119800"/>
                </a:moveTo>
                <a:lnTo>
                  <a:pt x="59101" y="119800"/>
                </a:lnTo>
                <a:cubicBezTo>
                  <a:pt x="26755" y="119800"/>
                  <a:pt x="0" y="93089"/>
                  <a:pt x="0" y="59202"/>
                </a:cubicBezTo>
                <a:cubicBezTo>
                  <a:pt x="0" y="26910"/>
                  <a:pt x="26755" y="0"/>
                  <a:pt x="59101" y="0"/>
                </a:cubicBezTo>
                <a:cubicBezTo>
                  <a:pt x="93044" y="0"/>
                  <a:pt x="119800" y="26910"/>
                  <a:pt x="119800" y="59202"/>
                </a:cubicBezTo>
                <a:cubicBezTo>
                  <a:pt x="119800" y="93089"/>
                  <a:pt x="93044" y="119800"/>
                  <a:pt x="59101" y="119800"/>
                </a:cubicBezTo>
                <a:close/>
                <a:moveTo>
                  <a:pt x="59101" y="11362"/>
                </a:moveTo>
                <a:lnTo>
                  <a:pt x="59101" y="11362"/>
                </a:lnTo>
                <a:cubicBezTo>
                  <a:pt x="32346" y="11362"/>
                  <a:pt x="11181" y="32491"/>
                  <a:pt x="11181" y="59202"/>
                </a:cubicBezTo>
                <a:cubicBezTo>
                  <a:pt x="11181" y="85913"/>
                  <a:pt x="32346" y="108438"/>
                  <a:pt x="59101" y="108438"/>
                </a:cubicBezTo>
                <a:cubicBezTo>
                  <a:pt x="86056" y="108438"/>
                  <a:pt x="108618" y="85913"/>
                  <a:pt x="108618" y="59202"/>
                </a:cubicBezTo>
                <a:cubicBezTo>
                  <a:pt x="108618" y="32491"/>
                  <a:pt x="86056" y="11362"/>
                  <a:pt x="59101" y="11362"/>
                </a:cubicBezTo>
                <a:close/>
                <a:moveTo>
                  <a:pt x="80266" y="69169"/>
                </a:moveTo>
                <a:lnTo>
                  <a:pt x="80266" y="69169"/>
                </a:lnTo>
                <a:cubicBezTo>
                  <a:pt x="63494" y="87308"/>
                  <a:pt x="63494" y="87308"/>
                  <a:pt x="63494" y="87308"/>
                </a:cubicBezTo>
                <a:cubicBezTo>
                  <a:pt x="63494" y="88903"/>
                  <a:pt x="62096" y="90299"/>
                  <a:pt x="59101" y="90299"/>
                </a:cubicBezTo>
                <a:cubicBezTo>
                  <a:pt x="57703" y="90299"/>
                  <a:pt x="56306" y="88903"/>
                  <a:pt x="54908" y="87308"/>
                </a:cubicBezTo>
                <a:cubicBezTo>
                  <a:pt x="37936" y="69169"/>
                  <a:pt x="37936" y="69169"/>
                  <a:pt x="37936" y="69169"/>
                </a:cubicBezTo>
                <a:cubicBezTo>
                  <a:pt x="37936" y="67774"/>
                  <a:pt x="36539" y="66378"/>
                  <a:pt x="36539" y="64784"/>
                </a:cubicBezTo>
                <a:cubicBezTo>
                  <a:pt x="36539" y="61993"/>
                  <a:pt x="39334" y="59202"/>
                  <a:pt x="42129" y="59202"/>
                </a:cubicBezTo>
                <a:cubicBezTo>
                  <a:pt x="45124" y="59202"/>
                  <a:pt x="46522" y="60598"/>
                  <a:pt x="46522" y="61993"/>
                </a:cubicBezTo>
                <a:cubicBezTo>
                  <a:pt x="53510" y="69169"/>
                  <a:pt x="53510" y="69169"/>
                  <a:pt x="53510" y="69169"/>
                </a:cubicBezTo>
                <a:cubicBezTo>
                  <a:pt x="53510" y="35282"/>
                  <a:pt x="53510" y="35282"/>
                  <a:pt x="53510" y="35282"/>
                </a:cubicBezTo>
                <a:cubicBezTo>
                  <a:pt x="53510" y="32491"/>
                  <a:pt x="56306" y="29700"/>
                  <a:pt x="59101" y="29700"/>
                </a:cubicBezTo>
                <a:cubicBezTo>
                  <a:pt x="63494" y="29700"/>
                  <a:pt x="64891" y="32491"/>
                  <a:pt x="64891" y="35282"/>
                </a:cubicBezTo>
                <a:cubicBezTo>
                  <a:pt x="64891" y="69169"/>
                  <a:pt x="64891" y="69169"/>
                  <a:pt x="64891" y="69169"/>
                </a:cubicBezTo>
                <a:cubicBezTo>
                  <a:pt x="71880" y="61993"/>
                  <a:pt x="71880" y="61993"/>
                  <a:pt x="71880" y="61993"/>
                </a:cubicBezTo>
                <a:cubicBezTo>
                  <a:pt x="73277" y="60598"/>
                  <a:pt x="74675" y="59202"/>
                  <a:pt x="76073" y="59202"/>
                </a:cubicBezTo>
                <a:cubicBezTo>
                  <a:pt x="80266" y="59202"/>
                  <a:pt x="81663" y="61993"/>
                  <a:pt x="81663" y="64784"/>
                </a:cubicBezTo>
                <a:cubicBezTo>
                  <a:pt x="81663" y="66378"/>
                  <a:pt x="81663" y="67774"/>
                  <a:pt x="80266" y="6916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7" name="Shape 4862">
            <a:extLst>
              <a:ext uri="{FF2B5EF4-FFF2-40B4-BE49-F238E27FC236}">
                <a16:creationId xmlns:a16="http://schemas.microsoft.com/office/drawing/2014/main" xmlns="" id="{036D42E6-8ED6-40FD-B8C8-1D0B21F37A5F}"/>
              </a:ext>
            </a:extLst>
          </p:cNvPr>
          <p:cNvSpPr/>
          <p:nvPr/>
        </p:nvSpPr>
        <p:spPr>
          <a:xfrm>
            <a:off x="354968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600" y="119800"/>
                  <a:pt x="0" y="93089"/>
                  <a:pt x="0" y="59202"/>
                </a:cubicBezTo>
                <a:cubicBezTo>
                  <a:pt x="0" y="26910"/>
                  <a:pt x="26600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11231" y="59202"/>
                </a:moveTo>
                <a:lnTo>
                  <a:pt x="11231" y="59202"/>
                </a:lnTo>
                <a:cubicBezTo>
                  <a:pt x="11231" y="85913"/>
                  <a:pt x="33497" y="108438"/>
                  <a:pt x="59901" y="108438"/>
                </a:cubicBezTo>
                <a:cubicBezTo>
                  <a:pt x="71133" y="108438"/>
                  <a:pt x="82167" y="104252"/>
                  <a:pt x="90640" y="97275"/>
                </a:cubicBezTo>
                <a:cubicBezTo>
                  <a:pt x="22266" y="29700"/>
                  <a:pt x="22266" y="29700"/>
                  <a:pt x="22266" y="29700"/>
                </a:cubicBezTo>
                <a:cubicBezTo>
                  <a:pt x="15369" y="38073"/>
                  <a:pt x="11231" y="48039"/>
                  <a:pt x="11231" y="59202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48866" y="11362"/>
                  <a:pt x="37635" y="14152"/>
                  <a:pt x="29359" y="21129"/>
                </a:cubicBezTo>
                <a:cubicBezTo>
                  <a:pt x="97536" y="90299"/>
                  <a:pt x="97536" y="90299"/>
                  <a:pt x="97536" y="90299"/>
                </a:cubicBezTo>
                <a:cubicBezTo>
                  <a:pt x="104433" y="81727"/>
                  <a:pt x="108768" y="70564"/>
                  <a:pt x="108768" y="59202"/>
                </a:cubicBezTo>
                <a:cubicBezTo>
                  <a:pt x="108768" y="32491"/>
                  <a:pt x="86502" y="11362"/>
                  <a:pt x="59901" y="11362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8" name="Shape 4863">
            <a:extLst>
              <a:ext uri="{FF2B5EF4-FFF2-40B4-BE49-F238E27FC236}">
                <a16:creationId xmlns:a16="http://schemas.microsoft.com/office/drawing/2014/main" xmlns="" id="{155379AA-5F84-4448-8F66-184EB048CE14}"/>
              </a:ext>
            </a:extLst>
          </p:cNvPr>
          <p:cNvSpPr/>
          <p:nvPr/>
        </p:nvSpPr>
        <p:spPr>
          <a:xfrm>
            <a:off x="3043935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508" y="108438"/>
                  <a:pt x="108438" y="85913"/>
                  <a:pt x="108438" y="59202"/>
                </a:cubicBezTo>
                <a:cubicBezTo>
                  <a:pt x="108438" y="32491"/>
                  <a:pt x="87508" y="11362"/>
                  <a:pt x="60598" y="11362"/>
                </a:cubicBezTo>
                <a:close/>
                <a:moveTo>
                  <a:pt x="80332" y="85913"/>
                </a:moveTo>
                <a:lnTo>
                  <a:pt x="80332" y="85913"/>
                </a:lnTo>
                <a:cubicBezTo>
                  <a:pt x="78936" y="85913"/>
                  <a:pt x="77541" y="85913"/>
                  <a:pt x="77541" y="84518"/>
                </a:cubicBezTo>
                <a:cubicBezTo>
                  <a:pt x="60598" y="67774"/>
                  <a:pt x="60598" y="67774"/>
                  <a:pt x="60598" y="67774"/>
                </a:cubicBezTo>
                <a:cubicBezTo>
                  <a:pt x="43654" y="84518"/>
                  <a:pt x="43654" y="84518"/>
                  <a:pt x="43654" y="84518"/>
                </a:cubicBezTo>
                <a:cubicBezTo>
                  <a:pt x="42259" y="85913"/>
                  <a:pt x="40863" y="85913"/>
                  <a:pt x="39468" y="85913"/>
                </a:cubicBezTo>
                <a:cubicBezTo>
                  <a:pt x="36677" y="85913"/>
                  <a:pt x="33887" y="83122"/>
                  <a:pt x="33887" y="80332"/>
                </a:cubicBezTo>
                <a:cubicBezTo>
                  <a:pt x="33887" y="78936"/>
                  <a:pt x="33887" y="77541"/>
                  <a:pt x="35282" y="76146"/>
                </a:cubicBezTo>
                <a:cubicBezTo>
                  <a:pt x="52225" y="59202"/>
                  <a:pt x="52225" y="59202"/>
                  <a:pt x="52225" y="59202"/>
                </a:cubicBezTo>
                <a:cubicBezTo>
                  <a:pt x="35282" y="42259"/>
                  <a:pt x="35282" y="42259"/>
                  <a:pt x="35282" y="42259"/>
                </a:cubicBezTo>
                <a:cubicBezTo>
                  <a:pt x="33887" y="42259"/>
                  <a:pt x="33887" y="40863"/>
                  <a:pt x="33887" y="39468"/>
                </a:cubicBezTo>
                <a:cubicBezTo>
                  <a:pt x="33887" y="35282"/>
                  <a:pt x="36677" y="33887"/>
                  <a:pt x="39468" y="33887"/>
                </a:cubicBezTo>
                <a:cubicBezTo>
                  <a:pt x="40863" y="33887"/>
                  <a:pt x="42259" y="33887"/>
                  <a:pt x="43654" y="35282"/>
                </a:cubicBezTo>
                <a:cubicBezTo>
                  <a:pt x="60598" y="52225"/>
                  <a:pt x="60598" y="52225"/>
                  <a:pt x="60598" y="52225"/>
                </a:cubicBezTo>
                <a:cubicBezTo>
                  <a:pt x="77541" y="35282"/>
                  <a:pt x="77541" y="35282"/>
                  <a:pt x="77541" y="35282"/>
                </a:cubicBezTo>
                <a:cubicBezTo>
                  <a:pt x="77541" y="33887"/>
                  <a:pt x="78936" y="33887"/>
                  <a:pt x="80332" y="33887"/>
                </a:cubicBezTo>
                <a:cubicBezTo>
                  <a:pt x="84518" y="33887"/>
                  <a:pt x="85913" y="35282"/>
                  <a:pt x="85913" y="39468"/>
                </a:cubicBezTo>
                <a:cubicBezTo>
                  <a:pt x="85913" y="40863"/>
                  <a:pt x="85913" y="42259"/>
                  <a:pt x="84518" y="42259"/>
                </a:cubicBezTo>
                <a:cubicBezTo>
                  <a:pt x="67774" y="59202"/>
                  <a:pt x="67774" y="59202"/>
                  <a:pt x="67774" y="59202"/>
                </a:cubicBezTo>
                <a:cubicBezTo>
                  <a:pt x="84518" y="76146"/>
                  <a:pt x="84518" y="76146"/>
                  <a:pt x="84518" y="76146"/>
                </a:cubicBezTo>
                <a:cubicBezTo>
                  <a:pt x="85913" y="77541"/>
                  <a:pt x="85913" y="78936"/>
                  <a:pt x="85913" y="80332"/>
                </a:cubicBezTo>
                <a:cubicBezTo>
                  <a:pt x="85913" y="83122"/>
                  <a:pt x="84518" y="85913"/>
                  <a:pt x="80332" y="85913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19" name="Shape 4864">
            <a:extLst>
              <a:ext uri="{FF2B5EF4-FFF2-40B4-BE49-F238E27FC236}">
                <a16:creationId xmlns:a16="http://schemas.microsoft.com/office/drawing/2014/main" xmlns="" id="{BD9BF756-0DB6-44C9-A89E-B6A7AD08CF8A}"/>
              </a:ext>
            </a:extLst>
          </p:cNvPr>
          <p:cNvSpPr/>
          <p:nvPr/>
        </p:nvSpPr>
        <p:spPr>
          <a:xfrm>
            <a:off x="2538184" y="2208287"/>
            <a:ext cx="289907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0"/>
                </a:moveTo>
                <a:lnTo>
                  <a:pt x="59202" y="119800"/>
                </a:lnTo>
                <a:cubicBezTo>
                  <a:pt x="26910" y="119800"/>
                  <a:pt x="0" y="93089"/>
                  <a:pt x="0" y="59202"/>
                </a:cubicBezTo>
                <a:cubicBezTo>
                  <a:pt x="0" y="26910"/>
                  <a:pt x="26910" y="0"/>
                  <a:pt x="59202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59202" y="119800"/>
                </a:cubicBezTo>
                <a:close/>
                <a:moveTo>
                  <a:pt x="59202" y="11362"/>
                </a:moveTo>
                <a:lnTo>
                  <a:pt x="59202" y="11362"/>
                </a:lnTo>
                <a:cubicBezTo>
                  <a:pt x="32491" y="11362"/>
                  <a:pt x="11362" y="32491"/>
                  <a:pt x="11362" y="59202"/>
                </a:cubicBezTo>
                <a:cubicBezTo>
                  <a:pt x="11362" y="85913"/>
                  <a:pt x="32491" y="108438"/>
                  <a:pt x="59202" y="108438"/>
                </a:cubicBezTo>
                <a:cubicBezTo>
                  <a:pt x="85913" y="108438"/>
                  <a:pt x="108438" y="85913"/>
                  <a:pt x="108438" y="59202"/>
                </a:cubicBezTo>
                <a:cubicBezTo>
                  <a:pt x="108438" y="32491"/>
                  <a:pt x="85913" y="11362"/>
                  <a:pt x="59202" y="11362"/>
                </a:cubicBezTo>
                <a:close/>
                <a:moveTo>
                  <a:pt x="85913" y="48039"/>
                </a:moveTo>
                <a:lnTo>
                  <a:pt x="85913" y="48039"/>
                </a:lnTo>
                <a:cubicBezTo>
                  <a:pt x="56411" y="78936"/>
                  <a:pt x="56411" y="78936"/>
                  <a:pt x="56411" y="78936"/>
                </a:cubicBezTo>
                <a:cubicBezTo>
                  <a:pt x="55016" y="80332"/>
                  <a:pt x="53621" y="80332"/>
                  <a:pt x="52225" y="80332"/>
                </a:cubicBezTo>
                <a:cubicBezTo>
                  <a:pt x="50830" y="80332"/>
                  <a:pt x="49435" y="80332"/>
                  <a:pt x="47840" y="78936"/>
                </a:cubicBezTo>
                <a:cubicBezTo>
                  <a:pt x="31096" y="61993"/>
                  <a:pt x="31096" y="61993"/>
                  <a:pt x="31096" y="61993"/>
                </a:cubicBezTo>
                <a:cubicBezTo>
                  <a:pt x="29700" y="60598"/>
                  <a:pt x="29700" y="59202"/>
                  <a:pt x="29700" y="57807"/>
                </a:cubicBezTo>
                <a:cubicBezTo>
                  <a:pt x="29700" y="55016"/>
                  <a:pt x="32491" y="52225"/>
                  <a:pt x="35282" y="52225"/>
                </a:cubicBezTo>
                <a:cubicBezTo>
                  <a:pt x="36677" y="52225"/>
                  <a:pt x="38073" y="52225"/>
                  <a:pt x="39468" y="53621"/>
                </a:cubicBezTo>
                <a:cubicBezTo>
                  <a:pt x="52225" y="66378"/>
                  <a:pt x="52225" y="66378"/>
                  <a:pt x="52225" y="66378"/>
                </a:cubicBezTo>
                <a:cubicBezTo>
                  <a:pt x="78936" y="40863"/>
                  <a:pt x="78936" y="40863"/>
                  <a:pt x="78936" y="40863"/>
                </a:cubicBezTo>
                <a:cubicBezTo>
                  <a:pt x="78936" y="39468"/>
                  <a:pt x="80332" y="39468"/>
                  <a:pt x="81727" y="39468"/>
                </a:cubicBezTo>
                <a:cubicBezTo>
                  <a:pt x="85913" y="39468"/>
                  <a:pt x="87308" y="40863"/>
                  <a:pt x="87308" y="45049"/>
                </a:cubicBezTo>
                <a:cubicBezTo>
                  <a:pt x="87308" y="46644"/>
                  <a:pt x="87308" y="48039"/>
                  <a:pt x="85913" y="48039"/>
                </a:cubicBezTo>
                <a:close/>
                <a:moveTo>
                  <a:pt x="85913" y="39468"/>
                </a:moveTo>
                <a:lnTo>
                  <a:pt x="85913" y="39468"/>
                </a:lnTo>
                <a:close/>
                <a:moveTo>
                  <a:pt x="39468" y="85913"/>
                </a:moveTo>
                <a:lnTo>
                  <a:pt x="39468" y="85913"/>
                </a:lnTo>
                <a:close/>
                <a:moveTo>
                  <a:pt x="80332" y="85913"/>
                </a:moveTo>
                <a:lnTo>
                  <a:pt x="80332" y="85913"/>
                </a:lnTo>
                <a:close/>
                <a:moveTo>
                  <a:pt x="85913" y="80332"/>
                </a:moveTo>
                <a:lnTo>
                  <a:pt x="85913" y="80332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0" name="Shape 4865">
            <a:extLst>
              <a:ext uri="{FF2B5EF4-FFF2-40B4-BE49-F238E27FC236}">
                <a16:creationId xmlns:a16="http://schemas.microsoft.com/office/drawing/2014/main" xmlns="" id="{EACE76C6-355E-47E5-AFD6-DDC2F1FD964D}"/>
              </a:ext>
            </a:extLst>
          </p:cNvPr>
          <p:cNvSpPr/>
          <p:nvPr/>
        </p:nvSpPr>
        <p:spPr>
          <a:xfrm>
            <a:off x="2030317" y="2208287"/>
            <a:ext cx="292024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0"/>
                </a:moveTo>
                <a:lnTo>
                  <a:pt x="59901" y="119800"/>
                </a:lnTo>
                <a:cubicBezTo>
                  <a:pt x="26403" y="119800"/>
                  <a:pt x="0" y="93089"/>
                  <a:pt x="0" y="59202"/>
                </a:cubicBezTo>
                <a:cubicBezTo>
                  <a:pt x="0" y="26910"/>
                  <a:pt x="26403" y="0"/>
                  <a:pt x="59901" y="0"/>
                </a:cubicBezTo>
                <a:cubicBezTo>
                  <a:pt x="93399" y="0"/>
                  <a:pt x="119802" y="26910"/>
                  <a:pt x="119802" y="59202"/>
                </a:cubicBezTo>
                <a:cubicBezTo>
                  <a:pt x="119802" y="93089"/>
                  <a:pt x="93399" y="119800"/>
                  <a:pt x="59901" y="119800"/>
                </a:cubicBezTo>
                <a:close/>
                <a:moveTo>
                  <a:pt x="59901" y="11362"/>
                </a:moveTo>
                <a:lnTo>
                  <a:pt x="59901" y="11362"/>
                </a:lnTo>
                <a:cubicBezTo>
                  <a:pt x="33497" y="11362"/>
                  <a:pt x="11231" y="32491"/>
                  <a:pt x="11231" y="59202"/>
                </a:cubicBezTo>
                <a:cubicBezTo>
                  <a:pt x="11231" y="85913"/>
                  <a:pt x="33497" y="108438"/>
                  <a:pt x="59901" y="108438"/>
                </a:cubicBezTo>
                <a:cubicBezTo>
                  <a:pt x="86305" y="108438"/>
                  <a:pt x="108571" y="85913"/>
                  <a:pt x="108571" y="59202"/>
                </a:cubicBezTo>
                <a:cubicBezTo>
                  <a:pt x="108571" y="32491"/>
                  <a:pt x="86305" y="11362"/>
                  <a:pt x="59901" y="11362"/>
                </a:cubicBezTo>
                <a:close/>
                <a:moveTo>
                  <a:pt x="83546" y="64784"/>
                </a:moveTo>
                <a:lnTo>
                  <a:pt x="83546" y="64784"/>
                </a:lnTo>
                <a:cubicBezTo>
                  <a:pt x="72512" y="64784"/>
                  <a:pt x="72512" y="64784"/>
                  <a:pt x="72512" y="64784"/>
                </a:cubicBezTo>
                <a:cubicBezTo>
                  <a:pt x="65418" y="64784"/>
                  <a:pt x="65418" y="64784"/>
                  <a:pt x="65418" y="64784"/>
                </a:cubicBezTo>
                <a:cubicBezTo>
                  <a:pt x="54384" y="64784"/>
                  <a:pt x="54384" y="64784"/>
                  <a:pt x="54384" y="64784"/>
                </a:cubicBezTo>
                <a:cubicBezTo>
                  <a:pt x="47290" y="64784"/>
                  <a:pt x="47290" y="64784"/>
                  <a:pt x="47290" y="64784"/>
                </a:cubicBezTo>
                <a:cubicBezTo>
                  <a:pt x="36256" y="64784"/>
                  <a:pt x="36256" y="64784"/>
                  <a:pt x="36256" y="64784"/>
                </a:cubicBezTo>
                <a:cubicBezTo>
                  <a:pt x="32118" y="64784"/>
                  <a:pt x="30738" y="63388"/>
                  <a:pt x="30738" y="59202"/>
                </a:cubicBezTo>
                <a:cubicBezTo>
                  <a:pt x="30738" y="56411"/>
                  <a:pt x="32118" y="53621"/>
                  <a:pt x="36256" y="53621"/>
                </a:cubicBezTo>
                <a:cubicBezTo>
                  <a:pt x="48669" y="53621"/>
                  <a:pt x="48669" y="53621"/>
                  <a:pt x="48669" y="53621"/>
                </a:cubicBezTo>
                <a:cubicBezTo>
                  <a:pt x="54384" y="53621"/>
                  <a:pt x="54384" y="53621"/>
                  <a:pt x="54384" y="53621"/>
                </a:cubicBezTo>
                <a:cubicBezTo>
                  <a:pt x="65418" y="53621"/>
                  <a:pt x="65418" y="53621"/>
                  <a:pt x="65418" y="53621"/>
                </a:cubicBezTo>
                <a:cubicBezTo>
                  <a:pt x="72512" y="53621"/>
                  <a:pt x="72512" y="53621"/>
                  <a:pt x="72512" y="53621"/>
                </a:cubicBezTo>
                <a:cubicBezTo>
                  <a:pt x="83546" y="53621"/>
                  <a:pt x="83546" y="53621"/>
                  <a:pt x="83546" y="53621"/>
                </a:cubicBezTo>
                <a:cubicBezTo>
                  <a:pt x="87684" y="53621"/>
                  <a:pt x="89064" y="56411"/>
                  <a:pt x="89064" y="59202"/>
                </a:cubicBezTo>
                <a:cubicBezTo>
                  <a:pt x="89064" y="63388"/>
                  <a:pt x="87684" y="64784"/>
                  <a:pt x="83546" y="647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1" name="Shape 4866">
            <a:extLst>
              <a:ext uri="{FF2B5EF4-FFF2-40B4-BE49-F238E27FC236}">
                <a16:creationId xmlns:a16="http://schemas.microsoft.com/office/drawing/2014/main" xmlns="" id="{0B98C1B8-D63E-4483-9441-006D9248C077}"/>
              </a:ext>
            </a:extLst>
          </p:cNvPr>
          <p:cNvSpPr/>
          <p:nvPr/>
        </p:nvSpPr>
        <p:spPr>
          <a:xfrm>
            <a:off x="1524564" y="2208287"/>
            <a:ext cx="289909" cy="289982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598" y="119800"/>
                </a:moveTo>
                <a:lnTo>
                  <a:pt x="60598" y="119800"/>
                </a:lnTo>
                <a:cubicBezTo>
                  <a:pt x="26710" y="119800"/>
                  <a:pt x="0" y="93089"/>
                  <a:pt x="0" y="59202"/>
                </a:cubicBezTo>
                <a:cubicBezTo>
                  <a:pt x="0" y="26910"/>
                  <a:pt x="26710" y="0"/>
                  <a:pt x="60598" y="0"/>
                </a:cubicBezTo>
                <a:cubicBezTo>
                  <a:pt x="93089" y="0"/>
                  <a:pt x="119800" y="26910"/>
                  <a:pt x="119800" y="59202"/>
                </a:cubicBezTo>
                <a:cubicBezTo>
                  <a:pt x="119800" y="93089"/>
                  <a:pt x="93089" y="119800"/>
                  <a:pt x="60598" y="119800"/>
                </a:cubicBezTo>
                <a:close/>
                <a:moveTo>
                  <a:pt x="60598" y="11362"/>
                </a:moveTo>
                <a:lnTo>
                  <a:pt x="60598" y="11362"/>
                </a:lnTo>
                <a:cubicBezTo>
                  <a:pt x="33887" y="11362"/>
                  <a:pt x="11362" y="32491"/>
                  <a:pt x="11362" y="59202"/>
                </a:cubicBezTo>
                <a:cubicBezTo>
                  <a:pt x="11362" y="85913"/>
                  <a:pt x="33887" y="108438"/>
                  <a:pt x="60598" y="108438"/>
                </a:cubicBezTo>
                <a:cubicBezTo>
                  <a:pt x="87308" y="108438"/>
                  <a:pt x="108438" y="85913"/>
                  <a:pt x="108438" y="59202"/>
                </a:cubicBezTo>
                <a:cubicBezTo>
                  <a:pt x="108438" y="32491"/>
                  <a:pt x="87308" y="11362"/>
                  <a:pt x="60598" y="11362"/>
                </a:cubicBezTo>
                <a:close/>
                <a:moveTo>
                  <a:pt x="84518" y="64784"/>
                </a:moveTo>
                <a:lnTo>
                  <a:pt x="84518" y="64784"/>
                </a:lnTo>
                <a:cubicBezTo>
                  <a:pt x="66179" y="64784"/>
                  <a:pt x="66179" y="64784"/>
                  <a:pt x="66179" y="64784"/>
                </a:cubicBezTo>
                <a:cubicBezTo>
                  <a:pt x="66179" y="84518"/>
                  <a:pt x="66179" y="84518"/>
                  <a:pt x="66179" y="84518"/>
                </a:cubicBezTo>
                <a:cubicBezTo>
                  <a:pt x="66179" y="87308"/>
                  <a:pt x="63388" y="90299"/>
                  <a:pt x="60598" y="90299"/>
                </a:cubicBezTo>
                <a:cubicBezTo>
                  <a:pt x="56411" y="90299"/>
                  <a:pt x="55016" y="87308"/>
                  <a:pt x="55016" y="84518"/>
                </a:cubicBezTo>
                <a:cubicBezTo>
                  <a:pt x="55016" y="64784"/>
                  <a:pt x="55016" y="64784"/>
                  <a:pt x="55016" y="64784"/>
                </a:cubicBezTo>
                <a:cubicBezTo>
                  <a:pt x="35282" y="64784"/>
                  <a:pt x="35282" y="64784"/>
                  <a:pt x="35282" y="64784"/>
                </a:cubicBezTo>
                <a:cubicBezTo>
                  <a:pt x="32491" y="64784"/>
                  <a:pt x="29501" y="63388"/>
                  <a:pt x="29501" y="59202"/>
                </a:cubicBezTo>
                <a:cubicBezTo>
                  <a:pt x="29501" y="56411"/>
                  <a:pt x="32491" y="53621"/>
                  <a:pt x="35282" y="53621"/>
                </a:cubicBezTo>
                <a:cubicBezTo>
                  <a:pt x="55016" y="53621"/>
                  <a:pt x="55016" y="53621"/>
                  <a:pt x="55016" y="53621"/>
                </a:cubicBezTo>
                <a:cubicBezTo>
                  <a:pt x="55016" y="35282"/>
                  <a:pt x="55016" y="35282"/>
                  <a:pt x="55016" y="35282"/>
                </a:cubicBezTo>
                <a:cubicBezTo>
                  <a:pt x="55016" y="32491"/>
                  <a:pt x="56411" y="29700"/>
                  <a:pt x="60598" y="29700"/>
                </a:cubicBezTo>
                <a:cubicBezTo>
                  <a:pt x="63388" y="29700"/>
                  <a:pt x="66179" y="32491"/>
                  <a:pt x="66179" y="35282"/>
                </a:cubicBezTo>
                <a:cubicBezTo>
                  <a:pt x="66179" y="53621"/>
                  <a:pt x="66179" y="53621"/>
                  <a:pt x="66179" y="53621"/>
                </a:cubicBezTo>
                <a:cubicBezTo>
                  <a:pt x="84518" y="53621"/>
                  <a:pt x="84518" y="53621"/>
                  <a:pt x="84518" y="53621"/>
                </a:cubicBezTo>
                <a:cubicBezTo>
                  <a:pt x="87308" y="53621"/>
                  <a:pt x="90099" y="56411"/>
                  <a:pt x="90099" y="59202"/>
                </a:cubicBezTo>
                <a:cubicBezTo>
                  <a:pt x="90099" y="63388"/>
                  <a:pt x="87308" y="64784"/>
                  <a:pt x="84518" y="647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2" name="Shape 4867">
            <a:extLst>
              <a:ext uri="{FF2B5EF4-FFF2-40B4-BE49-F238E27FC236}">
                <a16:creationId xmlns:a16="http://schemas.microsoft.com/office/drawing/2014/main" xmlns="" id="{CC2F154D-F107-4E2A-B323-21D3EE5B2C4D}"/>
              </a:ext>
            </a:extLst>
          </p:cNvPr>
          <p:cNvSpPr/>
          <p:nvPr/>
        </p:nvSpPr>
        <p:spPr>
          <a:xfrm>
            <a:off x="7096295" y="1700287"/>
            <a:ext cx="289907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202" y="119802"/>
                </a:moveTo>
                <a:lnTo>
                  <a:pt x="59202" y="119802"/>
                </a:lnTo>
                <a:cubicBezTo>
                  <a:pt x="26710" y="119802"/>
                  <a:pt x="0" y="93399"/>
                  <a:pt x="0" y="59901"/>
                </a:cubicBezTo>
                <a:cubicBezTo>
                  <a:pt x="0" y="26403"/>
                  <a:pt x="26710" y="0"/>
                  <a:pt x="59202" y="0"/>
                </a:cubicBezTo>
                <a:cubicBezTo>
                  <a:pt x="92890" y="0"/>
                  <a:pt x="119800" y="26403"/>
                  <a:pt x="119800" y="59901"/>
                </a:cubicBezTo>
                <a:cubicBezTo>
                  <a:pt x="119800" y="93399"/>
                  <a:pt x="92890" y="119802"/>
                  <a:pt x="59202" y="119802"/>
                </a:cubicBezTo>
                <a:close/>
                <a:moveTo>
                  <a:pt x="92890" y="25024"/>
                </a:moveTo>
                <a:lnTo>
                  <a:pt x="92890" y="25024"/>
                </a:lnTo>
                <a:cubicBezTo>
                  <a:pt x="92890" y="25024"/>
                  <a:pt x="92890" y="25024"/>
                  <a:pt x="92890" y="23645"/>
                </a:cubicBezTo>
                <a:lnTo>
                  <a:pt x="91495" y="23645"/>
                </a:lnTo>
                <a:cubicBezTo>
                  <a:pt x="91495" y="23645"/>
                  <a:pt x="91495" y="23645"/>
                  <a:pt x="91495" y="25024"/>
                </a:cubicBezTo>
                <a:cubicBezTo>
                  <a:pt x="91495" y="25024"/>
                  <a:pt x="91495" y="25024"/>
                  <a:pt x="92890" y="25024"/>
                </a:cubicBezTo>
                <a:cubicBezTo>
                  <a:pt x="92890" y="26403"/>
                  <a:pt x="92890" y="26403"/>
                  <a:pt x="91495" y="26403"/>
                </a:cubicBezTo>
                <a:cubicBezTo>
                  <a:pt x="91495" y="27783"/>
                  <a:pt x="91495" y="27783"/>
                  <a:pt x="91495" y="27783"/>
                </a:cubicBezTo>
                <a:lnTo>
                  <a:pt x="90099" y="27783"/>
                </a:lnTo>
                <a:cubicBezTo>
                  <a:pt x="90099" y="27783"/>
                  <a:pt x="90099" y="27783"/>
                  <a:pt x="91495" y="27783"/>
                </a:cubicBezTo>
                <a:cubicBezTo>
                  <a:pt x="91495" y="27783"/>
                  <a:pt x="91495" y="27783"/>
                  <a:pt x="92890" y="27783"/>
                </a:cubicBezTo>
                <a:cubicBezTo>
                  <a:pt x="92890" y="26403"/>
                  <a:pt x="92890" y="26403"/>
                  <a:pt x="92890" y="26403"/>
                </a:cubicBezTo>
                <a:cubicBezTo>
                  <a:pt x="92890" y="25024"/>
                  <a:pt x="92890" y="25024"/>
                  <a:pt x="94485" y="25024"/>
                </a:cubicBezTo>
                <a:lnTo>
                  <a:pt x="92890" y="25024"/>
                </a:lnTo>
                <a:close/>
                <a:moveTo>
                  <a:pt x="94485" y="26403"/>
                </a:moveTo>
                <a:lnTo>
                  <a:pt x="94485" y="26403"/>
                </a:lnTo>
                <a:close/>
                <a:moveTo>
                  <a:pt x="108438" y="66798"/>
                </a:moveTo>
                <a:lnTo>
                  <a:pt x="108438" y="66798"/>
                </a:lnTo>
                <a:cubicBezTo>
                  <a:pt x="108438" y="65418"/>
                  <a:pt x="108438" y="64039"/>
                  <a:pt x="108438" y="64039"/>
                </a:cubicBezTo>
                <a:cubicBezTo>
                  <a:pt x="108438" y="62660"/>
                  <a:pt x="108438" y="64039"/>
                  <a:pt x="107043" y="64039"/>
                </a:cubicBezTo>
                <a:cubicBezTo>
                  <a:pt x="107043" y="62660"/>
                  <a:pt x="107043" y="62660"/>
                  <a:pt x="107043" y="62660"/>
                </a:cubicBezTo>
                <a:cubicBezTo>
                  <a:pt x="107043" y="62660"/>
                  <a:pt x="107043" y="62660"/>
                  <a:pt x="107043" y="64039"/>
                </a:cubicBezTo>
                <a:cubicBezTo>
                  <a:pt x="107043" y="64039"/>
                  <a:pt x="105647" y="65418"/>
                  <a:pt x="107043" y="65418"/>
                </a:cubicBezTo>
                <a:cubicBezTo>
                  <a:pt x="107043" y="66798"/>
                  <a:pt x="107043" y="66798"/>
                  <a:pt x="108438" y="66798"/>
                </a:cubicBezTo>
                <a:close/>
                <a:moveTo>
                  <a:pt x="12757" y="71133"/>
                </a:moveTo>
                <a:lnTo>
                  <a:pt x="12757" y="71133"/>
                </a:lnTo>
                <a:cubicBezTo>
                  <a:pt x="14152" y="71133"/>
                  <a:pt x="14152" y="7113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4152" y="69753"/>
                  <a:pt x="14152" y="69753"/>
                  <a:pt x="12757" y="69753"/>
                </a:cubicBezTo>
                <a:lnTo>
                  <a:pt x="12757" y="71133"/>
                </a:lnTo>
                <a:cubicBezTo>
                  <a:pt x="12757" y="69753"/>
                  <a:pt x="12757" y="69753"/>
                  <a:pt x="12757" y="69753"/>
                </a:cubicBezTo>
                <a:cubicBezTo>
                  <a:pt x="12757" y="69753"/>
                  <a:pt x="12757" y="69753"/>
                  <a:pt x="11362" y="69753"/>
                </a:cubicBezTo>
                <a:cubicBezTo>
                  <a:pt x="12757" y="71133"/>
                  <a:pt x="12757" y="71133"/>
                  <a:pt x="12757" y="71133"/>
                </a:cubicBezTo>
                <a:close/>
                <a:moveTo>
                  <a:pt x="14152" y="53004"/>
                </a:moveTo>
                <a:lnTo>
                  <a:pt x="14152" y="53004"/>
                </a:lnTo>
                <a:close/>
                <a:moveTo>
                  <a:pt x="14152" y="44532"/>
                </a:moveTo>
                <a:lnTo>
                  <a:pt x="14152" y="44532"/>
                </a:lnTo>
                <a:lnTo>
                  <a:pt x="14152" y="43152"/>
                </a:lnTo>
                <a:lnTo>
                  <a:pt x="14152" y="44532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5024"/>
                  <a:pt x="26710" y="25024"/>
                  <a:pt x="25315" y="25024"/>
                </a:cubicBezTo>
                <a:cubicBezTo>
                  <a:pt x="26710" y="25024"/>
                  <a:pt x="26710" y="25024"/>
                  <a:pt x="26710" y="25024"/>
                </a:cubicBezTo>
                <a:close/>
                <a:moveTo>
                  <a:pt x="25315" y="26403"/>
                </a:moveTo>
                <a:lnTo>
                  <a:pt x="25315" y="26403"/>
                </a:lnTo>
                <a:close/>
                <a:moveTo>
                  <a:pt x="38073" y="16748"/>
                </a:moveTo>
                <a:lnTo>
                  <a:pt x="38073" y="16748"/>
                </a:lnTo>
                <a:lnTo>
                  <a:pt x="39468" y="16748"/>
                </a:lnTo>
                <a:lnTo>
                  <a:pt x="38073" y="16748"/>
                </a:lnTo>
                <a:cubicBezTo>
                  <a:pt x="39468" y="16748"/>
                  <a:pt x="39468" y="16748"/>
                  <a:pt x="39468" y="16748"/>
                </a:cubicBezTo>
                <a:lnTo>
                  <a:pt x="39468" y="18128"/>
                </a:lnTo>
                <a:lnTo>
                  <a:pt x="39468" y="16748"/>
                </a:lnTo>
                <a:cubicBezTo>
                  <a:pt x="38073" y="1674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8073" y="16748"/>
                </a:cubicBezTo>
                <a:cubicBezTo>
                  <a:pt x="38073" y="18128"/>
                  <a:pt x="38073" y="18128"/>
                  <a:pt x="38073" y="18128"/>
                </a:cubicBezTo>
                <a:cubicBezTo>
                  <a:pt x="38073" y="18128"/>
                  <a:pt x="38073" y="18128"/>
                  <a:pt x="39468" y="18128"/>
                </a:cubicBezTo>
                <a:lnTo>
                  <a:pt x="38073" y="18128"/>
                </a:lnTo>
                <a:lnTo>
                  <a:pt x="39468" y="18128"/>
                </a:lnTo>
                <a:lnTo>
                  <a:pt x="38073" y="18128"/>
                </a:lnTo>
                <a:cubicBezTo>
                  <a:pt x="39468" y="18128"/>
                  <a:pt x="39468" y="18128"/>
                  <a:pt x="39468" y="18128"/>
                </a:cubicBezTo>
                <a:cubicBezTo>
                  <a:pt x="39468" y="18128"/>
                  <a:pt x="40863" y="19507"/>
                  <a:pt x="39468" y="19507"/>
                </a:cubicBezTo>
                <a:lnTo>
                  <a:pt x="38073" y="19507"/>
                </a:lnTo>
                <a:lnTo>
                  <a:pt x="39468" y="19507"/>
                </a:ln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6677" y="20886"/>
                  <a:pt x="38073" y="20886"/>
                </a:cubicBezTo>
                <a:cubicBezTo>
                  <a:pt x="38073" y="19507"/>
                  <a:pt x="38073" y="19507"/>
                  <a:pt x="38073" y="19507"/>
                </a:cubicBezTo>
                <a:cubicBezTo>
                  <a:pt x="38073" y="20886"/>
                  <a:pt x="38073" y="20886"/>
                  <a:pt x="38073" y="20886"/>
                </a:cubicBezTo>
                <a:lnTo>
                  <a:pt x="39468" y="20886"/>
                </a:lnTo>
                <a:cubicBezTo>
                  <a:pt x="39468" y="20886"/>
                  <a:pt x="39468" y="20886"/>
                  <a:pt x="40863" y="20886"/>
                </a:cubicBezTo>
                <a:cubicBezTo>
                  <a:pt x="42259" y="20886"/>
                  <a:pt x="42259" y="20886"/>
                  <a:pt x="42259" y="20886"/>
                </a:cubicBezTo>
                <a:cubicBezTo>
                  <a:pt x="42259" y="22266"/>
                  <a:pt x="42259" y="22266"/>
                  <a:pt x="42259" y="22266"/>
                </a:cubicBezTo>
                <a:cubicBezTo>
                  <a:pt x="42259" y="22266"/>
                  <a:pt x="40863" y="22266"/>
                  <a:pt x="40863" y="20886"/>
                </a:cubicBezTo>
                <a:cubicBezTo>
                  <a:pt x="40863" y="22266"/>
                  <a:pt x="42259" y="22266"/>
                  <a:pt x="40863" y="22266"/>
                </a:cubicBezTo>
                <a:cubicBezTo>
                  <a:pt x="39468" y="20886"/>
                  <a:pt x="39468" y="20886"/>
                  <a:pt x="39468" y="20886"/>
                </a:cubicBezTo>
                <a:lnTo>
                  <a:pt x="39468" y="22266"/>
                </a:lnTo>
                <a:cubicBezTo>
                  <a:pt x="38073" y="20886"/>
                  <a:pt x="38073" y="20886"/>
                  <a:pt x="38073" y="20886"/>
                </a:cubicBezTo>
                <a:cubicBezTo>
                  <a:pt x="38073" y="20886"/>
                  <a:pt x="38073" y="20886"/>
                  <a:pt x="38073" y="22266"/>
                </a:cubicBezTo>
                <a:cubicBezTo>
                  <a:pt x="39468" y="22266"/>
                  <a:pt x="39468" y="22266"/>
                  <a:pt x="39468" y="22266"/>
                </a:cubicBezTo>
                <a:lnTo>
                  <a:pt x="39468" y="20886"/>
                </a:lnTo>
                <a:cubicBezTo>
                  <a:pt x="39468" y="22266"/>
                  <a:pt x="39468" y="22266"/>
                  <a:pt x="39468" y="22266"/>
                </a:cubicBezTo>
                <a:lnTo>
                  <a:pt x="38073" y="22266"/>
                </a:lnTo>
                <a:cubicBezTo>
                  <a:pt x="39468" y="22266"/>
                  <a:pt x="38073" y="22266"/>
                  <a:pt x="38073" y="23645"/>
                </a:cubicBezTo>
                <a:cubicBezTo>
                  <a:pt x="38073" y="23645"/>
                  <a:pt x="38073" y="22266"/>
                  <a:pt x="39468" y="22266"/>
                </a:cubicBezTo>
                <a:lnTo>
                  <a:pt x="39468" y="23645"/>
                </a:lnTo>
                <a:cubicBezTo>
                  <a:pt x="39468" y="23645"/>
                  <a:pt x="39468" y="23645"/>
                  <a:pt x="39468" y="22266"/>
                </a:cubicBezTo>
                <a:lnTo>
                  <a:pt x="40863" y="22266"/>
                </a:lnTo>
                <a:cubicBezTo>
                  <a:pt x="40863" y="22266"/>
                  <a:pt x="40863" y="22266"/>
                  <a:pt x="42259" y="22266"/>
                </a:cubicBezTo>
                <a:lnTo>
                  <a:pt x="40863" y="22266"/>
                </a:lnTo>
                <a:cubicBezTo>
                  <a:pt x="40863" y="23645"/>
                  <a:pt x="40863" y="23645"/>
                  <a:pt x="42259" y="23645"/>
                </a:cubicBezTo>
                <a:cubicBezTo>
                  <a:pt x="40863" y="23645"/>
                  <a:pt x="40863" y="23645"/>
                  <a:pt x="40863" y="23645"/>
                </a:cubicBezTo>
                <a:lnTo>
                  <a:pt x="40863" y="25024"/>
                </a:lnTo>
                <a:cubicBezTo>
                  <a:pt x="39468" y="25024"/>
                  <a:pt x="39468" y="25024"/>
                  <a:pt x="39468" y="25024"/>
                </a:cubicBezTo>
                <a:cubicBezTo>
                  <a:pt x="39468" y="25024"/>
                  <a:pt x="39468" y="25024"/>
                  <a:pt x="38073" y="25024"/>
                </a:cubicBezTo>
                <a:lnTo>
                  <a:pt x="38073" y="26403"/>
                </a:lnTo>
                <a:cubicBezTo>
                  <a:pt x="38073" y="26403"/>
                  <a:pt x="38073" y="26403"/>
                  <a:pt x="38073" y="27783"/>
                </a:cubicBezTo>
                <a:cubicBezTo>
                  <a:pt x="38073" y="27783"/>
                  <a:pt x="38073" y="27783"/>
                  <a:pt x="36677" y="27783"/>
                </a:cubicBezTo>
                <a:cubicBezTo>
                  <a:pt x="36677" y="27783"/>
                  <a:pt x="36677" y="29359"/>
                  <a:pt x="35282" y="29359"/>
                </a:cubicBezTo>
                <a:cubicBezTo>
                  <a:pt x="35282" y="29359"/>
                  <a:pt x="35282" y="29359"/>
                  <a:pt x="35282" y="27783"/>
                </a:cubicBezTo>
                <a:cubicBezTo>
                  <a:pt x="35282" y="27783"/>
                  <a:pt x="35282" y="27783"/>
                  <a:pt x="35282" y="29359"/>
                </a:cubicBezTo>
                <a:cubicBezTo>
                  <a:pt x="33887" y="29359"/>
                  <a:pt x="35282" y="29359"/>
                  <a:pt x="33887" y="29359"/>
                </a:cubicBezTo>
                <a:cubicBezTo>
                  <a:pt x="33887" y="29359"/>
                  <a:pt x="33887" y="29359"/>
                  <a:pt x="35282" y="29359"/>
                </a:cubicBezTo>
                <a:cubicBezTo>
                  <a:pt x="33887" y="29359"/>
                  <a:pt x="33887" y="29359"/>
                  <a:pt x="33887" y="29359"/>
                </a:cubicBezTo>
                <a:cubicBezTo>
                  <a:pt x="33887" y="30738"/>
                  <a:pt x="33887" y="29359"/>
                  <a:pt x="33887" y="30738"/>
                </a:cubicBezTo>
                <a:lnTo>
                  <a:pt x="35282" y="30738"/>
                </a:lnTo>
                <a:cubicBezTo>
                  <a:pt x="33887" y="30738"/>
                  <a:pt x="33887" y="30738"/>
                  <a:pt x="33887" y="30738"/>
                </a:cubicBezTo>
                <a:cubicBezTo>
                  <a:pt x="33887" y="30738"/>
                  <a:pt x="33887" y="30738"/>
                  <a:pt x="33887" y="32118"/>
                </a:cubicBezTo>
                <a:cubicBezTo>
                  <a:pt x="33887" y="32118"/>
                  <a:pt x="33887" y="32118"/>
                  <a:pt x="33887" y="33497"/>
                </a:cubicBezTo>
                <a:cubicBezTo>
                  <a:pt x="33887" y="33497"/>
                  <a:pt x="33887" y="33497"/>
                  <a:pt x="33887" y="34876"/>
                </a:cubicBezTo>
                <a:cubicBezTo>
                  <a:pt x="33887" y="34876"/>
                  <a:pt x="33887" y="34876"/>
                  <a:pt x="32491" y="34876"/>
                </a:cubicBezTo>
                <a:lnTo>
                  <a:pt x="33887" y="34876"/>
                </a:lnTo>
                <a:cubicBezTo>
                  <a:pt x="33887" y="34876"/>
                  <a:pt x="33887" y="34876"/>
                  <a:pt x="32491" y="34876"/>
                </a:cubicBezTo>
                <a:cubicBezTo>
                  <a:pt x="30897" y="34876"/>
                  <a:pt x="32491" y="34876"/>
                  <a:pt x="30897" y="34876"/>
                </a:cubicBezTo>
                <a:lnTo>
                  <a:pt x="32491" y="34876"/>
                </a:lnTo>
                <a:lnTo>
                  <a:pt x="30897" y="34876"/>
                </a:lnTo>
                <a:lnTo>
                  <a:pt x="30897" y="33497"/>
                </a:lnTo>
                <a:lnTo>
                  <a:pt x="30897" y="34876"/>
                </a:lnTo>
                <a:cubicBezTo>
                  <a:pt x="30897" y="34876"/>
                  <a:pt x="30897" y="34876"/>
                  <a:pt x="29501" y="34876"/>
                </a:cubicBezTo>
                <a:lnTo>
                  <a:pt x="29501" y="33497"/>
                </a:lnTo>
                <a:cubicBezTo>
                  <a:pt x="29501" y="34876"/>
                  <a:pt x="29501" y="33497"/>
                  <a:pt x="29501" y="33497"/>
                </a:cubicBezTo>
                <a:lnTo>
                  <a:pt x="29501" y="34876"/>
                </a:lnTo>
                <a:cubicBezTo>
                  <a:pt x="28106" y="34876"/>
                  <a:pt x="28106" y="34876"/>
                  <a:pt x="28106" y="33497"/>
                </a:cubicBezTo>
                <a:cubicBezTo>
                  <a:pt x="28106" y="33497"/>
                  <a:pt x="29501" y="33497"/>
                  <a:pt x="28106" y="33497"/>
                </a:cubicBezTo>
                <a:cubicBezTo>
                  <a:pt x="28106" y="32118"/>
                  <a:pt x="28106" y="32118"/>
                  <a:pt x="28106" y="32118"/>
                </a:cubicBezTo>
                <a:lnTo>
                  <a:pt x="28106" y="33497"/>
                </a:lnTo>
                <a:cubicBezTo>
                  <a:pt x="28106" y="33497"/>
                  <a:pt x="28106" y="33497"/>
                  <a:pt x="28106" y="32118"/>
                </a:cubicBezTo>
                <a:lnTo>
                  <a:pt x="28106" y="33497"/>
                </a:lnTo>
                <a:cubicBezTo>
                  <a:pt x="26710" y="32118"/>
                  <a:pt x="28106" y="32118"/>
                  <a:pt x="28106" y="32118"/>
                </a:cubicBezTo>
                <a:cubicBezTo>
                  <a:pt x="28106" y="32118"/>
                  <a:pt x="28106" y="32118"/>
                  <a:pt x="26710" y="32118"/>
                </a:cubicBezTo>
                <a:cubicBezTo>
                  <a:pt x="26710" y="32118"/>
                  <a:pt x="26710" y="32118"/>
                  <a:pt x="28106" y="32118"/>
                </a:cubicBezTo>
                <a:cubicBezTo>
                  <a:pt x="28106" y="32118"/>
                  <a:pt x="28106" y="32118"/>
                  <a:pt x="28106" y="30738"/>
                </a:cubicBezTo>
                <a:cubicBezTo>
                  <a:pt x="28106" y="32118"/>
                  <a:pt x="28106" y="32118"/>
                  <a:pt x="28106" y="32118"/>
                </a:cubicBezTo>
                <a:cubicBezTo>
                  <a:pt x="26710" y="32118"/>
                  <a:pt x="26710" y="32118"/>
                  <a:pt x="26710" y="32118"/>
                </a:cubicBez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8106" y="30738"/>
                </a:cubicBezTo>
                <a:cubicBezTo>
                  <a:pt x="28106" y="30738"/>
                  <a:pt x="28106" y="30738"/>
                  <a:pt x="26710" y="30738"/>
                </a:cubicBezTo>
                <a:lnTo>
                  <a:pt x="26710" y="32118"/>
                </a:lnTo>
                <a:cubicBezTo>
                  <a:pt x="26710" y="32118"/>
                  <a:pt x="26710" y="32118"/>
                  <a:pt x="26710" y="30738"/>
                </a:cubicBezTo>
                <a:cubicBezTo>
                  <a:pt x="26710" y="30738"/>
                  <a:pt x="26710" y="30738"/>
                  <a:pt x="25315" y="30738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6710" y="29359"/>
                  <a:pt x="26710" y="29359"/>
                  <a:pt x="28106" y="29359"/>
                </a:cubicBezTo>
                <a:cubicBezTo>
                  <a:pt x="26710" y="29359"/>
                  <a:pt x="26710" y="29359"/>
                  <a:pt x="26710" y="29359"/>
                </a:cubicBezTo>
                <a:lnTo>
                  <a:pt x="25315" y="29359"/>
                </a:lnTo>
                <a:lnTo>
                  <a:pt x="26710" y="29359"/>
                </a:lnTo>
                <a:cubicBezTo>
                  <a:pt x="25315" y="29359"/>
                  <a:pt x="25315" y="29359"/>
                  <a:pt x="25315" y="29359"/>
                </a:cubicBezTo>
                <a:cubicBezTo>
                  <a:pt x="25315" y="27783"/>
                  <a:pt x="26710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lnTo>
                  <a:pt x="25315" y="27783"/>
                </a:lnTo>
                <a:lnTo>
                  <a:pt x="26710" y="27783"/>
                </a:ln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7783"/>
                </a:cubicBezTo>
                <a:cubicBezTo>
                  <a:pt x="25315" y="27783"/>
                  <a:pt x="25315" y="27783"/>
                  <a:pt x="25315" y="27783"/>
                </a:cubicBezTo>
                <a:cubicBezTo>
                  <a:pt x="25315" y="27783"/>
                  <a:pt x="25315" y="27783"/>
                  <a:pt x="26710" y="26403"/>
                </a:cubicBezTo>
                <a:cubicBezTo>
                  <a:pt x="26710" y="25024"/>
                  <a:pt x="26710" y="25024"/>
                  <a:pt x="26710" y="25024"/>
                </a:cubicBezTo>
                <a:lnTo>
                  <a:pt x="25315" y="25024"/>
                </a:lnTo>
                <a:cubicBezTo>
                  <a:pt x="25315" y="25024"/>
                  <a:pt x="25315" y="25024"/>
                  <a:pt x="26710" y="26403"/>
                </a:cubicBezTo>
                <a:cubicBezTo>
                  <a:pt x="26710" y="26403"/>
                  <a:pt x="26710" y="26403"/>
                  <a:pt x="25315" y="26403"/>
                </a:cubicBezTo>
                <a:cubicBezTo>
                  <a:pt x="23920" y="27783"/>
                  <a:pt x="22524" y="29359"/>
                  <a:pt x="21129" y="30738"/>
                </a:cubicBezTo>
                <a:lnTo>
                  <a:pt x="22524" y="30738"/>
                </a:lnTo>
                <a:cubicBezTo>
                  <a:pt x="22524" y="30738"/>
                  <a:pt x="22524" y="32118"/>
                  <a:pt x="23920" y="32118"/>
                </a:cubicBezTo>
                <a:cubicBezTo>
                  <a:pt x="22524" y="32118"/>
                  <a:pt x="22524" y="32118"/>
                  <a:pt x="22524" y="32118"/>
                </a:cubicBezTo>
                <a:lnTo>
                  <a:pt x="22524" y="33497"/>
                </a:lnTo>
                <a:lnTo>
                  <a:pt x="21129" y="33497"/>
                </a:lnTo>
                <a:cubicBezTo>
                  <a:pt x="21129" y="32118"/>
                  <a:pt x="21129" y="32118"/>
                  <a:pt x="21129" y="32118"/>
                </a:cubicBezTo>
                <a:lnTo>
                  <a:pt x="19734" y="32118"/>
                </a:lnTo>
                <a:lnTo>
                  <a:pt x="19734" y="33497"/>
                </a:lnTo>
                <a:cubicBezTo>
                  <a:pt x="19734" y="33497"/>
                  <a:pt x="19734" y="33497"/>
                  <a:pt x="21129" y="33497"/>
                </a:cubicBezTo>
                <a:cubicBezTo>
                  <a:pt x="21129" y="33497"/>
                  <a:pt x="21129" y="33497"/>
                  <a:pt x="21129" y="34876"/>
                </a:cubicBezTo>
                <a:lnTo>
                  <a:pt x="21129" y="33497"/>
                </a:lnTo>
                <a:cubicBezTo>
                  <a:pt x="21129" y="34876"/>
                  <a:pt x="21129" y="34876"/>
                  <a:pt x="21129" y="34876"/>
                </a:cubicBezTo>
                <a:cubicBezTo>
                  <a:pt x="19734" y="34876"/>
                  <a:pt x="19734" y="34876"/>
                  <a:pt x="19734" y="33497"/>
                </a:cubicBezTo>
                <a:lnTo>
                  <a:pt x="19734" y="34876"/>
                </a:lnTo>
                <a:lnTo>
                  <a:pt x="19734" y="33497"/>
                </a:lnTo>
                <a:cubicBezTo>
                  <a:pt x="19734" y="34876"/>
                  <a:pt x="19734" y="34876"/>
                  <a:pt x="19734" y="34876"/>
                </a:cubicBezTo>
                <a:cubicBezTo>
                  <a:pt x="19734" y="34876"/>
                  <a:pt x="21129" y="34876"/>
                  <a:pt x="21129" y="36256"/>
                </a:cubicBezTo>
                <a:cubicBezTo>
                  <a:pt x="19734" y="36256"/>
                  <a:pt x="19734" y="34876"/>
                  <a:pt x="19734" y="34876"/>
                </a:cubicBezTo>
                <a:cubicBezTo>
                  <a:pt x="19734" y="34876"/>
                  <a:pt x="19734" y="34876"/>
                  <a:pt x="18338" y="34876"/>
                </a:cubicBezTo>
                <a:cubicBezTo>
                  <a:pt x="18338" y="34876"/>
                  <a:pt x="16943" y="34876"/>
                  <a:pt x="16943" y="36256"/>
                </a:cubicBezTo>
                <a:cubicBezTo>
                  <a:pt x="18338" y="36256"/>
                  <a:pt x="18338" y="36256"/>
                  <a:pt x="18338" y="36256"/>
                </a:cubicBezTo>
                <a:lnTo>
                  <a:pt x="18338" y="37635"/>
                </a:lnTo>
                <a:cubicBezTo>
                  <a:pt x="18338" y="37635"/>
                  <a:pt x="18338" y="37635"/>
                  <a:pt x="18338" y="39014"/>
                </a:cubicBezTo>
                <a:cubicBezTo>
                  <a:pt x="18338" y="37635"/>
                  <a:pt x="19734" y="37635"/>
                  <a:pt x="19734" y="39014"/>
                </a:cubicBezTo>
                <a:lnTo>
                  <a:pt x="19734" y="37635"/>
                </a:lnTo>
                <a:cubicBezTo>
                  <a:pt x="21129" y="37635"/>
                  <a:pt x="21129" y="39014"/>
                  <a:pt x="21129" y="39014"/>
                </a:cubicBezTo>
                <a:cubicBezTo>
                  <a:pt x="21129" y="37635"/>
                  <a:pt x="21129" y="37635"/>
                  <a:pt x="21129" y="37635"/>
                </a:cubicBezTo>
                <a:lnTo>
                  <a:pt x="22524" y="37635"/>
                </a:lnTo>
                <a:cubicBezTo>
                  <a:pt x="22524" y="39014"/>
                  <a:pt x="22524" y="39014"/>
                  <a:pt x="22524" y="39014"/>
                </a:cubicBezTo>
                <a:cubicBezTo>
                  <a:pt x="22524" y="39014"/>
                  <a:pt x="22524" y="39014"/>
                  <a:pt x="22524" y="40394"/>
                </a:cubicBezTo>
                <a:cubicBezTo>
                  <a:pt x="22524" y="40394"/>
                  <a:pt x="22524" y="39014"/>
                  <a:pt x="22524" y="40394"/>
                </a:cubicBezTo>
                <a:cubicBezTo>
                  <a:pt x="23920" y="40394"/>
                  <a:pt x="23920" y="40394"/>
                  <a:pt x="23920" y="40394"/>
                </a:cubicBezTo>
                <a:cubicBezTo>
                  <a:pt x="23920" y="40394"/>
                  <a:pt x="23920" y="41773"/>
                  <a:pt x="25315" y="41773"/>
                </a:cubicBezTo>
                <a:cubicBezTo>
                  <a:pt x="23920" y="41773"/>
                  <a:pt x="23920" y="41773"/>
                  <a:pt x="23920" y="41773"/>
                </a:cubicBezTo>
                <a:cubicBezTo>
                  <a:pt x="25315" y="41773"/>
                  <a:pt x="25315" y="41773"/>
                  <a:pt x="25315" y="41773"/>
                </a:cubicBezTo>
                <a:lnTo>
                  <a:pt x="26710" y="41773"/>
                </a:lnTo>
                <a:cubicBezTo>
                  <a:pt x="26710" y="43152"/>
                  <a:pt x="26710" y="43152"/>
                  <a:pt x="26710" y="43152"/>
                </a:cubicBezTo>
                <a:lnTo>
                  <a:pt x="25315" y="43152"/>
                </a:lnTo>
                <a:cubicBezTo>
                  <a:pt x="23920" y="44532"/>
                  <a:pt x="23920" y="44532"/>
                  <a:pt x="23920" y="44532"/>
                </a:cubicBezTo>
                <a:cubicBezTo>
                  <a:pt x="23920" y="44532"/>
                  <a:pt x="23920" y="44532"/>
                  <a:pt x="22524" y="44532"/>
                </a:cubicBezTo>
                <a:lnTo>
                  <a:pt x="21129" y="44532"/>
                </a:lnTo>
                <a:cubicBezTo>
                  <a:pt x="21129" y="44532"/>
                  <a:pt x="21129" y="44532"/>
                  <a:pt x="19734" y="44532"/>
                </a:cubicBezTo>
                <a:cubicBezTo>
                  <a:pt x="19734" y="44532"/>
                  <a:pt x="19734" y="44532"/>
                  <a:pt x="19734" y="45911"/>
                </a:cubicBezTo>
                <a:cubicBezTo>
                  <a:pt x="18338" y="45911"/>
                  <a:pt x="18338" y="45911"/>
                  <a:pt x="18338" y="47290"/>
                </a:cubicBezTo>
                <a:lnTo>
                  <a:pt x="18338" y="45911"/>
                </a:lnTo>
                <a:cubicBezTo>
                  <a:pt x="19734" y="45911"/>
                  <a:pt x="19734" y="45911"/>
                  <a:pt x="19734" y="45911"/>
                </a:cubicBezTo>
                <a:cubicBezTo>
                  <a:pt x="21129" y="44532"/>
                  <a:pt x="21129" y="44532"/>
                  <a:pt x="21129" y="45911"/>
                </a:cubicBezTo>
                <a:cubicBezTo>
                  <a:pt x="21129" y="45911"/>
                  <a:pt x="21129" y="45911"/>
                  <a:pt x="19734" y="45911"/>
                </a:cubicBezTo>
                <a:cubicBezTo>
                  <a:pt x="21129" y="45911"/>
                  <a:pt x="21129" y="45911"/>
                  <a:pt x="21129" y="45911"/>
                </a:cubicBezTo>
                <a:cubicBezTo>
                  <a:pt x="21129" y="45911"/>
                  <a:pt x="21129" y="45911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2524" y="47290"/>
                  <a:pt x="22524" y="47290"/>
                  <a:pt x="21129" y="47290"/>
                </a:cubicBezTo>
                <a:cubicBezTo>
                  <a:pt x="21129" y="47290"/>
                  <a:pt x="21129" y="47290"/>
                  <a:pt x="22524" y="47290"/>
                </a:cubicBezTo>
                <a:cubicBezTo>
                  <a:pt x="23920" y="47290"/>
                  <a:pt x="23920" y="47290"/>
                  <a:pt x="23920" y="47290"/>
                </a:cubicBezTo>
                <a:cubicBezTo>
                  <a:pt x="22524" y="47290"/>
                  <a:pt x="23920" y="47290"/>
                  <a:pt x="22524" y="47290"/>
                </a:cubicBezTo>
                <a:cubicBezTo>
                  <a:pt x="22524" y="47290"/>
                  <a:pt x="22524" y="47290"/>
                  <a:pt x="22524" y="48669"/>
                </a:cubicBezTo>
                <a:lnTo>
                  <a:pt x="22524" y="47290"/>
                </a:lnTo>
                <a:cubicBezTo>
                  <a:pt x="22524" y="48669"/>
                  <a:pt x="22524" y="48669"/>
                  <a:pt x="22524" y="48669"/>
                </a:cubicBezTo>
                <a:cubicBezTo>
                  <a:pt x="22524" y="48669"/>
                  <a:pt x="22524" y="48669"/>
                  <a:pt x="21129" y="48669"/>
                </a:cubicBezTo>
                <a:lnTo>
                  <a:pt x="21129" y="47290"/>
                </a:lnTo>
                <a:cubicBezTo>
                  <a:pt x="21129" y="47290"/>
                  <a:pt x="21129" y="47290"/>
                  <a:pt x="21129" y="48669"/>
                </a:cubicBezTo>
                <a:lnTo>
                  <a:pt x="21129" y="47290"/>
                </a:lnTo>
                <a:lnTo>
                  <a:pt x="22524" y="47290"/>
                </a:lnTo>
                <a:cubicBezTo>
                  <a:pt x="21129" y="47290"/>
                  <a:pt x="21129" y="47290"/>
                  <a:pt x="21129" y="47290"/>
                </a:cubicBezTo>
                <a:cubicBezTo>
                  <a:pt x="21129" y="47290"/>
                  <a:pt x="21129" y="48669"/>
                  <a:pt x="19734" y="48669"/>
                </a:cubicBezTo>
                <a:cubicBezTo>
                  <a:pt x="19734" y="47290"/>
                  <a:pt x="19734" y="47290"/>
                  <a:pt x="19734" y="48669"/>
                </a:cubicBezTo>
                <a:lnTo>
                  <a:pt x="19734" y="47290"/>
                </a:lnTo>
                <a:cubicBezTo>
                  <a:pt x="19734" y="48669"/>
                  <a:pt x="19734" y="48669"/>
                  <a:pt x="19734" y="48669"/>
                </a:cubicBezTo>
                <a:lnTo>
                  <a:pt x="18338" y="48669"/>
                </a:lnTo>
                <a:lnTo>
                  <a:pt x="18338" y="50049"/>
                </a:lnTo>
                <a:cubicBezTo>
                  <a:pt x="16943" y="50049"/>
                  <a:pt x="16943" y="50049"/>
                  <a:pt x="16943" y="51625"/>
                </a:cubicBezTo>
                <a:lnTo>
                  <a:pt x="16943" y="50049"/>
                </a:lnTo>
                <a:lnTo>
                  <a:pt x="16943" y="51625"/>
                </a:ln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6943" y="51625"/>
                </a:cubicBezTo>
                <a:lnTo>
                  <a:pt x="15548" y="51625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1625"/>
                  <a:pt x="15548" y="51625"/>
                  <a:pt x="15548" y="53004"/>
                </a:cubicBezTo>
                <a:cubicBezTo>
                  <a:pt x="15548" y="51625"/>
                  <a:pt x="15548" y="51625"/>
                  <a:pt x="15548" y="51625"/>
                </a:cubicBezTo>
                <a:cubicBezTo>
                  <a:pt x="15548" y="51625"/>
                  <a:pt x="15548" y="51625"/>
                  <a:pt x="15548" y="53004"/>
                </a:cubicBezTo>
                <a:lnTo>
                  <a:pt x="14152" y="53004"/>
                </a:ln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4152" y="53004"/>
                </a:cubicBezTo>
                <a:cubicBezTo>
                  <a:pt x="15548" y="53004"/>
                  <a:pt x="15548" y="53004"/>
                  <a:pt x="15548" y="53004"/>
                </a:cubicBezTo>
                <a:lnTo>
                  <a:pt x="14152" y="53004"/>
                </a:lnTo>
                <a:lnTo>
                  <a:pt x="15548" y="53004"/>
                </a:lnTo>
                <a:cubicBezTo>
                  <a:pt x="15548" y="53004"/>
                  <a:pt x="15548" y="53004"/>
                  <a:pt x="15548" y="54384"/>
                </a:cubicBezTo>
                <a:lnTo>
                  <a:pt x="14152" y="54384"/>
                </a:lnTo>
                <a:cubicBezTo>
                  <a:pt x="15548" y="54384"/>
                  <a:pt x="15548" y="54384"/>
                  <a:pt x="15548" y="54384"/>
                </a:cubicBezTo>
                <a:cubicBezTo>
                  <a:pt x="14152" y="54384"/>
                  <a:pt x="14152" y="54384"/>
                  <a:pt x="14152" y="54384"/>
                </a:cubicBezTo>
                <a:lnTo>
                  <a:pt x="15548" y="54384"/>
                </a:lnTo>
                <a:cubicBezTo>
                  <a:pt x="15548" y="54384"/>
                  <a:pt x="15548" y="54384"/>
                  <a:pt x="14152" y="54384"/>
                </a:cubicBezTo>
                <a:lnTo>
                  <a:pt x="15548" y="54384"/>
                </a:lnTo>
                <a:cubicBezTo>
                  <a:pt x="14152" y="54384"/>
                  <a:pt x="14152" y="54384"/>
                  <a:pt x="14152" y="54384"/>
                </a:cubicBezTo>
                <a:lnTo>
                  <a:pt x="14152" y="55763"/>
                </a:lnTo>
                <a:cubicBezTo>
                  <a:pt x="14152" y="55763"/>
                  <a:pt x="14152" y="55763"/>
                  <a:pt x="12757" y="55763"/>
                </a:cubicBezTo>
                <a:lnTo>
                  <a:pt x="12757" y="57142"/>
                </a:lnTo>
                <a:lnTo>
                  <a:pt x="12757" y="58522"/>
                </a:lnTo>
                <a:lnTo>
                  <a:pt x="12757" y="59901"/>
                </a:lnTo>
                <a:cubicBezTo>
                  <a:pt x="11362" y="59901"/>
                  <a:pt x="12757" y="59901"/>
                  <a:pt x="11362" y="59901"/>
                </a:cubicBezTo>
                <a:lnTo>
                  <a:pt x="11362" y="58522"/>
                </a:lnTo>
                <a:cubicBezTo>
                  <a:pt x="11362" y="58522"/>
                  <a:pt x="11362" y="58522"/>
                  <a:pt x="11362" y="57142"/>
                </a:cubicBezTo>
                <a:cubicBezTo>
                  <a:pt x="11362" y="58522"/>
                  <a:pt x="11362" y="58522"/>
                  <a:pt x="11362" y="59901"/>
                </a:cubicBezTo>
                <a:lnTo>
                  <a:pt x="11362" y="61280"/>
                </a:lnTo>
                <a:cubicBezTo>
                  <a:pt x="12757" y="61280"/>
                  <a:pt x="12757" y="61280"/>
                  <a:pt x="12757" y="61280"/>
                </a:cubicBezTo>
                <a:cubicBezTo>
                  <a:pt x="12757" y="61280"/>
                  <a:pt x="12757" y="61280"/>
                  <a:pt x="12757" y="62660"/>
                </a:cubicBezTo>
                <a:cubicBezTo>
                  <a:pt x="14152" y="62660"/>
                  <a:pt x="14152" y="62660"/>
                  <a:pt x="14152" y="62660"/>
                </a:cubicBezTo>
                <a:lnTo>
                  <a:pt x="15548" y="62660"/>
                </a:lnTo>
                <a:lnTo>
                  <a:pt x="15548" y="64039"/>
                </a:lnTo>
                <a:cubicBezTo>
                  <a:pt x="15548" y="64039"/>
                  <a:pt x="15548" y="64039"/>
                  <a:pt x="15548" y="62660"/>
                </a:cubicBezTo>
                <a:cubicBezTo>
                  <a:pt x="14152" y="62660"/>
                  <a:pt x="14152" y="64039"/>
                  <a:pt x="14152" y="64039"/>
                </a:cubicBezTo>
                <a:lnTo>
                  <a:pt x="14152" y="62660"/>
                </a:lnTo>
                <a:lnTo>
                  <a:pt x="12757" y="62660"/>
                </a:lnTo>
                <a:lnTo>
                  <a:pt x="11362" y="62660"/>
                </a:lnTo>
                <a:cubicBezTo>
                  <a:pt x="11362" y="62660"/>
                  <a:pt x="11362" y="62660"/>
                  <a:pt x="11362" y="61280"/>
                </a:cubicBezTo>
                <a:cubicBezTo>
                  <a:pt x="11362" y="61280"/>
                  <a:pt x="11362" y="61280"/>
                  <a:pt x="11362" y="62660"/>
                </a:cubicBezTo>
                <a:cubicBezTo>
                  <a:pt x="11362" y="64039"/>
                  <a:pt x="11362" y="66798"/>
                  <a:pt x="11362" y="69753"/>
                </a:cubicBezTo>
                <a:cubicBezTo>
                  <a:pt x="11362" y="69753"/>
                  <a:pt x="11362" y="69753"/>
                  <a:pt x="12757" y="69753"/>
                </a:cubicBezTo>
                <a:cubicBezTo>
                  <a:pt x="12757" y="69753"/>
                  <a:pt x="12757" y="69753"/>
                  <a:pt x="14152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69753"/>
                  <a:pt x="14152" y="69753"/>
                  <a:pt x="14152" y="69753"/>
                </a:cubicBezTo>
                <a:cubicBezTo>
                  <a:pt x="15548" y="69753"/>
                  <a:pt x="15548" y="69753"/>
                  <a:pt x="15548" y="69753"/>
                </a:cubicBezTo>
                <a:cubicBezTo>
                  <a:pt x="14152" y="69753"/>
                  <a:pt x="14152" y="69753"/>
                  <a:pt x="14152" y="71133"/>
                </a:cubicBezTo>
                <a:cubicBezTo>
                  <a:pt x="14152" y="71133"/>
                  <a:pt x="14152" y="71133"/>
                  <a:pt x="14152" y="72512"/>
                </a:cubicBezTo>
                <a:cubicBezTo>
                  <a:pt x="15548" y="72512"/>
                  <a:pt x="15548" y="71133"/>
                  <a:pt x="15548" y="71133"/>
                </a:cubicBezTo>
                <a:cubicBezTo>
                  <a:pt x="15548" y="71133"/>
                  <a:pt x="15548" y="71133"/>
                  <a:pt x="14152" y="71133"/>
                </a:cubicBezTo>
                <a:cubicBezTo>
                  <a:pt x="15548" y="71133"/>
                  <a:pt x="15548" y="71133"/>
                  <a:pt x="15548" y="71133"/>
                </a:cubicBezTo>
                <a:lnTo>
                  <a:pt x="15548" y="69753"/>
                </a:lnTo>
                <a:cubicBezTo>
                  <a:pt x="15548" y="69753"/>
                  <a:pt x="15548" y="69753"/>
                  <a:pt x="15548" y="71133"/>
                </a:cubicBezTo>
                <a:lnTo>
                  <a:pt x="16943" y="71133"/>
                </a:lnTo>
                <a:cubicBezTo>
                  <a:pt x="18338" y="71133"/>
                  <a:pt x="18338" y="71133"/>
                  <a:pt x="18338" y="71133"/>
                </a:cubicBezTo>
                <a:cubicBezTo>
                  <a:pt x="19734" y="71133"/>
                  <a:pt x="19734" y="71133"/>
                  <a:pt x="19734" y="71133"/>
                </a:cubicBezTo>
                <a:lnTo>
                  <a:pt x="21129" y="71133"/>
                </a:lnTo>
                <a:cubicBezTo>
                  <a:pt x="19734" y="71133"/>
                  <a:pt x="21129" y="72512"/>
                  <a:pt x="19734" y="72512"/>
                </a:cubicBezTo>
                <a:cubicBezTo>
                  <a:pt x="19734" y="72512"/>
                  <a:pt x="19734" y="72512"/>
                  <a:pt x="21129" y="72512"/>
                </a:cubicBezTo>
                <a:cubicBezTo>
                  <a:pt x="22524" y="72512"/>
                  <a:pt x="22524" y="72512"/>
                  <a:pt x="22524" y="73891"/>
                </a:cubicBezTo>
                <a:lnTo>
                  <a:pt x="22524" y="72512"/>
                </a:lnTo>
                <a:lnTo>
                  <a:pt x="22524" y="73891"/>
                </a:lnTo>
                <a:cubicBezTo>
                  <a:pt x="22524" y="73891"/>
                  <a:pt x="22524" y="73891"/>
                  <a:pt x="23920" y="73891"/>
                </a:cubicBezTo>
                <a:lnTo>
                  <a:pt x="25315" y="73891"/>
                </a:lnTo>
                <a:lnTo>
                  <a:pt x="25315" y="75270"/>
                </a:lnTo>
                <a:lnTo>
                  <a:pt x="26710" y="75270"/>
                </a:lnTo>
                <a:lnTo>
                  <a:pt x="26710" y="76650"/>
                </a:lnTo>
                <a:lnTo>
                  <a:pt x="25315" y="76650"/>
                </a:lnTo>
                <a:lnTo>
                  <a:pt x="25315" y="78029"/>
                </a:lnTo>
                <a:cubicBezTo>
                  <a:pt x="26710" y="78029"/>
                  <a:pt x="26710" y="78029"/>
                  <a:pt x="26710" y="78029"/>
                </a:cubicBezTo>
                <a:cubicBezTo>
                  <a:pt x="28106" y="78029"/>
                  <a:pt x="28106" y="76650"/>
                  <a:pt x="28106" y="76650"/>
                </a:cubicBezTo>
                <a:cubicBezTo>
                  <a:pt x="28106" y="78029"/>
                  <a:pt x="29501" y="78029"/>
                  <a:pt x="29501" y="78029"/>
                </a:cubicBezTo>
                <a:cubicBezTo>
                  <a:pt x="30897" y="78029"/>
                  <a:pt x="30897" y="78029"/>
                  <a:pt x="30897" y="78029"/>
                </a:cubicBezTo>
                <a:lnTo>
                  <a:pt x="32491" y="78029"/>
                </a:lnTo>
                <a:cubicBezTo>
                  <a:pt x="32491" y="78029"/>
                  <a:pt x="32491" y="79408"/>
                  <a:pt x="33887" y="79408"/>
                </a:cubicBezTo>
                <a:cubicBezTo>
                  <a:pt x="35282" y="79408"/>
                  <a:pt x="35282" y="80788"/>
                  <a:pt x="35282" y="80788"/>
                </a:cubicBezTo>
                <a:cubicBezTo>
                  <a:pt x="35282" y="82167"/>
                  <a:pt x="33887" y="82167"/>
                  <a:pt x="33887" y="82167"/>
                </a:cubicBezTo>
                <a:cubicBezTo>
                  <a:pt x="33887" y="82167"/>
                  <a:pt x="33887" y="82167"/>
                  <a:pt x="33887" y="83546"/>
                </a:cubicBezTo>
                <a:cubicBezTo>
                  <a:pt x="33887" y="83546"/>
                  <a:pt x="33887" y="83546"/>
                  <a:pt x="32491" y="83546"/>
                </a:cubicBezTo>
                <a:cubicBezTo>
                  <a:pt x="32491" y="83546"/>
                  <a:pt x="32491" y="83546"/>
                  <a:pt x="32491" y="84926"/>
                </a:cubicBezTo>
                <a:lnTo>
                  <a:pt x="32491" y="86305"/>
                </a:lnTo>
                <a:cubicBezTo>
                  <a:pt x="32491" y="86305"/>
                  <a:pt x="32491" y="86305"/>
                  <a:pt x="32491" y="87684"/>
                </a:cubicBezTo>
                <a:cubicBezTo>
                  <a:pt x="30897" y="87684"/>
                  <a:pt x="30897" y="87684"/>
                  <a:pt x="30897" y="89064"/>
                </a:cubicBezTo>
                <a:cubicBezTo>
                  <a:pt x="30897" y="89064"/>
                  <a:pt x="30897" y="89064"/>
                  <a:pt x="29501" y="89064"/>
                </a:cubicBezTo>
                <a:cubicBezTo>
                  <a:pt x="29501" y="89064"/>
                  <a:pt x="29501" y="89064"/>
                  <a:pt x="29501" y="90640"/>
                </a:cubicBezTo>
                <a:cubicBezTo>
                  <a:pt x="29501" y="90640"/>
                  <a:pt x="29501" y="89064"/>
                  <a:pt x="28106" y="89064"/>
                </a:cubicBezTo>
                <a:cubicBezTo>
                  <a:pt x="28106" y="90640"/>
                  <a:pt x="28106" y="90640"/>
                  <a:pt x="28106" y="90640"/>
                </a:cubicBezTo>
                <a:cubicBezTo>
                  <a:pt x="28106" y="90640"/>
                  <a:pt x="28106" y="90640"/>
                  <a:pt x="26710" y="90640"/>
                </a:cubicBezTo>
                <a:cubicBezTo>
                  <a:pt x="28106" y="90640"/>
                  <a:pt x="26710" y="92019"/>
                  <a:pt x="26710" y="92019"/>
                </a:cubicBezTo>
                <a:cubicBezTo>
                  <a:pt x="28106" y="93399"/>
                  <a:pt x="26710" y="93399"/>
                  <a:pt x="26710" y="93399"/>
                </a:cubicBezTo>
                <a:cubicBezTo>
                  <a:pt x="26710" y="94778"/>
                  <a:pt x="25315" y="94778"/>
                  <a:pt x="25315" y="94778"/>
                </a:cubicBezTo>
                <a:cubicBezTo>
                  <a:pt x="25315" y="94778"/>
                  <a:pt x="26710" y="94778"/>
                  <a:pt x="26710" y="93399"/>
                </a:cubicBezTo>
                <a:lnTo>
                  <a:pt x="25315" y="93399"/>
                </a:lnTo>
                <a:cubicBezTo>
                  <a:pt x="25315" y="93399"/>
                  <a:pt x="25315" y="93399"/>
                  <a:pt x="25315" y="94778"/>
                </a:cubicBezTo>
                <a:cubicBezTo>
                  <a:pt x="33887" y="103054"/>
                  <a:pt x="46445" y="108571"/>
                  <a:pt x="59202" y="108571"/>
                </a:cubicBezTo>
                <a:cubicBezTo>
                  <a:pt x="83122" y="108571"/>
                  <a:pt x="102857" y="90640"/>
                  <a:pt x="107043" y="68374"/>
                </a:cubicBezTo>
                <a:cubicBezTo>
                  <a:pt x="107043" y="66798"/>
                  <a:pt x="107043" y="66798"/>
                  <a:pt x="107043" y="66798"/>
                </a:cubicBezTo>
                <a:cubicBezTo>
                  <a:pt x="107043" y="65418"/>
                  <a:pt x="105647" y="65418"/>
                  <a:pt x="105647" y="65418"/>
                </a:cubicBezTo>
                <a:cubicBezTo>
                  <a:pt x="105647" y="65418"/>
                  <a:pt x="105647" y="65418"/>
                  <a:pt x="105647" y="64039"/>
                </a:cubicBezTo>
                <a:cubicBezTo>
                  <a:pt x="105647" y="64039"/>
                  <a:pt x="105647" y="64039"/>
                  <a:pt x="105647" y="62660"/>
                </a:cubicBezTo>
                <a:lnTo>
                  <a:pt x="105647" y="61280"/>
                </a:lnTo>
                <a:cubicBezTo>
                  <a:pt x="105647" y="61280"/>
                  <a:pt x="105647" y="61280"/>
                  <a:pt x="104252" y="61280"/>
                </a:cubicBezTo>
                <a:cubicBezTo>
                  <a:pt x="104252" y="59901"/>
                  <a:pt x="104252" y="59901"/>
                  <a:pt x="104252" y="59901"/>
                </a:cubicBezTo>
                <a:cubicBezTo>
                  <a:pt x="102857" y="59901"/>
                  <a:pt x="102857" y="59901"/>
                  <a:pt x="102857" y="59901"/>
                </a:cubicBezTo>
                <a:cubicBezTo>
                  <a:pt x="102857" y="59901"/>
                  <a:pt x="102857" y="59901"/>
                  <a:pt x="104252" y="59901"/>
                </a:cubicBezTo>
                <a:lnTo>
                  <a:pt x="102857" y="59901"/>
                </a:lnTo>
                <a:lnTo>
                  <a:pt x="102857" y="58522"/>
                </a:lnTo>
                <a:cubicBezTo>
                  <a:pt x="102857" y="58522"/>
                  <a:pt x="102857" y="58522"/>
                  <a:pt x="102857" y="57142"/>
                </a:cubicBezTo>
                <a:cubicBezTo>
                  <a:pt x="102857" y="58522"/>
                  <a:pt x="102857" y="58522"/>
                  <a:pt x="101461" y="58522"/>
                </a:cubicBezTo>
                <a:cubicBezTo>
                  <a:pt x="101461" y="57142"/>
                  <a:pt x="101461" y="57142"/>
                  <a:pt x="101461" y="57142"/>
                </a:cubicBezTo>
                <a:cubicBezTo>
                  <a:pt x="101461" y="57142"/>
                  <a:pt x="101461" y="57142"/>
                  <a:pt x="101461" y="58522"/>
                </a:cubicBezTo>
                <a:cubicBezTo>
                  <a:pt x="101461" y="58522"/>
                  <a:pt x="101461" y="58522"/>
                  <a:pt x="100066" y="58522"/>
                </a:cubicBezTo>
                <a:lnTo>
                  <a:pt x="100066" y="59901"/>
                </a:lnTo>
                <a:cubicBezTo>
                  <a:pt x="98671" y="59901"/>
                  <a:pt x="98671" y="59901"/>
                  <a:pt x="98671" y="59901"/>
                </a:cubicBezTo>
                <a:lnTo>
                  <a:pt x="97275" y="61280"/>
                </a:lnTo>
                <a:cubicBezTo>
                  <a:pt x="95880" y="61280"/>
                  <a:pt x="95880" y="61280"/>
                  <a:pt x="95880" y="61280"/>
                </a:cubicBezTo>
                <a:cubicBezTo>
                  <a:pt x="95880" y="61280"/>
                  <a:pt x="95880" y="61280"/>
                  <a:pt x="95880" y="62660"/>
                </a:cubicBezTo>
                <a:lnTo>
                  <a:pt x="95880" y="64039"/>
                </a:lnTo>
                <a:cubicBezTo>
                  <a:pt x="95880" y="64039"/>
                  <a:pt x="95880" y="64039"/>
                  <a:pt x="95880" y="65418"/>
                </a:cubicBezTo>
                <a:cubicBezTo>
                  <a:pt x="95880" y="65418"/>
                  <a:pt x="95880" y="65418"/>
                  <a:pt x="94485" y="65418"/>
                </a:cubicBezTo>
                <a:cubicBezTo>
                  <a:pt x="94485" y="64039"/>
                  <a:pt x="94485" y="64039"/>
                  <a:pt x="92890" y="64039"/>
                </a:cubicBezTo>
                <a:cubicBezTo>
                  <a:pt x="92890" y="64039"/>
                  <a:pt x="92890" y="64039"/>
                  <a:pt x="92890" y="62660"/>
                </a:cubicBezTo>
                <a:lnTo>
                  <a:pt x="92890" y="61280"/>
                </a:lnTo>
                <a:cubicBezTo>
                  <a:pt x="92890" y="61280"/>
                  <a:pt x="92890" y="59901"/>
                  <a:pt x="91495" y="59901"/>
                </a:cubicBezTo>
                <a:cubicBezTo>
                  <a:pt x="91495" y="58522"/>
                  <a:pt x="91495" y="58522"/>
                  <a:pt x="91495" y="58522"/>
                </a:cubicBezTo>
                <a:cubicBezTo>
                  <a:pt x="92890" y="58522"/>
                  <a:pt x="91495" y="58522"/>
                  <a:pt x="91495" y="58522"/>
                </a:cubicBezTo>
                <a:cubicBezTo>
                  <a:pt x="90099" y="58522"/>
                  <a:pt x="90099" y="58522"/>
                  <a:pt x="90099" y="58522"/>
                </a:cubicBezTo>
                <a:cubicBezTo>
                  <a:pt x="90099" y="58522"/>
                  <a:pt x="90099" y="58522"/>
                  <a:pt x="90099" y="57142"/>
                </a:cubicBezTo>
                <a:cubicBezTo>
                  <a:pt x="90099" y="58522"/>
                  <a:pt x="90099" y="57142"/>
                  <a:pt x="90099" y="57142"/>
                </a:cubicBezTo>
                <a:cubicBezTo>
                  <a:pt x="88704" y="57142"/>
                  <a:pt x="88704" y="57142"/>
                  <a:pt x="88704" y="57142"/>
                </a:cubicBezTo>
                <a:cubicBezTo>
                  <a:pt x="88704" y="55763"/>
                  <a:pt x="88704" y="55763"/>
                  <a:pt x="88704" y="55763"/>
                </a:cubicBezTo>
                <a:cubicBezTo>
                  <a:pt x="88704" y="55763"/>
                  <a:pt x="87308" y="57142"/>
                  <a:pt x="87308" y="55763"/>
                </a:cubicBezTo>
                <a:lnTo>
                  <a:pt x="85913" y="55763"/>
                </a:lnTo>
                <a:cubicBezTo>
                  <a:pt x="85913" y="57142"/>
                  <a:pt x="85913" y="57142"/>
                  <a:pt x="85913" y="57142"/>
                </a:cubicBezTo>
                <a:lnTo>
                  <a:pt x="85913" y="55763"/>
                </a:lnTo>
                <a:cubicBezTo>
                  <a:pt x="84518" y="55763"/>
                  <a:pt x="84518" y="55763"/>
                  <a:pt x="84518" y="55763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1727" y="55763"/>
                </a:lnTo>
                <a:cubicBezTo>
                  <a:pt x="81727" y="55763"/>
                  <a:pt x="80332" y="55763"/>
                  <a:pt x="80332" y="54384"/>
                </a:cubicBezTo>
                <a:cubicBezTo>
                  <a:pt x="80332" y="54384"/>
                  <a:pt x="80332" y="54384"/>
                  <a:pt x="80332" y="53004"/>
                </a:cubicBezTo>
                <a:cubicBezTo>
                  <a:pt x="78936" y="53004"/>
                  <a:pt x="78936" y="53004"/>
                  <a:pt x="78936" y="53004"/>
                </a:cubicBezTo>
                <a:cubicBezTo>
                  <a:pt x="78936" y="53004"/>
                  <a:pt x="78936" y="53004"/>
                  <a:pt x="78936" y="54384"/>
                </a:cubicBezTo>
                <a:cubicBezTo>
                  <a:pt x="78936" y="54384"/>
                  <a:pt x="78936" y="54384"/>
                  <a:pt x="78936" y="55763"/>
                </a:cubicBezTo>
                <a:cubicBezTo>
                  <a:pt x="78936" y="55763"/>
                  <a:pt x="78936" y="55763"/>
                  <a:pt x="80332" y="55763"/>
                </a:cubicBezTo>
                <a:cubicBezTo>
                  <a:pt x="80332" y="55763"/>
                  <a:pt x="80332" y="55763"/>
                  <a:pt x="78936" y="55763"/>
                </a:cubicBezTo>
                <a:lnTo>
                  <a:pt x="80332" y="55763"/>
                </a:lnTo>
                <a:cubicBezTo>
                  <a:pt x="78936" y="55763"/>
                  <a:pt x="78936" y="55763"/>
                  <a:pt x="80332" y="55763"/>
                </a:cubicBezTo>
                <a:lnTo>
                  <a:pt x="80332" y="57142"/>
                </a:lnTo>
                <a:cubicBezTo>
                  <a:pt x="80332" y="55763"/>
                  <a:pt x="80332" y="55763"/>
                  <a:pt x="80332" y="55763"/>
                </a:cubicBezTo>
                <a:lnTo>
                  <a:pt x="80332" y="57142"/>
                </a:lnTo>
                <a:cubicBezTo>
                  <a:pt x="81727" y="57142"/>
                  <a:pt x="81727" y="57142"/>
                  <a:pt x="81727" y="57142"/>
                </a:cubicBezTo>
                <a:cubicBezTo>
                  <a:pt x="83122" y="55763"/>
                  <a:pt x="83122" y="55763"/>
                  <a:pt x="83122" y="55763"/>
                </a:cubicBezTo>
                <a:lnTo>
                  <a:pt x="83122" y="57142"/>
                </a:lnTo>
                <a:lnTo>
                  <a:pt x="84518" y="57142"/>
                </a:lnTo>
                <a:cubicBezTo>
                  <a:pt x="84518" y="57142"/>
                  <a:pt x="84518" y="57142"/>
                  <a:pt x="84518" y="58522"/>
                </a:cubicBezTo>
                <a:cubicBezTo>
                  <a:pt x="84518" y="59901"/>
                  <a:pt x="84518" y="59901"/>
                  <a:pt x="84518" y="59901"/>
                </a:cubicBezTo>
                <a:cubicBezTo>
                  <a:pt x="83122" y="59901"/>
                  <a:pt x="83122" y="59901"/>
                  <a:pt x="83122" y="59901"/>
                </a:cubicBezTo>
                <a:lnTo>
                  <a:pt x="83122" y="61280"/>
                </a:lnTo>
                <a:cubicBezTo>
                  <a:pt x="81727" y="61280"/>
                  <a:pt x="81727" y="61280"/>
                  <a:pt x="81727" y="61280"/>
                </a:cubicBezTo>
                <a:lnTo>
                  <a:pt x="80332" y="61280"/>
                </a:lnTo>
                <a:cubicBezTo>
                  <a:pt x="80332" y="62660"/>
                  <a:pt x="80332" y="62660"/>
                  <a:pt x="78936" y="62660"/>
                </a:cubicBezTo>
                <a:lnTo>
                  <a:pt x="77541" y="62660"/>
                </a:lnTo>
                <a:cubicBezTo>
                  <a:pt x="76146" y="64039"/>
                  <a:pt x="76146" y="64039"/>
                  <a:pt x="76146" y="62660"/>
                </a:cubicBezTo>
                <a:cubicBezTo>
                  <a:pt x="76146" y="62660"/>
                  <a:pt x="76146" y="62660"/>
                  <a:pt x="76146" y="61280"/>
                </a:cubicBezTo>
                <a:cubicBezTo>
                  <a:pt x="76146" y="61280"/>
                  <a:pt x="74750" y="61280"/>
                  <a:pt x="74750" y="59901"/>
                </a:cubicBezTo>
                <a:cubicBezTo>
                  <a:pt x="74750" y="59901"/>
                  <a:pt x="74750" y="59901"/>
                  <a:pt x="73355" y="58522"/>
                </a:cubicBezTo>
                <a:cubicBezTo>
                  <a:pt x="73355" y="58522"/>
                  <a:pt x="73355" y="58522"/>
                  <a:pt x="73355" y="57142"/>
                </a:cubicBezTo>
                <a:cubicBezTo>
                  <a:pt x="73355" y="55763"/>
                  <a:pt x="71960" y="55763"/>
                  <a:pt x="71960" y="55763"/>
                </a:cubicBezTo>
                <a:cubicBezTo>
                  <a:pt x="71960" y="54384"/>
                  <a:pt x="71960" y="54384"/>
                  <a:pt x="71960" y="54384"/>
                </a:cubicBezTo>
                <a:cubicBezTo>
                  <a:pt x="71960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1625"/>
                </a:cubicBezTo>
                <a:cubicBezTo>
                  <a:pt x="71960" y="50049"/>
                  <a:pt x="71960" y="50049"/>
                  <a:pt x="71960" y="50049"/>
                </a:cubicBezTo>
                <a:cubicBezTo>
                  <a:pt x="71960" y="50049"/>
                  <a:pt x="71960" y="50049"/>
                  <a:pt x="70365" y="50049"/>
                </a:cubicBezTo>
                <a:cubicBezTo>
                  <a:pt x="70365" y="50049"/>
                  <a:pt x="70365" y="50049"/>
                  <a:pt x="68970" y="50049"/>
                </a:cubicBezTo>
                <a:cubicBezTo>
                  <a:pt x="68970" y="50049"/>
                  <a:pt x="68970" y="48669"/>
                  <a:pt x="68970" y="50049"/>
                </a:cubicBezTo>
                <a:cubicBezTo>
                  <a:pt x="68970" y="50049"/>
                  <a:pt x="68970" y="50049"/>
                  <a:pt x="67574" y="50049"/>
                </a:cubicBezTo>
                <a:cubicBezTo>
                  <a:pt x="67574" y="48669"/>
                  <a:pt x="67574" y="48669"/>
                  <a:pt x="67574" y="48669"/>
                </a:cubicBezTo>
                <a:cubicBezTo>
                  <a:pt x="66179" y="48669"/>
                  <a:pt x="66179" y="48669"/>
                  <a:pt x="66179" y="48669"/>
                </a:cubicBezTo>
                <a:cubicBezTo>
                  <a:pt x="67574" y="48669"/>
                  <a:pt x="67574" y="48669"/>
                  <a:pt x="66179" y="48669"/>
                </a:cubicBezTo>
                <a:lnTo>
                  <a:pt x="67574" y="48669"/>
                </a:lnTo>
                <a:lnTo>
                  <a:pt x="66179" y="48669"/>
                </a:lnTo>
                <a:cubicBezTo>
                  <a:pt x="66179" y="47290"/>
                  <a:pt x="66179" y="47290"/>
                  <a:pt x="66179" y="47290"/>
                </a:cubicBezTo>
                <a:cubicBezTo>
                  <a:pt x="66179" y="47290"/>
                  <a:pt x="66179" y="47290"/>
                  <a:pt x="67574" y="47290"/>
                </a:cubicBezTo>
                <a:cubicBezTo>
                  <a:pt x="66179" y="47290"/>
                  <a:pt x="66179" y="47290"/>
                  <a:pt x="66179" y="47290"/>
                </a:cubicBezTo>
                <a:lnTo>
                  <a:pt x="67574" y="47290"/>
                </a:lnTo>
                <a:lnTo>
                  <a:pt x="68970" y="47290"/>
                </a:lnTo>
                <a:cubicBezTo>
                  <a:pt x="68970" y="47290"/>
                  <a:pt x="68970" y="47290"/>
                  <a:pt x="67574" y="47290"/>
                </a:cubicBezTo>
                <a:cubicBezTo>
                  <a:pt x="67574" y="47290"/>
                  <a:pt x="67574" y="47290"/>
                  <a:pt x="67574" y="45911"/>
                </a:cubicBezTo>
                <a:lnTo>
                  <a:pt x="68970" y="47290"/>
                </a:lnTo>
                <a:lnTo>
                  <a:pt x="68970" y="45911"/>
                </a:lnTo>
                <a:cubicBezTo>
                  <a:pt x="68970" y="47290"/>
                  <a:pt x="68970" y="47290"/>
                  <a:pt x="68970" y="47290"/>
                </a:cubicBezTo>
                <a:cubicBezTo>
                  <a:pt x="68970" y="45911"/>
                  <a:pt x="68970" y="45911"/>
                  <a:pt x="68970" y="45911"/>
                </a:cubicBezTo>
                <a:lnTo>
                  <a:pt x="70365" y="45911"/>
                </a:lnTo>
                <a:cubicBezTo>
                  <a:pt x="70365" y="45911"/>
                  <a:pt x="70365" y="45911"/>
                  <a:pt x="71960" y="45911"/>
                </a:cubicBezTo>
                <a:cubicBezTo>
                  <a:pt x="71960" y="45911"/>
                  <a:pt x="71960" y="47290"/>
                  <a:pt x="73355" y="47290"/>
                </a:cubicBezTo>
                <a:lnTo>
                  <a:pt x="74750" y="47290"/>
                </a:lnTo>
                <a:lnTo>
                  <a:pt x="74750" y="45911"/>
                </a:lnTo>
                <a:cubicBezTo>
                  <a:pt x="74750" y="44532"/>
                  <a:pt x="74750" y="44532"/>
                  <a:pt x="74750" y="44532"/>
                </a:cubicBezTo>
                <a:lnTo>
                  <a:pt x="73355" y="44532"/>
                </a:lnTo>
                <a:lnTo>
                  <a:pt x="71960" y="44532"/>
                </a:lnTo>
                <a:cubicBezTo>
                  <a:pt x="71960" y="44532"/>
                  <a:pt x="73355" y="44532"/>
                  <a:pt x="73355" y="43152"/>
                </a:cubicBezTo>
                <a:cubicBezTo>
                  <a:pt x="73355" y="43152"/>
                  <a:pt x="73355" y="43152"/>
                  <a:pt x="71960" y="4315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1960" y="43152"/>
                  <a:pt x="71960" y="44532"/>
                </a:cubicBezTo>
                <a:cubicBezTo>
                  <a:pt x="71960" y="44532"/>
                  <a:pt x="71960" y="44532"/>
                  <a:pt x="70365" y="44532"/>
                </a:cubicBezTo>
                <a:cubicBezTo>
                  <a:pt x="70365" y="43152"/>
                  <a:pt x="70365" y="43152"/>
                  <a:pt x="70365" y="43152"/>
                </a:cubicBezTo>
                <a:cubicBezTo>
                  <a:pt x="70365" y="43152"/>
                  <a:pt x="70365" y="43152"/>
                  <a:pt x="68970" y="43152"/>
                </a:cubicBezTo>
                <a:cubicBezTo>
                  <a:pt x="68970" y="43152"/>
                  <a:pt x="68970" y="43152"/>
                  <a:pt x="70365" y="43152"/>
                </a:cubicBezTo>
                <a:cubicBezTo>
                  <a:pt x="68970" y="43152"/>
                  <a:pt x="68970" y="43152"/>
                  <a:pt x="68970" y="43152"/>
                </a:cubicBezTo>
                <a:cubicBezTo>
                  <a:pt x="68970" y="43152"/>
                  <a:pt x="67574" y="43152"/>
                  <a:pt x="68970" y="43152"/>
                </a:cubicBezTo>
                <a:cubicBezTo>
                  <a:pt x="68970" y="44532"/>
                  <a:pt x="68970" y="44532"/>
                  <a:pt x="68970" y="44532"/>
                </a:cubicBezTo>
                <a:cubicBezTo>
                  <a:pt x="68970" y="44532"/>
                  <a:pt x="68970" y="44532"/>
                  <a:pt x="67574" y="44532"/>
                </a:cubicBezTo>
                <a:cubicBezTo>
                  <a:pt x="67574" y="44532"/>
                  <a:pt x="67574" y="44532"/>
                  <a:pt x="67574" y="45911"/>
                </a:cubicBezTo>
                <a:cubicBezTo>
                  <a:pt x="67574" y="47290"/>
                  <a:pt x="67574" y="47290"/>
                  <a:pt x="67574" y="47290"/>
                </a:cubicBezTo>
                <a:lnTo>
                  <a:pt x="66179" y="47290"/>
                </a:lnTo>
                <a:cubicBezTo>
                  <a:pt x="66179" y="47290"/>
                  <a:pt x="66179" y="47290"/>
                  <a:pt x="64784" y="47290"/>
                </a:cubicBezTo>
                <a:cubicBezTo>
                  <a:pt x="64784" y="47290"/>
                  <a:pt x="64784" y="47290"/>
                  <a:pt x="64784" y="48669"/>
                </a:cubicBezTo>
                <a:cubicBezTo>
                  <a:pt x="64784" y="48669"/>
                  <a:pt x="64784" y="48669"/>
                  <a:pt x="64784" y="50049"/>
                </a:cubicBezTo>
                <a:lnTo>
                  <a:pt x="64784" y="48669"/>
                </a:lnTo>
                <a:cubicBezTo>
                  <a:pt x="64784" y="48669"/>
                  <a:pt x="64784" y="48669"/>
                  <a:pt x="63388" y="50049"/>
                </a:cubicBezTo>
                <a:cubicBezTo>
                  <a:pt x="63388" y="48669"/>
                  <a:pt x="63388" y="48669"/>
                  <a:pt x="63388" y="48669"/>
                </a:cubicBezTo>
                <a:lnTo>
                  <a:pt x="64784" y="48669"/>
                </a:lnTo>
                <a:lnTo>
                  <a:pt x="63388" y="48669"/>
                </a:lnTo>
                <a:cubicBezTo>
                  <a:pt x="63388" y="48669"/>
                  <a:pt x="63388" y="48669"/>
                  <a:pt x="63388" y="47290"/>
                </a:cubicBezTo>
                <a:cubicBezTo>
                  <a:pt x="63388" y="48669"/>
                  <a:pt x="63388" y="47290"/>
                  <a:pt x="63388" y="47290"/>
                </a:cubicBezTo>
                <a:lnTo>
                  <a:pt x="63388" y="45911"/>
                </a:lnTo>
                <a:cubicBezTo>
                  <a:pt x="63388" y="45911"/>
                  <a:pt x="63388" y="45911"/>
                  <a:pt x="61993" y="45911"/>
                </a:cubicBezTo>
                <a:lnTo>
                  <a:pt x="60598" y="44532"/>
                </a:lnTo>
                <a:cubicBezTo>
                  <a:pt x="59202" y="44532"/>
                  <a:pt x="59202" y="44532"/>
                  <a:pt x="59202" y="44532"/>
                </a:cubicBezTo>
                <a:lnTo>
                  <a:pt x="59202" y="43152"/>
                </a:lnTo>
                <a:lnTo>
                  <a:pt x="59202" y="44532"/>
                </a:lnTo>
                <a:cubicBezTo>
                  <a:pt x="59202" y="45911"/>
                  <a:pt x="59202" y="45911"/>
                  <a:pt x="59202" y="45911"/>
                </a:cubicBezTo>
                <a:lnTo>
                  <a:pt x="60598" y="45911"/>
                </a:lnTo>
                <a:cubicBezTo>
                  <a:pt x="61993" y="47290"/>
                  <a:pt x="61993" y="47290"/>
                  <a:pt x="61993" y="47290"/>
                </a:cubicBezTo>
                <a:lnTo>
                  <a:pt x="60598" y="47290"/>
                </a:lnTo>
                <a:cubicBezTo>
                  <a:pt x="61993" y="47290"/>
                  <a:pt x="61993" y="47290"/>
                  <a:pt x="61993" y="47290"/>
                </a:cubicBezTo>
                <a:cubicBezTo>
                  <a:pt x="61993" y="47290"/>
                  <a:pt x="61993" y="47290"/>
                  <a:pt x="61993" y="48669"/>
                </a:cubicBezTo>
                <a:cubicBezTo>
                  <a:pt x="61993" y="48669"/>
                  <a:pt x="61993" y="48669"/>
                  <a:pt x="60598" y="48669"/>
                </a:cubicBezTo>
                <a:lnTo>
                  <a:pt x="60598" y="47290"/>
                </a:lnTo>
                <a:cubicBezTo>
                  <a:pt x="60598" y="47290"/>
                  <a:pt x="60598" y="47290"/>
                  <a:pt x="59202" y="47290"/>
                </a:cubicBezTo>
                <a:cubicBezTo>
                  <a:pt x="59202" y="45911"/>
                  <a:pt x="59202" y="47290"/>
                  <a:pt x="59202" y="45911"/>
                </a:cubicBezTo>
                <a:cubicBezTo>
                  <a:pt x="59202" y="45911"/>
                  <a:pt x="59202" y="45911"/>
                  <a:pt x="57807" y="45911"/>
                </a:cubicBezTo>
                <a:lnTo>
                  <a:pt x="57807" y="44532"/>
                </a:lnTo>
                <a:lnTo>
                  <a:pt x="56411" y="44532"/>
                </a:lnTo>
                <a:cubicBezTo>
                  <a:pt x="56411" y="44532"/>
                  <a:pt x="56411" y="45911"/>
                  <a:pt x="55016" y="45911"/>
                </a:cubicBezTo>
                <a:cubicBezTo>
                  <a:pt x="55016" y="44532"/>
                  <a:pt x="55016" y="45911"/>
                  <a:pt x="55016" y="45911"/>
                </a:cubicBezTo>
                <a:cubicBezTo>
                  <a:pt x="55016" y="45911"/>
                  <a:pt x="55016" y="44532"/>
                  <a:pt x="53621" y="45911"/>
                </a:cubicBezTo>
                <a:cubicBezTo>
                  <a:pt x="53621" y="47290"/>
                  <a:pt x="52225" y="45911"/>
                  <a:pt x="52225" y="47290"/>
                </a:cubicBezTo>
                <a:cubicBezTo>
                  <a:pt x="52225" y="47290"/>
                  <a:pt x="52225" y="47290"/>
                  <a:pt x="52225" y="48669"/>
                </a:cubicBezTo>
                <a:lnTo>
                  <a:pt x="50830" y="48669"/>
                </a:lnTo>
                <a:cubicBezTo>
                  <a:pt x="50830" y="48669"/>
                  <a:pt x="50830" y="48669"/>
                  <a:pt x="50830" y="50049"/>
                </a:cubicBezTo>
                <a:lnTo>
                  <a:pt x="49435" y="50049"/>
                </a:lnTo>
                <a:cubicBezTo>
                  <a:pt x="49435" y="50049"/>
                  <a:pt x="49435" y="50049"/>
                  <a:pt x="47840" y="50049"/>
                </a:cubicBezTo>
                <a:cubicBezTo>
                  <a:pt x="47840" y="48669"/>
                  <a:pt x="47840" y="48669"/>
                  <a:pt x="47840" y="48669"/>
                </a:cubicBezTo>
                <a:cubicBezTo>
                  <a:pt x="46445" y="48669"/>
                  <a:pt x="47840" y="48669"/>
                  <a:pt x="47840" y="48669"/>
                </a:cubicBezTo>
                <a:lnTo>
                  <a:pt x="46445" y="48669"/>
                </a:lnTo>
                <a:cubicBezTo>
                  <a:pt x="46445" y="48669"/>
                  <a:pt x="46445" y="48669"/>
                  <a:pt x="47840" y="48669"/>
                </a:cubicBezTo>
                <a:cubicBezTo>
                  <a:pt x="47840" y="48669"/>
                  <a:pt x="47840" y="48669"/>
                  <a:pt x="46445" y="48669"/>
                </a:cubicBezTo>
                <a:lnTo>
                  <a:pt x="46445" y="47290"/>
                </a:lnTo>
                <a:cubicBezTo>
                  <a:pt x="47840" y="47290"/>
                  <a:pt x="47840" y="47290"/>
                  <a:pt x="47840" y="45911"/>
                </a:cubicBezTo>
                <a:cubicBezTo>
                  <a:pt x="47840" y="45911"/>
                  <a:pt x="47840" y="45911"/>
                  <a:pt x="46445" y="45911"/>
                </a:cubicBezTo>
                <a:lnTo>
                  <a:pt x="47840" y="45911"/>
                </a:lnTo>
                <a:cubicBezTo>
                  <a:pt x="47840" y="44532"/>
                  <a:pt x="47840" y="44532"/>
                  <a:pt x="47840" y="44532"/>
                </a:cubicBezTo>
                <a:lnTo>
                  <a:pt x="49435" y="44532"/>
                </a:lnTo>
                <a:cubicBezTo>
                  <a:pt x="49435" y="44532"/>
                  <a:pt x="50830" y="45911"/>
                  <a:pt x="50830" y="44532"/>
                </a:cubicBezTo>
                <a:lnTo>
                  <a:pt x="50830" y="45911"/>
                </a:lnTo>
                <a:cubicBezTo>
                  <a:pt x="50830" y="44532"/>
                  <a:pt x="50830" y="44532"/>
                  <a:pt x="50830" y="4453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0830" y="44532"/>
                </a:lnTo>
                <a:cubicBezTo>
                  <a:pt x="50830" y="44532"/>
                  <a:pt x="50830" y="44532"/>
                  <a:pt x="52225" y="43152"/>
                </a:cubicBezTo>
                <a:cubicBezTo>
                  <a:pt x="52225" y="44532"/>
                  <a:pt x="52225" y="44532"/>
                  <a:pt x="52225" y="44532"/>
                </a:cubicBezTo>
                <a:lnTo>
                  <a:pt x="52225" y="43152"/>
                </a:lnTo>
                <a:cubicBezTo>
                  <a:pt x="50830" y="43152"/>
                  <a:pt x="52225" y="43152"/>
                  <a:pt x="50830" y="43152"/>
                </a:cubicBezTo>
                <a:cubicBezTo>
                  <a:pt x="50830" y="41773"/>
                  <a:pt x="50830" y="41773"/>
                  <a:pt x="50830" y="41773"/>
                </a:cubicBezTo>
                <a:lnTo>
                  <a:pt x="50830" y="43152"/>
                </a:lnTo>
                <a:cubicBezTo>
                  <a:pt x="50830" y="41773"/>
                  <a:pt x="50830" y="41773"/>
                  <a:pt x="49435" y="41773"/>
                </a:cubicBezTo>
                <a:lnTo>
                  <a:pt x="50830" y="41773"/>
                </a:lnTo>
                <a:cubicBezTo>
                  <a:pt x="50830" y="41773"/>
                  <a:pt x="50830" y="41773"/>
                  <a:pt x="50830" y="40394"/>
                </a:cubicBezTo>
                <a:cubicBezTo>
                  <a:pt x="50830" y="40394"/>
                  <a:pt x="50830" y="40394"/>
                  <a:pt x="52225" y="40394"/>
                </a:cubicBezTo>
                <a:lnTo>
                  <a:pt x="52225" y="41773"/>
                </a:lnTo>
                <a:cubicBezTo>
                  <a:pt x="52225" y="40394"/>
                  <a:pt x="52225" y="41773"/>
                  <a:pt x="52225" y="41773"/>
                </a:cubicBezTo>
                <a:cubicBezTo>
                  <a:pt x="52225" y="40394"/>
                  <a:pt x="52225" y="40394"/>
                  <a:pt x="52225" y="40394"/>
                </a:cubicBezTo>
                <a:cubicBezTo>
                  <a:pt x="52225" y="40394"/>
                  <a:pt x="52225" y="40394"/>
                  <a:pt x="53621" y="40394"/>
                </a:cubicBezTo>
                <a:cubicBezTo>
                  <a:pt x="53621" y="39014"/>
                  <a:pt x="53621" y="39014"/>
                  <a:pt x="53621" y="39014"/>
                </a:cubicBezTo>
                <a:lnTo>
                  <a:pt x="55016" y="39014"/>
                </a:lnTo>
                <a:cubicBezTo>
                  <a:pt x="55016" y="39014"/>
                  <a:pt x="55016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6411" y="39014"/>
                </a:cubicBezTo>
                <a:cubicBezTo>
                  <a:pt x="56411" y="39014"/>
                  <a:pt x="56411" y="39014"/>
                  <a:pt x="56411" y="37635"/>
                </a:cubicBezTo>
                <a:cubicBezTo>
                  <a:pt x="56411" y="37635"/>
                  <a:pt x="56411" y="37635"/>
                  <a:pt x="57807" y="37635"/>
                </a:cubicBezTo>
                <a:lnTo>
                  <a:pt x="56411" y="37635"/>
                </a:lnTo>
                <a:cubicBezTo>
                  <a:pt x="56411" y="37635"/>
                  <a:pt x="56411" y="37635"/>
                  <a:pt x="56411" y="36256"/>
                </a:cubicBezTo>
                <a:cubicBezTo>
                  <a:pt x="56411" y="36256"/>
                  <a:pt x="56411" y="36256"/>
                  <a:pt x="57807" y="36256"/>
                </a:cubicBezTo>
                <a:lnTo>
                  <a:pt x="57807" y="37635"/>
                </a:lnTo>
                <a:lnTo>
                  <a:pt x="59202" y="37635"/>
                </a:lnTo>
                <a:lnTo>
                  <a:pt x="60598" y="37635"/>
                </a:lnTo>
                <a:cubicBezTo>
                  <a:pt x="60598" y="37635"/>
                  <a:pt x="60598" y="37635"/>
                  <a:pt x="61993" y="37635"/>
                </a:cubicBezTo>
                <a:lnTo>
                  <a:pt x="63388" y="37635"/>
                </a:lnTo>
                <a:cubicBezTo>
                  <a:pt x="63388" y="36256"/>
                  <a:pt x="63388" y="37635"/>
                  <a:pt x="63388" y="36256"/>
                </a:cubicBezTo>
                <a:lnTo>
                  <a:pt x="63388" y="34876"/>
                </a:lnTo>
                <a:cubicBezTo>
                  <a:pt x="64784" y="34876"/>
                  <a:pt x="64784" y="34876"/>
                  <a:pt x="64784" y="34876"/>
                </a:cubicBezTo>
                <a:cubicBezTo>
                  <a:pt x="64784" y="34876"/>
                  <a:pt x="64784" y="34876"/>
                  <a:pt x="64784" y="36256"/>
                </a:cubicBezTo>
                <a:cubicBezTo>
                  <a:pt x="64784" y="36256"/>
                  <a:pt x="64784" y="36256"/>
                  <a:pt x="64784" y="34876"/>
                </a:cubicBezTo>
                <a:cubicBezTo>
                  <a:pt x="64784" y="34876"/>
                  <a:pt x="64784" y="34876"/>
                  <a:pt x="66179" y="34876"/>
                </a:cubicBezTo>
                <a:lnTo>
                  <a:pt x="64784" y="34876"/>
                </a:lnTo>
                <a:cubicBezTo>
                  <a:pt x="64784" y="34876"/>
                  <a:pt x="64784" y="34876"/>
                  <a:pt x="64784" y="33497"/>
                </a:cubicBezTo>
                <a:cubicBezTo>
                  <a:pt x="66179" y="33497"/>
                  <a:pt x="66179" y="33497"/>
                  <a:pt x="66179" y="33497"/>
                </a:cubicBezTo>
                <a:lnTo>
                  <a:pt x="67574" y="33497"/>
                </a:lnTo>
                <a:lnTo>
                  <a:pt x="68970" y="33497"/>
                </a:lnTo>
                <a:lnTo>
                  <a:pt x="67574" y="33497"/>
                </a:lnTo>
                <a:lnTo>
                  <a:pt x="67574" y="32118"/>
                </a:lnTo>
                <a:lnTo>
                  <a:pt x="67574" y="33497"/>
                </a:lnTo>
                <a:cubicBezTo>
                  <a:pt x="67574" y="33497"/>
                  <a:pt x="67574" y="33497"/>
                  <a:pt x="66179" y="33497"/>
                </a:cubicBezTo>
                <a:cubicBezTo>
                  <a:pt x="64784" y="33497"/>
                  <a:pt x="64784" y="33497"/>
                  <a:pt x="64784" y="33497"/>
                </a:cubicBezTo>
                <a:cubicBezTo>
                  <a:pt x="63388" y="33497"/>
                  <a:pt x="63388" y="32118"/>
                  <a:pt x="63388" y="32118"/>
                </a:cubicBezTo>
                <a:cubicBezTo>
                  <a:pt x="63388" y="32118"/>
                  <a:pt x="63388" y="32118"/>
                  <a:pt x="63388" y="30738"/>
                </a:cubicBezTo>
                <a:lnTo>
                  <a:pt x="64784" y="30738"/>
                </a:lnTo>
                <a:lnTo>
                  <a:pt x="66179" y="29359"/>
                </a:lnTo>
                <a:cubicBezTo>
                  <a:pt x="66179" y="27783"/>
                  <a:pt x="66179" y="27783"/>
                  <a:pt x="66179" y="27783"/>
                </a:cubicBezTo>
                <a:cubicBezTo>
                  <a:pt x="66179" y="27783"/>
                  <a:pt x="66179" y="27783"/>
                  <a:pt x="64784" y="27783"/>
                </a:cubicBezTo>
                <a:cubicBezTo>
                  <a:pt x="64784" y="27783"/>
                  <a:pt x="64784" y="27783"/>
                  <a:pt x="64784" y="29359"/>
                </a:cubicBezTo>
                <a:cubicBezTo>
                  <a:pt x="63388" y="29359"/>
                  <a:pt x="63388" y="29359"/>
                  <a:pt x="63388" y="29359"/>
                </a:cubicBezTo>
                <a:cubicBezTo>
                  <a:pt x="63388" y="29359"/>
                  <a:pt x="63388" y="29359"/>
                  <a:pt x="63388" y="30738"/>
                </a:cubicBezTo>
                <a:cubicBezTo>
                  <a:pt x="61993" y="30738"/>
                  <a:pt x="61993" y="30738"/>
                  <a:pt x="61993" y="30738"/>
                </a:cubicBezTo>
                <a:cubicBezTo>
                  <a:pt x="61993" y="32118"/>
                  <a:pt x="61993" y="32118"/>
                  <a:pt x="61993" y="32118"/>
                </a:cubicBezTo>
                <a:cubicBezTo>
                  <a:pt x="61993" y="33497"/>
                  <a:pt x="61993" y="33497"/>
                  <a:pt x="61993" y="33497"/>
                </a:cubicBezTo>
                <a:lnTo>
                  <a:pt x="60598" y="33497"/>
                </a:lnTo>
                <a:cubicBezTo>
                  <a:pt x="61993" y="33497"/>
                  <a:pt x="61993" y="33497"/>
                  <a:pt x="61993" y="33497"/>
                </a:cubicBezTo>
                <a:lnTo>
                  <a:pt x="61993" y="34876"/>
                </a:lnTo>
                <a:lnTo>
                  <a:pt x="60598" y="34876"/>
                </a:lnTo>
                <a:lnTo>
                  <a:pt x="61993" y="34876"/>
                </a:lnTo>
                <a:cubicBezTo>
                  <a:pt x="60598" y="34876"/>
                  <a:pt x="60598" y="34876"/>
                  <a:pt x="60598" y="34876"/>
                </a:cubicBezTo>
                <a:cubicBezTo>
                  <a:pt x="60598" y="36256"/>
                  <a:pt x="60598" y="36256"/>
                  <a:pt x="60598" y="36256"/>
                </a:cubicBezTo>
                <a:cubicBezTo>
                  <a:pt x="60598" y="36256"/>
                  <a:pt x="60598" y="36256"/>
                  <a:pt x="59202" y="36256"/>
                </a:cubicBezTo>
                <a:cubicBezTo>
                  <a:pt x="59202" y="36256"/>
                  <a:pt x="59202" y="36256"/>
                  <a:pt x="59202" y="34876"/>
                </a:cubicBezTo>
                <a:cubicBezTo>
                  <a:pt x="59202" y="34876"/>
                  <a:pt x="59202" y="34876"/>
                  <a:pt x="57807" y="34876"/>
                </a:cubicBezTo>
                <a:cubicBezTo>
                  <a:pt x="57807" y="34876"/>
                  <a:pt x="57807" y="34876"/>
                  <a:pt x="57807" y="33497"/>
                </a:cubicBezTo>
                <a:lnTo>
                  <a:pt x="57807" y="34876"/>
                </a:lnTo>
                <a:cubicBezTo>
                  <a:pt x="56411" y="34876"/>
                  <a:pt x="56411" y="34876"/>
                  <a:pt x="56411" y="34876"/>
                </a:cubicBezTo>
                <a:cubicBezTo>
                  <a:pt x="55016" y="34876"/>
                  <a:pt x="55016" y="34876"/>
                  <a:pt x="55016" y="34876"/>
                </a:cubicBezTo>
                <a:lnTo>
                  <a:pt x="55016" y="33497"/>
                </a:lnTo>
                <a:cubicBezTo>
                  <a:pt x="55016" y="33497"/>
                  <a:pt x="55016" y="33497"/>
                  <a:pt x="55016" y="34876"/>
                </a:cubicBezTo>
                <a:cubicBezTo>
                  <a:pt x="55016" y="33497"/>
                  <a:pt x="55016" y="33497"/>
                  <a:pt x="55016" y="33497"/>
                </a:cubicBezTo>
                <a:lnTo>
                  <a:pt x="55016" y="32118"/>
                </a:lnTo>
                <a:cubicBezTo>
                  <a:pt x="55016" y="33497"/>
                  <a:pt x="55016" y="32118"/>
                  <a:pt x="55016" y="32118"/>
                </a:cubicBezTo>
                <a:lnTo>
                  <a:pt x="55016" y="30738"/>
                </a:lnTo>
                <a:cubicBezTo>
                  <a:pt x="56411" y="30738"/>
                  <a:pt x="56411" y="30738"/>
                  <a:pt x="56411" y="30738"/>
                </a:cubicBezTo>
                <a:cubicBezTo>
                  <a:pt x="56411" y="30738"/>
                  <a:pt x="56411" y="30738"/>
                  <a:pt x="57807" y="30738"/>
                </a:cubicBezTo>
                <a:cubicBezTo>
                  <a:pt x="57807" y="30738"/>
                  <a:pt x="57807" y="30738"/>
                  <a:pt x="57807" y="29359"/>
                </a:cubicBezTo>
                <a:cubicBezTo>
                  <a:pt x="59202" y="29359"/>
                  <a:pt x="59202" y="29359"/>
                  <a:pt x="59202" y="29359"/>
                </a:cubicBezTo>
                <a:cubicBezTo>
                  <a:pt x="59202" y="27783"/>
                  <a:pt x="59202" y="27783"/>
                  <a:pt x="59202" y="27783"/>
                </a:cubicBezTo>
                <a:cubicBezTo>
                  <a:pt x="59202" y="26403"/>
                  <a:pt x="60598" y="26403"/>
                  <a:pt x="60598" y="26403"/>
                </a:cubicBezTo>
                <a:cubicBezTo>
                  <a:pt x="61993" y="26403"/>
                  <a:pt x="61993" y="26403"/>
                  <a:pt x="61993" y="26403"/>
                </a:cubicBezTo>
                <a:cubicBezTo>
                  <a:pt x="61993" y="26403"/>
                  <a:pt x="61993" y="26403"/>
                  <a:pt x="61993" y="25024"/>
                </a:cubicBezTo>
                <a:cubicBezTo>
                  <a:pt x="61993" y="25024"/>
                  <a:pt x="61993" y="25024"/>
                  <a:pt x="63388" y="25024"/>
                </a:cubicBezTo>
                <a:cubicBezTo>
                  <a:pt x="63388" y="25024"/>
                  <a:pt x="63388" y="25024"/>
                  <a:pt x="63388" y="23645"/>
                </a:cubicBezTo>
                <a:cubicBezTo>
                  <a:pt x="63388" y="25024"/>
                  <a:pt x="63388" y="25024"/>
                  <a:pt x="64784" y="25024"/>
                </a:cubicBezTo>
                <a:cubicBezTo>
                  <a:pt x="64784" y="23645"/>
                  <a:pt x="64784" y="23645"/>
                  <a:pt x="64784" y="23645"/>
                </a:cubicBezTo>
                <a:cubicBezTo>
                  <a:pt x="66179" y="23645"/>
                  <a:pt x="66179" y="23645"/>
                  <a:pt x="66179" y="23645"/>
                </a:cubicBezTo>
                <a:cubicBezTo>
                  <a:pt x="67574" y="23645"/>
                  <a:pt x="67574" y="23645"/>
                  <a:pt x="67574" y="23645"/>
                </a:cubicBezTo>
                <a:cubicBezTo>
                  <a:pt x="67574" y="23645"/>
                  <a:pt x="67574" y="23645"/>
                  <a:pt x="68970" y="23645"/>
                </a:cubicBezTo>
                <a:cubicBezTo>
                  <a:pt x="68970" y="23645"/>
                  <a:pt x="68970" y="23645"/>
                  <a:pt x="67574" y="23645"/>
                </a:cubicBezTo>
                <a:cubicBezTo>
                  <a:pt x="67574" y="25024"/>
                  <a:pt x="67574" y="25024"/>
                  <a:pt x="68970" y="25024"/>
                </a:cubicBezTo>
                <a:cubicBezTo>
                  <a:pt x="68970" y="25024"/>
                  <a:pt x="68970" y="25024"/>
                  <a:pt x="70365" y="25024"/>
                </a:cubicBezTo>
                <a:lnTo>
                  <a:pt x="71960" y="25024"/>
                </a:lnTo>
                <a:cubicBezTo>
                  <a:pt x="71960" y="25024"/>
                  <a:pt x="71960" y="25024"/>
                  <a:pt x="73355" y="25024"/>
                </a:cubicBezTo>
                <a:lnTo>
                  <a:pt x="73355" y="26403"/>
                </a:lnTo>
                <a:cubicBezTo>
                  <a:pt x="73355" y="26403"/>
                  <a:pt x="73355" y="26403"/>
                  <a:pt x="74750" y="26403"/>
                </a:cubicBezTo>
                <a:cubicBezTo>
                  <a:pt x="74750" y="27783"/>
                  <a:pt x="74750" y="27783"/>
                  <a:pt x="74750" y="27783"/>
                </a:cubicBezTo>
                <a:cubicBezTo>
                  <a:pt x="73355" y="27783"/>
                  <a:pt x="71960" y="27783"/>
                  <a:pt x="70365" y="27783"/>
                </a:cubicBezTo>
                <a:lnTo>
                  <a:pt x="70365" y="26403"/>
                </a:lnTo>
                <a:cubicBezTo>
                  <a:pt x="70365" y="27783"/>
                  <a:pt x="70365" y="27783"/>
                  <a:pt x="70365" y="27783"/>
                </a:cubicBezTo>
                <a:cubicBezTo>
                  <a:pt x="71960" y="27783"/>
                  <a:pt x="71960" y="27783"/>
                  <a:pt x="70365" y="27783"/>
                </a:cubicBezTo>
                <a:cubicBezTo>
                  <a:pt x="70365" y="29359"/>
                  <a:pt x="71960" y="29359"/>
                  <a:pt x="71960" y="29359"/>
                </a:cubicBezTo>
                <a:cubicBezTo>
                  <a:pt x="73355" y="30738"/>
                  <a:pt x="73355" y="30738"/>
                  <a:pt x="73355" y="29359"/>
                </a:cubicBezTo>
                <a:cubicBezTo>
                  <a:pt x="71960" y="29359"/>
                  <a:pt x="71960" y="29359"/>
                  <a:pt x="71960" y="29359"/>
                </a:cubicBezTo>
                <a:cubicBezTo>
                  <a:pt x="73355" y="29359"/>
                  <a:pt x="73355" y="29359"/>
                  <a:pt x="73355" y="29359"/>
                </a:cubicBezTo>
                <a:cubicBezTo>
                  <a:pt x="73355" y="29359"/>
                  <a:pt x="73355" y="29359"/>
                  <a:pt x="74750" y="29359"/>
                </a:cubicBezTo>
                <a:cubicBezTo>
                  <a:pt x="74750" y="29359"/>
                  <a:pt x="74750" y="29359"/>
                  <a:pt x="74750" y="27783"/>
                </a:cubicBezTo>
                <a:cubicBezTo>
                  <a:pt x="76146" y="27783"/>
                  <a:pt x="76146" y="27783"/>
                  <a:pt x="76146" y="27783"/>
                </a:cubicBezTo>
                <a:cubicBezTo>
                  <a:pt x="76146" y="27783"/>
                  <a:pt x="76146" y="27783"/>
                  <a:pt x="76146" y="26403"/>
                </a:cubicBezTo>
                <a:cubicBezTo>
                  <a:pt x="76146" y="26403"/>
                  <a:pt x="76146" y="26403"/>
                  <a:pt x="76146" y="25024"/>
                </a:cubicBezTo>
                <a:lnTo>
                  <a:pt x="76146" y="26403"/>
                </a:lnTo>
                <a:cubicBezTo>
                  <a:pt x="76146" y="26403"/>
                  <a:pt x="77541" y="26403"/>
                  <a:pt x="77541" y="25024"/>
                </a:cubicBezTo>
                <a:cubicBezTo>
                  <a:pt x="77541" y="26403"/>
                  <a:pt x="77541" y="26403"/>
                  <a:pt x="77541" y="26403"/>
                </a:cubicBezTo>
                <a:cubicBezTo>
                  <a:pt x="77541" y="26403"/>
                  <a:pt x="77541" y="26403"/>
                  <a:pt x="76146" y="26403"/>
                </a:cubicBezTo>
                <a:cubicBezTo>
                  <a:pt x="77541" y="26403"/>
                  <a:pt x="77541" y="27783"/>
                  <a:pt x="77541" y="27783"/>
                </a:cubicBezTo>
                <a:cubicBezTo>
                  <a:pt x="77541" y="27783"/>
                  <a:pt x="77541" y="27783"/>
                  <a:pt x="78936" y="27783"/>
                </a:cubicBezTo>
                <a:cubicBezTo>
                  <a:pt x="78936" y="26403"/>
                  <a:pt x="78936" y="26403"/>
                  <a:pt x="78936" y="26403"/>
                </a:cubicBezTo>
                <a:lnTo>
                  <a:pt x="80332" y="26403"/>
                </a:lnTo>
                <a:cubicBezTo>
                  <a:pt x="80332" y="26403"/>
                  <a:pt x="80332" y="26403"/>
                  <a:pt x="80332" y="25024"/>
                </a:cubicBezTo>
                <a:lnTo>
                  <a:pt x="80332" y="26403"/>
                </a:lnTo>
                <a:cubicBezTo>
                  <a:pt x="81727" y="26403"/>
                  <a:pt x="80332" y="25024"/>
                  <a:pt x="81727" y="25024"/>
                </a:cubicBezTo>
                <a:cubicBezTo>
                  <a:pt x="81727" y="25024"/>
                  <a:pt x="81727" y="25024"/>
                  <a:pt x="81727" y="26403"/>
                </a:cubicBezTo>
                <a:cubicBezTo>
                  <a:pt x="81727" y="26403"/>
                  <a:pt x="81727" y="26403"/>
                  <a:pt x="83122" y="25024"/>
                </a:cubicBezTo>
                <a:cubicBezTo>
                  <a:pt x="83122" y="25024"/>
                  <a:pt x="83122" y="26403"/>
                  <a:pt x="83122" y="25024"/>
                </a:cubicBezTo>
                <a:cubicBezTo>
                  <a:pt x="83122" y="25024"/>
                  <a:pt x="83122" y="25024"/>
                  <a:pt x="84518" y="25024"/>
                </a:cubicBezTo>
                <a:cubicBezTo>
                  <a:pt x="84518" y="26403"/>
                  <a:pt x="84518" y="26403"/>
                  <a:pt x="84518" y="26403"/>
                </a:cubicBezTo>
                <a:lnTo>
                  <a:pt x="84518" y="25024"/>
                </a:lnTo>
                <a:cubicBezTo>
                  <a:pt x="85913" y="25024"/>
                  <a:pt x="85913" y="25024"/>
                  <a:pt x="85913" y="25024"/>
                </a:cubicBezTo>
                <a:cubicBezTo>
                  <a:pt x="85913" y="25024"/>
                  <a:pt x="85913" y="25024"/>
                  <a:pt x="87308" y="25024"/>
                </a:cubicBezTo>
                <a:cubicBezTo>
                  <a:pt x="87308" y="25024"/>
                  <a:pt x="88704" y="25024"/>
                  <a:pt x="90099" y="26403"/>
                </a:cubicBezTo>
                <a:lnTo>
                  <a:pt x="90099" y="25024"/>
                </a:lnTo>
                <a:cubicBezTo>
                  <a:pt x="88704" y="25024"/>
                  <a:pt x="90099" y="25024"/>
                  <a:pt x="88704" y="25024"/>
                </a:cubicBezTo>
                <a:cubicBezTo>
                  <a:pt x="88704" y="23645"/>
                  <a:pt x="88704" y="23645"/>
                  <a:pt x="88704" y="23645"/>
                </a:cubicBezTo>
                <a:cubicBezTo>
                  <a:pt x="88704" y="23645"/>
                  <a:pt x="88704" y="22266"/>
                  <a:pt x="90099" y="22266"/>
                </a:cubicBezTo>
                <a:cubicBezTo>
                  <a:pt x="88704" y="20886"/>
                  <a:pt x="87308" y="19507"/>
                  <a:pt x="85913" y="19507"/>
                </a:cubicBezTo>
                <a:cubicBezTo>
                  <a:pt x="84518" y="19507"/>
                  <a:pt x="84518" y="19507"/>
                  <a:pt x="84518" y="19507"/>
                </a:cubicBezTo>
                <a:cubicBezTo>
                  <a:pt x="84518" y="19507"/>
                  <a:pt x="84518" y="19507"/>
                  <a:pt x="83122" y="19507"/>
                </a:cubicBezTo>
                <a:cubicBezTo>
                  <a:pt x="83122" y="19507"/>
                  <a:pt x="83122" y="19507"/>
                  <a:pt x="83122" y="20886"/>
                </a:cubicBezTo>
                <a:cubicBezTo>
                  <a:pt x="83122" y="20886"/>
                  <a:pt x="83122" y="20886"/>
                  <a:pt x="84518" y="20886"/>
                </a:cubicBezTo>
                <a:cubicBezTo>
                  <a:pt x="83122" y="20886"/>
                  <a:pt x="83122" y="20886"/>
                  <a:pt x="83122" y="20886"/>
                </a:cubicBezTo>
                <a:cubicBezTo>
                  <a:pt x="81727" y="20886"/>
                  <a:pt x="81727" y="20886"/>
                  <a:pt x="81727" y="20886"/>
                </a:cubicBezTo>
                <a:cubicBezTo>
                  <a:pt x="81727" y="20886"/>
                  <a:pt x="81727" y="19507"/>
                  <a:pt x="83122" y="19507"/>
                </a:cubicBezTo>
                <a:cubicBezTo>
                  <a:pt x="83122" y="19507"/>
                  <a:pt x="83122" y="19507"/>
                  <a:pt x="83122" y="18128"/>
                </a:cubicBezTo>
                <a:lnTo>
                  <a:pt x="83122" y="19507"/>
                </a:lnTo>
                <a:cubicBezTo>
                  <a:pt x="84518" y="18128"/>
                  <a:pt x="84518" y="18128"/>
                  <a:pt x="84518" y="18128"/>
                </a:cubicBezTo>
                <a:cubicBezTo>
                  <a:pt x="77541" y="13990"/>
                  <a:pt x="68970" y="11231"/>
                  <a:pt x="59202" y="11231"/>
                </a:cubicBezTo>
                <a:cubicBezTo>
                  <a:pt x="52225" y="11231"/>
                  <a:pt x="45049" y="13990"/>
                  <a:pt x="38073" y="16748"/>
                </a:cubicBez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81727" y="45911"/>
                </a:moveTo>
                <a:lnTo>
                  <a:pt x="81727" y="45911"/>
                </a:lnTo>
                <a:cubicBezTo>
                  <a:pt x="81727" y="45911"/>
                  <a:pt x="81727" y="45911"/>
                  <a:pt x="80332" y="45911"/>
                </a:cubicBezTo>
                <a:cubicBezTo>
                  <a:pt x="81727" y="45911"/>
                  <a:pt x="81727" y="45911"/>
                  <a:pt x="81727" y="45911"/>
                </a:cubicBezTo>
                <a:lnTo>
                  <a:pt x="80332" y="45911"/>
                </a:lnTo>
                <a:cubicBezTo>
                  <a:pt x="80332" y="44532"/>
                  <a:pt x="80332" y="44532"/>
                  <a:pt x="80332" y="44532"/>
                </a:cubicBezTo>
                <a:lnTo>
                  <a:pt x="80332" y="43152"/>
                </a:lnTo>
                <a:lnTo>
                  <a:pt x="81727" y="44532"/>
                </a:lnTo>
                <a:cubicBezTo>
                  <a:pt x="81727" y="43152"/>
                  <a:pt x="81727" y="43152"/>
                  <a:pt x="81727" y="43152"/>
                </a:cubicBezTo>
                <a:cubicBezTo>
                  <a:pt x="81727" y="43152"/>
                  <a:pt x="81727" y="43152"/>
                  <a:pt x="80332" y="43152"/>
                </a:cubicBezTo>
                <a:cubicBezTo>
                  <a:pt x="80332" y="43152"/>
                  <a:pt x="80332" y="43152"/>
                  <a:pt x="78936" y="43152"/>
                </a:cubicBezTo>
                <a:lnTo>
                  <a:pt x="77541" y="44532"/>
                </a:lnTo>
                <a:lnTo>
                  <a:pt x="78936" y="44532"/>
                </a:lnTo>
                <a:cubicBezTo>
                  <a:pt x="78936" y="44532"/>
                  <a:pt x="77541" y="45911"/>
                  <a:pt x="78936" y="45911"/>
                </a:cubicBezTo>
                <a:cubicBezTo>
                  <a:pt x="78936" y="45911"/>
                  <a:pt x="78936" y="45911"/>
                  <a:pt x="78936" y="47290"/>
                </a:cubicBezTo>
                <a:lnTo>
                  <a:pt x="80332" y="47290"/>
                </a:lnTo>
                <a:cubicBezTo>
                  <a:pt x="78936" y="47290"/>
                  <a:pt x="78936" y="47290"/>
                  <a:pt x="78936" y="47290"/>
                </a:cubicBezTo>
                <a:cubicBezTo>
                  <a:pt x="78936" y="48669"/>
                  <a:pt x="78936" y="48669"/>
                  <a:pt x="78936" y="48669"/>
                </a:cubicBezTo>
                <a:cubicBezTo>
                  <a:pt x="78936" y="48669"/>
                  <a:pt x="78936" y="48669"/>
                  <a:pt x="80332" y="48669"/>
                </a:cubicBezTo>
                <a:cubicBezTo>
                  <a:pt x="80332" y="50049"/>
                  <a:pt x="80332" y="50049"/>
                  <a:pt x="81727" y="50049"/>
                </a:cubicBezTo>
                <a:cubicBezTo>
                  <a:pt x="81727" y="48669"/>
                  <a:pt x="81727" y="48669"/>
                  <a:pt x="81727" y="48669"/>
                </a:cubicBezTo>
                <a:cubicBezTo>
                  <a:pt x="81727" y="47290"/>
                  <a:pt x="81727" y="47290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ubicBezTo>
                  <a:pt x="81727" y="45911"/>
                  <a:pt x="81727" y="45911"/>
                  <a:pt x="81727" y="47290"/>
                </a:cubicBezTo>
                <a:cubicBezTo>
                  <a:pt x="81727" y="45911"/>
                  <a:pt x="81727" y="45911"/>
                  <a:pt x="81727" y="45911"/>
                </a:cubicBezTo>
                <a:close/>
                <a:moveTo>
                  <a:pt x="66179" y="45911"/>
                </a:moveTo>
                <a:lnTo>
                  <a:pt x="66179" y="45911"/>
                </a:lnTo>
                <a:close/>
                <a:moveTo>
                  <a:pt x="83122" y="20886"/>
                </a:moveTo>
                <a:lnTo>
                  <a:pt x="83122" y="20886"/>
                </a:lnTo>
                <a:cubicBezTo>
                  <a:pt x="83122" y="22266"/>
                  <a:pt x="83122" y="20886"/>
                  <a:pt x="83122" y="22266"/>
                </a:cubicBezTo>
                <a:lnTo>
                  <a:pt x="83122" y="23645"/>
                </a:lnTo>
                <a:cubicBezTo>
                  <a:pt x="83122" y="23645"/>
                  <a:pt x="83122" y="23645"/>
                  <a:pt x="81727" y="23645"/>
                </a:cubicBezTo>
                <a:lnTo>
                  <a:pt x="81727" y="22266"/>
                </a:lnTo>
                <a:cubicBezTo>
                  <a:pt x="80332" y="22266"/>
                  <a:pt x="80332" y="22266"/>
                  <a:pt x="80332" y="22266"/>
                </a:cubicBezTo>
                <a:cubicBezTo>
                  <a:pt x="81727" y="22266"/>
                  <a:pt x="81727" y="22266"/>
                  <a:pt x="81727" y="22266"/>
                </a:cubicBezTo>
                <a:cubicBezTo>
                  <a:pt x="81727" y="22266"/>
                  <a:pt x="81727" y="22266"/>
                  <a:pt x="80332" y="20886"/>
                </a:cubicBezTo>
                <a:lnTo>
                  <a:pt x="81727" y="20886"/>
                </a:lnTo>
                <a:lnTo>
                  <a:pt x="83122" y="20886"/>
                </a:lnTo>
                <a:close/>
                <a:moveTo>
                  <a:pt x="66179" y="13990"/>
                </a:moveTo>
                <a:lnTo>
                  <a:pt x="66179" y="13990"/>
                </a:lnTo>
                <a:cubicBezTo>
                  <a:pt x="64784" y="13990"/>
                  <a:pt x="64784" y="13990"/>
                  <a:pt x="64784" y="13990"/>
                </a:cubicBezTo>
                <a:cubicBezTo>
                  <a:pt x="64784" y="13990"/>
                  <a:pt x="64784" y="13990"/>
                  <a:pt x="63388" y="13990"/>
                </a:cubicBezTo>
                <a:cubicBezTo>
                  <a:pt x="63388" y="13990"/>
                  <a:pt x="63388" y="13990"/>
                  <a:pt x="64784" y="13990"/>
                </a:cubicBezTo>
                <a:cubicBezTo>
                  <a:pt x="63388" y="13990"/>
                  <a:pt x="61993" y="13990"/>
                  <a:pt x="61993" y="13990"/>
                </a:cubicBezTo>
                <a:cubicBezTo>
                  <a:pt x="61993" y="13990"/>
                  <a:pt x="61993" y="13990"/>
                  <a:pt x="61993" y="12610"/>
                </a:cubicBezTo>
                <a:cubicBezTo>
                  <a:pt x="63388" y="12610"/>
                  <a:pt x="63388" y="12610"/>
                  <a:pt x="63388" y="12610"/>
                </a:cubicBezTo>
                <a:cubicBezTo>
                  <a:pt x="63388" y="13990"/>
                  <a:pt x="63388" y="12610"/>
                  <a:pt x="64784" y="13990"/>
                </a:cubicBezTo>
                <a:lnTo>
                  <a:pt x="64784" y="12610"/>
                </a:lnTo>
                <a:cubicBezTo>
                  <a:pt x="64784" y="12610"/>
                  <a:pt x="64784" y="12610"/>
                  <a:pt x="64784" y="13990"/>
                </a:cubicBezTo>
                <a:cubicBezTo>
                  <a:pt x="64784" y="12610"/>
                  <a:pt x="64784" y="12610"/>
                  <a:pt x="66179" y="12610"/>
                </a:cubicBezTo>
                <a:cubicBezTo>
                  <a:pt x="66179" y="12610"/>
                  <a:pt x="66179" y="13990"/>
                  <a:pt x="67574" y="13990"/>
                </a:cubicBezTo>
                <a:cubicBezTo>
                  <a:pt x="66179" y="13990"/>
                  <a:pt x="66179" y="13990"/>
                  <a:pt x="66179" y="13990"/>
                </a:cubicBezTo>
                <a:close/>
                <a:moveTo>
                  <a:pt x="61993" y="13990"/>
                </a:moveTo>
                <a:lnTo>
                  <a:pt x="61993" y="13990"/>
                </a:lnTo>
                <a:cubicBezTo>
                  <a:pt x="63388" y="13990"/>
                  <a:pt x="63388" y="13990"/>
                  <a:pt x="63388" y="13990"/>
                </a:cubicBezTo>
                <a:lnTo>
                  <a:pt x="63388" y="15369"/>
                </a:lnTo>
                <a:cubicBezTo>
                  <a:pt x="61993" y="15369"/>
                  <a:pt x="61993" y="15369"/>
                  <a:pt x="61993" y="15369"/>
                </a:cubicBezTo>
                <a:cubicBezTo>
                  <a:pt x="61993" y="16748"/>
                  <a:pt x="61993" y="16748"/>
                  <a:pt x="61993" y="16748"/>
                </a:cubicBezTo>
                <a:cubicBezTo>
                  <a:pt x="60598" y="16748"/>
                  <a:pt x="60598" y="16748"/>
                  <a:pt x="60598" y="16748"/>
                </a:cubicBezTo>
                <a:cubicBezTo>
                  <a:pt x="60598" y="16748"/>
                  <a:pt x="60598" y="16748"/>
                  <a:pt x="61993" y="16748"/>
                </a:cubicBezTo>
                <a:cubicBezTo>
                  <a:pt x="60598" y="16748"/>
                  <a:pt x="60598" y="15369"/>
                  <a:pt x="60598" y="15369"/>
                </a:cubicBezTo>
                <a:lnTo>
                  <a:pt x="60598" y="16748"/>
                </a:lnTo>
                <a:cubicBezTo>
                  <a:pt x="59202" y="16748"/>
                  <a:pt x="59202" y="15369"/>
                  <a:pt x="59202" y="15369"/>
                </a:cubicBezTo>
                <a:cubicBezTo>
                  <a:pt x="60598" y="15369"/>
                  <a:pt x="60598" y="15369"/>
                  <a:pt x="60598" y="15369"/>
                </a:cubicBezTo>
                <a:cubicBezTo>
                  <a:pt x="60598" y="15369"/>
                  <a:pt x="60598" y="15369"/>
                  <a:pt x="59202" y="15369"/>
                </a:cubicBezTo>
                <a:cubicBezTo>
                  <a:pt x="59202" y="15369"/>
                  <a:pt x="59202" y="15369"/>
                  <a:pt x="59202" y="13990"/>
                </a:cubicBezTo>
                <a:cubicBezTo>
                  <a:pt x="59202" y="13990"/>
                  <a:pt x="59202" y="13990"/>
                  <a:pt x="57807" y="13990"/>
                </a:cubicBezTo>
                <a:cubicBezTo>
                  <a:pt x="57807" y="13990"/>
                  <a:pt x="57807" y="13990"/>
                  <a:pt x="59202" y="13990"/>
                </a:cubicBezTo>
                <a:cubicBezTo>
                  <a:pt x="59202" y="13990"/>
                  <a:pt x="59202" y="13990"/>
                  <a:pt x="60598" y="13990"/>
                </a:cubicBezTo>
                <a:lnTo>
                  <a:pt x="61993" y="13990"/>
                </a:lnTo>
                <a:close/>
                <a:moveTo>
                  <a:pt x="52225" y="40394"/>
                </a:moveTo>
                <a:lnTo>
                  <a:pt x="52225" y="40394"/>
                </a:lnTo>
                <a:lnTo>
                  <a:pt x="53621" y="40394"/>
                </a:lnTo>
                <a:cubicBezTo>
                  <a:pt x="52225" y="40394"/>
                  <a:pt x="52225" y="40394"/>
                  <a:pt x="52225" y="40394"/>
                </a:cubicBezTo>
                <a:cubicBezTo>
                  <a:pt x="50830" y="40394"/>
                  <a:pt x="50830" y="40394"/>
                  <a:pt x="50830" y="40394"/>
                </a:cubicBezTo>
                <a:cubicBezTo>
                  <a:pt x="50830" y="40394"/>
                  <a:pt x="50830" y="40394"/>
                  <a:pt x="49435" y="40394"/>
                </a:cubicBezTo>
                <a:cubicBezTo>
                  <a:pt x="50830" y="40394"/>
                  <a:pt x="50830" y="40394"/>
                  <a:pt x="50830" y="40394"/>
                </a:cubicBezTo>
                <a:lnTo>
                  <a:pt x="50830" y="39014"/>
                </a:lnTo>
                <a:lnTo>
                  <a:pt x="50830" y="40394"/>
                </a:lnTo>
                <a:cubicBezTo>
                  <a:pt x="50830" y="39014"/>
                  <a:pt x="49435" y="39014"/>
                  <a:pt x="49435" y="39014"/>
                </a:cubicBezTo>
                <a:lnTo>
                  <a:pt x="50830" y="39014"/>
                </a:lnTo>
                <a:cubicBezTo>
                  <a:pt x="50830" y="37635"/>
                  <a:pt x="50830" y="37635"/>
                  <a:pt x="50830" y="37635"/>
                </a:cubicBezTo>
                <a:cubicBezTo>
                  <a:pt x="50830" y="37635"/>
                  <a:pt x="50830" y="37635"/>
                  <a:pt x="49435" y="37635"/>
                </a:cubicBezTo>
                <a:lnTo>
                  <a:pt x="49435" y="36256"/>
                </a:lnTo>
                <a:cubicBezTo>
                  <a:pt x="49435" y="34876"/>
                  <a:pt x="49435" y="34876"/>
                  <a:pt x="49435" y="34876"/>
                </a:cubicBezTo>
                <a:lnTo>
                  <a:pt x="50830" y="34876"/>
                </a:lnTo>
                <a:lnTo>
                  <a:pt x="49435" y="34876"/>
                </a:lnTo>
                <a:cubicBezTo>
                  <a:pt x="50830" y="34876"/>
                  <a:pt x="50830" y="34876"/>
                  <a:pt x="50830" y="34876"/>
                </a:cubicBezTo>
                <a:cubicBezTo>
                  <a:pt x="50830" y="36256"/>
                  <a:pt x="50830" y="36256"/>
                  <a:pt x="50830" y="36256"/>
                </a:cubicBezTo>
                <a:cubicBezTo>
                  <a:pt x="50830" y="37635"/>
                  <a:pt x="50830" y="37635"/>
                  <a:pt x="50830" y="37635"/>
                </a:cubicBezTo>
                <a:cubicBezTo>
                  <a:pt x="52225" y="37635"/>
                  <a:pt x="52225" y="37635"/>
                  <a:pt x="52225" y="37635"/>
                </a:cubicBezTo>
                <a:cubicBezTo>
                  <a:pt x="52225" y="39014"/>
                  <a:pt x="52225" y="39014"/>
                  <a:pt x="52225" y="39014"/>
                </a:cubicBezTo>
                <a:lnTo>
                  <a:pt x="53621" y="39014"/>
                </a:lnTo>
                <a:cubicBezTo>
                  <a:pt x="53621" y="39014"/>
                  <a:pt x="52225" y="39014"/>
                  <a:pt x="52225" y="40394"/>
                </a:cubicBezTo>
                <a:close/>
                <a:moveTo>
                  <a:pt x="49435" y="36256"/>
                </a:moveTo>
                <a:lnTo>
                  <a:pt x="49435" y="36256"/>
                </a:lnTo>
                <a:close/>
                <a:moveTo>
                  <a:pt x="49435" y="37635"/>
                </a:moveTo>
                <a:lnTo>
                  <a:pt x="49435" y="37635"/>
                </a:lnTo>
                <a:cubicBezTo>
                  <a:pt x="49435" y="37635"/>
                  <a:pt x="49435" y="37635"/>
                  <a:pt x="47840" y="37635"/>
                </a:cubicBezTo>
                <a:cubicBezTo>
                  <a:pt x="49435" y="37635"/>
                  <a:pt x="49435" y="39014"/>
                  <a:pt x="49435" y="39014"/>
                </a:cubicBezTo>
                <a:cubicBezTo>
                  <a:pt x="47840" y="39014"/>
                  <a:pt x="47840" y="39014"/>
                  <a:pt x="47840" y="39014"/>
                </a:cubicBezTo>
                <a:cubicBezTo>
                  <a:pt x="46445" y="39014"/>
                  <a:pt x="46445" y="40394"/>
                  <a:pt x="46445" y="40394"/>
                </a:cubicBezTo>
                <a:cubicBezTo>
                  <a:pt x="46445" y="39014"/>
                  <a:pt x="46445" y="39014"/>
                  <a:pt x="46445" y="39014"/>
                </a:cubicBezTo>
                <a:cubicBezTo>
                  <a:pt x="46445" y="39014"/>
                  <a:pt x="46445" y="39014"/>
                  <a:pt x="47840" y="39014"/>
                </a:cubicBezTo>
                <a:cubicBezTo>
                  <a:pt x="46445" y="39014"/>
                  <a:pt x="46445" y="39014"/>
                  <a:pt x="46445" y="37635"/>
                </a:cubicBezTo>
                <a:cubicBezTo>
                  <a:pt x="46445" y="37635"/>
                  <a:pt x="46445" y="37635"/>
                  <a:pt x="47840" y="37635"/>
                </a:cubicBezTo>
                <a:cubicBezTo>
                  <a:pt x="47840" y="37635"/>
                  <a:pt x="47840" y="37635"/>
                  <a:pt x="47840" y="36256"/>
                </a:cubicBezTo>
                <a:cubicBezTo>
                  <a:pt x="47840" y="37635"/>
                  <a:pt x="47840" y="37635"/>
                  <a:pt x="47840" y="37635"/>
                </a:cubicBezTo>
                <a:cubicBezTo>
                  <a:pt x="47840" y="37635"/>
                  <a:pt x="49435" y="36256"/>
                  <a:pt x="49435" y="37635"/>
                </a:cubicBezTo>
                <a:close/>
                <a:moveTo>
                  <a:pt x="46445" y="53004"/>
                </a:moveTo>
                <a:lnTo>
                  <a:pt x="46445" y="53004"/>
                </a:lnTo>
                <a:lnTo>
                  <a:pt x="46445" y="51625"/>
                </a:lnTo>
                <a:lnTo>
                  <a:pt x="47840" y="51625"/>
                </a:lnTo>
                <a:lnTo>
                  <a:pt x="49435" y="50049"/>
                </a:lnTo>
                <a:lnTo>
                  <a:pt x="50830" y="50049"/>
                </a:lnTo>
                <a:cubicBezTo>
                  <a:pt x="50830" y="50049"/>
                  <a:pt x="50830" y="50049"/>
                  <a:pt x="52225" y="50049"/>
                </a:cubicBezTo>
                <a:lnTo>
                  <a:pt x="53621" y="50049"/>
                </a:lnTo>
                <a:cubicBezTo>
                  <a:pt x="53621" y="50049"/>
                  <a:pt x="53621" y="50049"/>
                  <a:pt x="53621" y="48669"/>
                </a:cubicBezTo>
                <a:cubicBezTo>
                  <a:pt x="55016" y="48669"/>
                  <a:pt x="55016" y="50049"/>
                  <a:pt x="55016" y="50049"/>
                </a:cubicBezTo>
                <a:lnTo>
                  <a:pt x="55016" y="48669"/>
                </a:lnTo>
                <a:cubicBezTo>
                  <a:pt x="56411" y="48669"/>
                  <a:pt x="56411" y="48669"/>
                  <a:pt x="56411" y="48669"/>
                </a:cubicBezTo>
                <a:lnTo>
                  <a:pt x="56411" y="50049"/>
                </a:lnTo>
                <a:lnTo>
                  <a:pt x="57807" y="48669"/>
                </a:lnTo>
                <a:cubicBezTo>
                  <a:pt x="57807" y="48669"/>
                  <a:pt x="57807" y="48669"/>
                  <a:pt x="57807" y="50049"/>
                </a:cubicBezTo>
                <a:cubicBezTo>
                  <a:pt x="57807" y="48669"/>
                  <a:pt x="57807" y="48669"/>
                  <a:pt x="57807" y="48669"/>
                </a:cubicBezTo>
                <a:cubicBezTo>
                  <a:pt x="57807" y="50049"/>
                  <a:pt x="57807" y="50049"/>
                  <a:pt x="57807" y="50049"/>
                </a:cubicBezTo>
                <a:lnTo>
                  <a:pt x="57807" y="51625"/>
                </a:lnTo>
                <a:cubicBezTo>
                  <a:pt x="59202" y="51625"/>
                  <a:pt x="59202" y="51625"/>
                  <a:pt x="59202" y="51625"/>
                </a:cubicBezTo>
                <a:cubicBezTo>
                  <a:pt x="59202" y="51625"/>
                  <a:pt x="59202" y="51625"/>
                  <a:pt x="60598" y="51625"/>
                </a:cubicBezTo>
                <a:cubicBezTo>
                  <a:pt x="60598" y="53004"/>
                  <a:pt x="60598" y="53004"/>
                  <a:pt x="60598" y="53004"/>
                </a:cubicBezTo>
                <a:lnTo>
                  <a:pt x="61993" y="53004"/>
                </a:lnTo>
                <a:lnTo>
                  <a:pt x="63388" y="53004"/>
                </a:lnTo>
                <a:cubicBezTo>
                  <a:pt x="63388" y="51625"/>
                  <a:pt x="63388" y="51625"/>
                  <a:pt x="64784" y="51625"/>
                </a:cubicBezTo>
                <a:lnTo>
                  <a:pt x="64784" y="53004"/>
                </a:lnTo>
                <a:cubicBezTo>
                  <a:pt x="66179" y="53004"/>
                  <a:pt x="66179" y="53004"/>
                  <a:pt x="66179" y="53004"/>
                </a:cubicBezTo>
                <a:lnTo>
                  <a:pt x="67574" y="53004"/>
                </a:lnTo>
                <a:cubicBezTo>
                  <a:pt x="67574" y="53004"/>
                  <a:pt x="67574" y="53004"/>
                  <a:pt x="68970" y="53004"/>
                </a:cubicBezTo>
                <a:cubicBezTo>
                  <a:pt x="70365" y="53004"/>
                  <a:pt x="70365" y="53004"/>
                  <a:pt x="70365" y="53004"/>
                </a:cubicBezTo>
                <a:cubicBezTo>
                  <a:pt x="70365" y="53004"/>
                  <a:pt x="70365" y="53004"/>
                  <a:pt x="71960" y="54384"/>
                </a:cubicBezTo>
                <a:cubicBezTo>
                  <a:pt x="70365" y="54384"/>
                  <a:pt x="70365" y="54384"/>
                  <a:pt x="70365" y="54384"/>
                </a:cubicBezTo>
                <a:cubicBezTo>
                  <a:pt x="70365" y="55763"/>
                  <a:pt x="70365" y="55763"/>
                  <a:pt x="70365" y="55763"/>
                </a:cubicBezTo>
                <a:lnTo>
                  <a:pt x="71960" y="57142"/>
                </a:lnTo>
                <a:lnTo>
                  <a:pt x="71960" y="58522"/>
                </a:lnTo>
                <a:cubicBezTo>
                  <a:pt x="73355" y="58522"/>
                  <a:pt x="71960" y="59901"/>
                  <a:pt x="73355" y="59901"/>
                </a:cubicBezTo>
                <a:cubicBezTo>
                  <a:pt x="73355" y="61280"/>
                  <a:pt x="73355" y="61280"/>
                  <a:pt x="74750" y="62660"/>
                </a:cubicBezTo>
                <a:lnTo>
                  <a:pt x="74750" y="61280"/>
                </a:lnTo>
                <a:lnTo>
                  <a:pt x="74750" y="62660"/>
                </a:lnTo>
                <a:cubicBezTo>
                  <a:pt x="74750" y="62660"/>
                  <a:pt x="74750" y="62660"/>
                  <a:pt x="76146" y="62660"/>
                </a:cubicBezTo>
                <a:lnTo>
                  <a:pt x="76146" y="64039"/>
                </a:lnTo>
                <a:cubicBezTo>
                  <a:pt x="77541" y="64039"/>
                  <a:pt x="77541" y="64039"/>
                  <a:pt x="77541" y="64039"/>
                </a:cubicBezTo>
                <a:cubicBezTo>
                  <a:pt x="78936" y="64039"/>
                  <a:pt x="78936" y="64039"/>
                  <a:pt x="78936" y="64039"/>
                </a:cubicBezTo>
                <a:lnTo>
                  <a:pt x="80332" y="64039"/>
                </a:lnTo>
                <a:cubicBezTo>
                  <a:pt x="80332" y="64039"/>
                  <a:pt x="80332" y="64039"/>
                  <a:pt x="80332" y="65418"/>
                </a:cubicBezTo>
                <a:lnTo>
                  <a:pt x="78936" y="65418"/>
                </a:lnTo>
                <a:cubicBezTo>
                  <a:pt x="78936" y="65418"/>
                  <a:pt x="78936" y="65418"/>
                  <a:pt x="78936" y="66798"/>
                </a:cubicBezTo>
                <a:cubicBezTo>
                  <a:pt x="78936" y="68374"/>
                  <a:pt x="78936" y="68374"/>
                  <a:pt x="77541" y="68374"/>
                </a:cubicBezTo>
                <a:cubicBezTo>
                  <a:pt x="77541" y="68374"/>
                  <a:pt x="77541" y="68374"/>
                  <a:pt x="77541" y="69753"/>
                </a:cubicBezTo>
                <a:lnTo>
                  <a:pt x="76146" y="69753"/>
                </a:lnTo>
                <a:cubicBezTo>
                  <a:pt x="76146" y="71133"/>
                  <a:pt x="74750" y="71133"/>
                  <a:pt x="74750" y="71133"/>
                </a:cubicBezTo>
                <a:cubicBezTo>
                  <a:pt x="74750" y="72512"/>
                  <a:pt x="74750" y="72512"/>
                  <a:pt x="74750" y="72512"/>
                </a:cubicBezTo>
                <a:lnTo>
                  <a:pt x="73355" y="72512"/>
                </a:lnTo>
                <a:lnTo>
                  <a:pt x="73355" y="73891"/>
                </a:lnTo>
                <a:cubicBezTo>
                  <a:pt x="73355" y="73891"/>
                  <a:pt x="73355" y="73891"/>
                  <a:pt x="73355" y="75270"/>
                </a:cubicBezTo>
                <a:cubicBezTo>
                  <a:pt x="74750" y="76650"/>
                  <a:pt x="74750" y="76650"/>
                  <a:pt x="74750" y="76650"/>
                </a:cubicBezTo>
                <a:cubicBezTo>
                  <a:pt x="74750" y="78029"/>
                  <a:pt x="74750" y="78029"/>
                  <a:pt x="74750" y="78029"/>
                </a:cubicBezTo>
                <a:lnTo>
                  <a:pt x="74750" y="79408"/>
                </a:lnTo>
                <a:cubicBezTo>
                  <a:pt x="74750" y="79408"/>
                  <a:pt x="74750" y="79408"/>
                  <a:pt x="73355" y="79408"/>
                </a:cubicBezTo>
                <a:cubicBezTo>
                  <a:pt x="71960" y="80788"/>
                  <a:pt x="71960" y="80788"/>
                  <a:pt x="71960" y="80788"/>
                </a:cubicBezTo>
                <a:lnTo>
                  <a:pt x="71960" y="82167"/>
                </a:lnTo>
                <a:lnTo>
                  <a:pt x="71960" y="83546"/>
                </a:lnTo>
                <a:cubicBezTo>
                  <a:pt x="71960" y="83546"/>
                  <a:pt x="70365" y="83546"/>
                  <a:pt x="70365" y="84926"/>
                </a:cubicBezTo>
                <a:lnTo>
                  <a:pt x="70365" y="86305"/>
                </a:lnTo>
                <a:lnTo>
                  <a:pt x="68970" y="86305"/>
                </a:lnTo>
                <a:cubicBezTo>
                  <a:pt x="68970" y="87684"/>
                  <a:pt x="67574" y="87684"/>
                  <a:pt x="67574" y="89064"/>
                </a:cubicBezTo>
                <a:cubicBezTo>
                  <a:pt x="66179" y="89064"/>
                  <a:pt x="66179" y="89064"/>
                  <a:pt x="66179" y="89064"/>
                </a:cubicBezTo>
                <a:cubicBezTo>
                  <a:pt x="64784" y="89064"/>
                  <a:pt x="64784" y="89064"/>
                  <a:pt x="64784" y="89064"/>
                </a:cubicBezTo>
                <a:lnTo>
                  <a:pt x="63388" y="89064"/>
                </a:lnTo>
                <a:cubicBezTo>
                  <a:pt x="63388" y="90640"/>
                  <a:pt x="63388" y="89064"/>
                  <a:pt x="63388" y="89064"/>
                </a:cubicBezTo>
                <a:cubicBezTo>
                  <a:pt x="63388" y="90640"/>
                  <a:pt x="63388" y="90640"/>
                  <a:pt x="63388" y="90640"/>
                </a:cubicBezTo>
                <a:cubicBezTo>
                  <a:pt x="61993" y="90640"/>
                  <a:pt x="61993" y="89064"/>
                  <a:pt x="61993" y="89064"/>
                </a:cubicBezTo>
                <a:cubicBezTo>
                  <a:pt x="61993" y="87684"/>
                  <a:pt x="61993" y="87684"/>
                  <a:pt x="61993" y="87684"/>
                </a:cubicBezTo>
                <a:cubicBezTo>
                  <a:pt x="61993" y="87684"/>
                  <a:pt x="61993" y="86305"/>
                  <a:pt x="60598" y="86305"/>
                </a:cubicBezTo>
                <a:cubicBezTo>
                  <a:pt x="60598" y="84926"/>
                  <a:pt x="60598" y="84926"/>
                  <a:pt x="60598" y="84926"/>
                </a:cubicBezTo>
                <a:cubicBezTo>
                  <a:pt x="60598" y="84926"/>
                  <a:pt x="60598" y="84926"/>
                  <a:pt x="60598" y="83546"/>
                </a:cubicBezTo>
                <a:cubicBezTo>
                  <a:pt x="60598" y="82167"/>
                  <a:pt x="59202" y="82167"/>
                  <a:pt x="59202" y="82167"/>
                </a:cubicBezTo>
                <a:lnTo>
                  <a:pt x="59202" y="80788"/>
                </a:lnTo>
                <a:cubicBezTo>
                  <a:pt x="59202" y="79408"/>
                  <a:pt x="59202" y="79408"/>
                  <a:pt x="59202" y="79408"/>
                </a:cubicBezTo>
                <a:lnTo>
                  <a:pt x="59202" y="78029"/>
                </a:lnTo>
                <a:cubicBezTo>
                  <a:pt x="59202" y="76650"/>
                  <a:pt x="59202" y="76650"/>
                  <a:pt x="59202" y="76650"/>
                </a:cubicBezTo>
                <a:cubicBezTo>
                  <a:pt x="59202" y="75270"/>
                  <a:pt x="59202" y="75270"/>
                  <a:pt x="59202" y="75270"/>
                </a:cubicBezTo>
                <a:cubicBezTo>
                  <a:pt x="59202" y="75270"/>
                  <a:pt x="59202" y="75270"/>
                  <a:pt x="59202" y="73891"/>
                </a:cubicBezTo>
                <a:lnTo>
                  <a:pt x="59202" y="72512"/>
                </a:lnTo>
                <a:cubicBezTo>
                  <a:pt x="57807" y="72512"/>
                  <a:pt x="57807" y="72512"/>
                  <a:pt x="57807" y="72512"/>
                </a:cubicBezTo>
                <a:cubicBezTo>
                  <a:pt x="57807" y="71133"/>
                  <a:pt x="57807" y="71133"/>
                  <a:pt x="57807" y="71133"/>
                </a:cubicBezTo>
                <a:cubicBezTo>
                  <a:pt x="56411" y="71133"/>
                  <a:pt x="56411" y="71133"/>
                  <a:pt x="56411" y="71133"/>
                </a:cubicBezTo>
                <a:cubicBezTo>
                  <a:pt x="57807" y="71133"/>
                  <a:pt x="57807" y="71133"/>
                  <a:pt x="57807" y="69753"/>
                </a:cubicBezTo>
                <a:lnTo>
                  <a:pt x="57807" y="68374"/>
                </a:lnTo>
                <a:cubicBezTo>
                  <a:pt x="56411" y="68374"/>
                  <a:pt x="57807" y="68374"/>
                  <a:pt x="56411" y="68374"/>
                </a:cubicBezTo>
                <a:cubicBezTo>
                  <a:pt x="56411" y="68374"/>
                  <a:pt x="55016" y="68374"/>
                  <a:pt x="55016" y="66798"/>
                </a:cubicBezTo>
                <a:cubicBezTo>
                  <a:pt x="55016" y="66798"/>
                  <a:pt x="55016" y="66798"/>
                  <a:pt x="53621" y="66798"/>
                </a:cubicBezTo>
                <a:cubicBezTo>
                  <a:pt x="52225" y="66798"/>
                  <a:pt x="52225" y="66798"/>
                  <a:pt x="52225" y="66798"/>
                </a:cubicBezTo>
                <a:lnTo>
                  <a:pt x="50830" y="68374"/>
                </a:lnTo>
                <a:lnTo>
                  <a:pt x="50830" y="66798"/>
                </a:lnTo>
                <a:cubicBezTo>
                  <a:pt x="50830" y="66798"/>
                  <a:pt x="50830" y="66798"/>
                  <a:pt x="50830" y="68374"/>
                </a:cubicBezTo>
                <a:cubicBezTo>
                  <a:pt x="50830" y="68374"/>
                  <a:pt x="50830" y="66798"/>
                  <a:pt x="49435" y="66798"/>
                </a:cubicBezTo>
                <a:cubicBezTo>
                  <a:pt x="49435" y="68374"/>
                  <a:pt x="49435" y="68374"/>
                  <a:pt x="49435" y="68374"/>
                </a:cubicBezTo>
                <a:cubicBezTo>
                  <a:pt x="47840" y="68374"/>
                  <a:pt x="47840" y="68374"/>
                  <a:pt x="47840" y="68374"/>
                </a:cubicBezTo>
                <a:cubicBezTo>
                  <a:pt x="46445" y="66798"/>
                  <a:pt x="46445" y="66798"/>
                  <a:pt x="46445" y="66798"/>
                </a:cubicBezTo>
                <a:cubicBezTo>
                  <a:pt x="45049" y="66798"/>
                  <a:pt x="45049" y="66798"/>
                  <a:pt x="45049" y="66798"/>
                </a:cubicBezTo>
                <a:cubicBezTo>
                  <a:pt x="45049" y="65418"/>
                  <a:pt x="45049" y="65418"/>
                  <a:pt x="45049" y="65418"/>
                </a:cubicBezTo>
                <a:cubicBezTo>
                  <a:pt x="45049" y="65418"/>
                  <a:pt x="43654" y="65418"/>
                  <a:pt x="43654" y="64039"/>
                </a:cubicBezTo>
                <a:cubicBezTo>
                  <a:pt x="43654" y="64039"/>
                  <a:pt x="43654" y="64039"/>
                  <a:pt x="42259" y="64039"/>
                </a:cubicBezTo>
                <a:cubicBezTo>
                  <a:pt x="42259" y="62660"/>
                  <a:pt x="42259" y="62660"/>
                  <a:pt x="42259" y="62660"/>
                </a:cubicBezTo>
                <a:cubicBezTo>
                  <a:pt x="43654" y="62660"/>
                  <a:pt x="43654" y="62660"/>
                  <a:pt x="43654" y="62660"/>
                </a:cubicBezTo>
                <a:cubicBezTo>
                  <a:pt x="42259" y="62660"/>
                  <a:pt x="42259" y="62660"/>
                  <a:pt x="42259" y="62660"/>
                </a:cubicBezTo>
                <a:lnTo>
                  <a:pt x="43654" y="61280"/>
                </a:lnTo>
                <a:lnTo>
                  <a:pt x="43654" y="59901"/>
                </a:lnTo>
                <a:cubicBezTo>
                  <a:pt x="43654" y="59901"/>
                  <a:pt x="43654" y="58522"/>
                  <a:pt x="42259" y="58522"/>
                </a:cubicBezTo>
                <a:cubicBezTo>
                  <a:pt x="43654" y="58522"/>
                  <a:pt x="43654" y="58522"/>
                  <a:pt x="43654" y="58522"/>
                </a:cubicBezTo>
                <a:cubicBezTo>
                  <a:pt x="43654" y="57142"/>
                  <a:pt x="43654" y="57142"/>
                  <a:pt x="43654" y="57142"/>
                </a:cubicBezTo>
                <a:cubicBezTo>
                  <a:pt x="43654" y="55763"/>
                  <a:pt x="43654" y="55763"/>
                  <a:pt x="43654" y="55763"/>
                </a:cubicBezTo>
                <a:lnTo>
                  <a:pt x="45049" y="55763"/>
                </a:lnTo>
                <a:lnTo>
                  <a:pt x="45049" y="54384"/>
                </a:lnTo>
                <a:cubicBezTo>
                  <a:pt x="46445" y="54384"/>
                  <a:pt x="46445" y="54384"/>
                  <a:pt x="46445" y="54384"/>
                </a:cubicBezTo>
                <a:cubicBezTo>
                  <a:pt x="46445" y="53004"/>
                  <a:pt x="46445" y="53004"/>
                  <a:pt x="46445" y="53004"/>
                </a:cubicBezTo>
                <a:close/>
                <a:moveTo>
                  <a:pt x="43654" y="29359"/>
                </a:moveTo>
                <a:lnTo>
                  <a:pt x="43654" y="29359"/>
                </a:lnTo>
                <a:cubicBezTo>
                  <a:pt x="43654" y="29359"/>
                  <a:pt x="43654" y="29359"/>
                  <a:pt x="43654" y="30738"/>
                </a:cubicBezTo>
                <a:cubicBezTo>
                  <a:pt x="42259" y="30738"/>
                  <a:pt x="42259" y="30738"/>
                  <a:pt x="42259" y="30738"/>
                </a:cubicBezTo>
                <a:lnTo>
                  <a:pt x="40863" y="30738"/>
                </a:lnTo>
                <a:lnTo>
                  <a:pt x="39468" y="30738"/>
                </a:lnTo>
                <a:cubicBezTo>
                  <a:pt x="39468" y="29359"/>
                  <a:pt x="40863" y="29359"/>
                  <a:pt x="40863" y="29359"/>
                </a:cubicBezTo>
                <a:cubicBezTo>
                  <a:pt x="39468" y="29359"/>
                  <a:pt x="39468" y="29359"/>
                  <a:pt x="39468" y="29359"/>
                </a:cubicBezTo>
                <a:cubicBezTo>
                  <a:pt x="39468" y="29359"/>
                  <a:pt x="39468" y="29359"/>
                  <a:pt x="40863" y="29359"/>
                </a:cubicBezTo>
                <a:cubicBezTo>
                  <a:pt x="39468" y="29359"/>
                  <a:pt x="39468" y="29359"/>
                  <a:pt x="39468" y="27783"/>
                </a:cubicBezTo>
                <a:cubicBezTo>
                  <a:pt x="39468" y="27783"/>
                  <a:pt x="39468" y="29359"/>
                  <a:pt x="39468" y="27783"/>
                </a:cubicBezTo>
                <a:lnTo>
                  <a:pt x="40863" y="27783"/>
                </a:lnTo>
                <a:cubicBezTo>
                  <a:pt x="40863" y="29359"/>
                  <a:pt x="40863" y="29359"/>
                  <a:pt x="40863" y="29359"/>
                </a:cubicBezTo>
                <a:cubicBezTo>
                  <a:pt x="40863" y="27783"/>
                  <a:pt x="40863" y="27783"/>
                  <a:pt x="40863" y="27783"/>
                </a:cubicBezTo>
                <a:lnTo>
                  <a:pt x="42259" y="27783"/>
                </a:lnTo>
                <a:cubicBezTo>
                  <a:pt x="42259" y="27783"/>
                  <a:pt x="42259" y="27783"/>
                  <a:pt x="43654" y="27783"/>
                </a:cubicBezTo>
                <a:lnTo>
                  <a:pt x="45049" y="27783"/>
                </a:lnTo>
                <a:cubicBezTo>
                  <a:pt x="45049" y="29359"/>
                  <a:pt x="45049" y="29359"/>
                  <a:pt x="45049" y="29359"/>
                </a:cubicBezTo>
                <a:cubicBezTo>
                  <a:pt x="45049" y="29359"/>
                  <a:pt x="45049" y="29359"/>
                  <a:pt x="43654" y="29359"/>
                </a:cubicBezTo>
                <a:close/>
                <a:moveTo>
                  <a:pt x="56411" y="68374"/>
                </a:moveTo>
                <a:lnTo>
                  <a:pt x="56411" y="68374"/>
                </a:lnTo>
                <a:close/>
                <a:moveTo>
                  <a:pt x="76146" y="82167"/>
                </a:moveTo>
                <a:lnTo>
                  <a:pt x="76146" y="82167"/>
                </a:lnTo>
                <a:lnTo>
                  <a:pt x="76146" y="80788"/>
                </a:lnTo>
                <a:cubicBezTo>
                  <a:pt x="76146" y="80788"/>
                  <a:pt x="76146" y="80788"/>
                  <a:pt x="76146" y="79408"/>
                </a:cubicBezTo>
                <a:cubicBezTo>
                  <a:pt x="77541" y="79408"/>
                  <a:pt x="77541" y="79408"/>
                  <a:pt x="77541" y="79408"/>
                </a:cubicBezTo>
                <a:cubicBezTo>
                  <a:pt x="77541" y="78029"/>
                  <a:pt x="77541" y="78029"/>
                  <a:pt x="77541" y="78029"/>
                </a:cubicBezTo>
                <a:cubicBezTo>
                  <a:pt x="77541" y="78029"/>
                  <a:pt x="77541" y="78029"/>
                  <a:pt x="78936" y="78029"/>
                </a:cubicBezTo>
                <a:cubicBezTo>
                  <a:pt x="78936" y="78029"/>
                  <a:pt x="78936" y="78029"/>
                  <a:pt x="78936" y="76650"/>
                </a:cubicBezTo>
                <a:cubicBezTo>
                  <a:pt x="78936" y="76650"/>
                  <a:pt x="78936" y="76650"/>
                  <a:pt x="78936" y="78029"/>
                </a:cubicBezTo>
                <a:cubicBezTo>
                  <a:pt x="80332" y="78029"/>
                  <a:pt x="78936" y="78029"/>
                  <a:pt x="80332" y="78029"/>
                </a:cubicBezTo>
                <a:cubicBezTo>
                  <a:pt x="80332" y="78029"/>
                  <a:pt x="80332" y="78029"/>
                  <a:pt x="80332" y="79408"/>
                </a:cubicBezTo>
                <a:cubicBezTo>
                  <a:pt x="78936" y="79408"/>
                  <a:pt x="78936" y="79408"/>
                  <a:pt x="78936" y="79408"/>
                </a:cubicBezTo>
                <a:lnTo>
                  <a:pt x="78936" y="80788"/>
                </a:lnTo>
                <a:cubicBezTo>
                  <a:pt x="78936" y="80788"/>
                  <a:pt x="78936" y="82167"/>
                  <a:pt x="78936" y="83546"/>
                </a:cubicBezTo>
                <a:cubicBezTo>
                  <a:pt x="78936" y="83546"/>
                  <a:pt x="77541" y="83546"/>
                  <a:pt x="77541" y="84926"/>
                </a:cubicBezTo>
                <a:cubicBezTo>
                  <a:pt x="76146" y="84926"/>
                  <a:pt x="76146" y="84926"/>
                  <a:pt x="76146" y="83546"/>
                </a:cubicBezTo>
                <a:cubicBezTo>
                  <a:pt x="76146" y="83546"/>
                  <a:pt x="76146" y="83546"/>
                  <a:pt x="76146" y="82167"/>
                </a:cubicBezTo>
                <a:close/>
                <a:moveTo>
                  <a:pt x="70365" y="50049"/>
                </a:moveTo>
                <a:lnTo>
                  <a:pt x="70365" y="50049"/>
                </a:lnTo>
                <a:close/>
                <a:moveTo>
                  <a:pt x="66179" y="50049"/>
                </a:moveTo>
                <a:lnTo>
                  <a:pt x="66179" y="50049"/>
                </a:lnTo>
                <a:cubicBezTo>
                  <a:pt x="64784" y="50049"/>
                  <a:pt x="64784" y="50049"/>
                  <a:pt x="64784" y="50049"/>
                </a:cubicBezTo>
                <a:cubicBezTo>
                  <a:pt x="66179" y="50049"/>
                  <a:pt x="66179" y="50049"/>
                  <a:pt x="66179" y="50049"/>
                </a:cubicBezTo>
                <a:close/>
                <a:moveTo>
                  <a:pt x="60598" y="48669"/>
                </a:moveTo>
                <a:lnTo>
                  <a:pt x="60598" y="48669"/>
                </a:lnTo>
                <a:lnTo>
                  <a:pt x="60598" y="50049"/>
                </a:lnTo>
                <a:cubicBezTo>
                  <a:pt x="60598" y="48669"/>
                  <a:pt x="59202" y="48669"/>
                  <a:pt x="59202" y="48669"/>
                </a:cubicBezTo>
                <a:lnTo>
                  <a:pt x="60598" y="48669"/>
                </a:lnTo>
                <a:close/>
                <a:moveTo>
                  <a:pt x="57807" y="47290"/>
                </a:moveTo>
                <a:lnTo>
                  <a:pt x="57807" y="47290"/>
                </a:lnTo>
                <a:cubicBezTo>
                  <a:pt x="56411" y="47290"/>
                  <a:pt x="56411" y="48669"/>
                  <a:pt x="56411" y="48669"/>
                </a:cubicBezTo>
                <a:cubicBezTo>
                  <a:pt x="56411" y="47290"/>
                  <a:pt x="56411" y="47290"/>
                  <a:pt x="56411" y="47290"/>
                </a:cubicBezTo>
                <a:cubicBezTo>
                  <a:pt x="56411" y="47290"/>
                  <a:pt x="56411" y="47290"/>
                  <a:pt x="57807" y="47290"/>
                </a:cubicBezTo>
                <a:close/>
                <a:moveTo>
                  <a:pt x="57807" y="45911"/>
                </a:moveTo>
                <a:lnTo>
                  <a:pt x="57807" y="45911"/>
                </a:lnTo>
                <a:cubicBezTo>
                  <a:pt x="56411" y="45911"/>
                  <a:pt x="56411" y="45911"/>
                  <a:pt x="56411" y="45911"/>
                </a:cubicBezTo>
                <a:lnTo>
                  <a:pt x="57807" y="45911"/>
                </a:lnTo>
                <a:close/>
                <a:moveTo>
                  <a:pt x="40863" y="20886"/>
                </a:moveTo>
                <a:lnTo>
                  <a:pt x="40863" y="20886"/>
                </a:lnTo>
                <a:lnTo>
                  <a:pt x="39468" y="20886"/>
                </a:lnTo>
                <a:cubicBezTo>
                  <a:pt x="39468" y="20886"/>
                  <a:pt x="39468" y="20886"/>
                  <a:pt x="39468" y="19507"/>
                </a:cubicBezTo>
                <a:cubicBezTo>
                  <a:pt x="39468" y="19507"/>
                  <a:pt x="39468" y="19507"/>
                  <a:pt x="40863" y="19507"/>
                </a:cubicBezTo>
                <a:cubicBezTo>
                  <a:pt x="40863" y="19507"/>
                  <a:pt x="39468" y="19507"/>
                  <a:pt x="39468" y="20886"/>
                </a:cubicBezTo>
                <a:cubicBezTo>
                  <a:pt x="40863" y="20886"/>
                  <a:pt x="40863" y="20886"/>
                  <a:pt x="40863" y="20886"/>
                </a:cubicBezTo>
                <a:close/>
                <a:moveTo>
                  <a:pt x="39468" y="19507"/>
                </a:moveTo>
                <a:lnTo>
                  <a:pt x="39468" y="19507"/>
                </a:lnTo>
                <a:close/>
                <a:moveTo>
                  <a:pt x="38073" y="19507"/>
                </a:moveTo>
                <a:lnTo>
                  <a:pt x="38073" y="19507"/>
                </a:lnTo>
                <a:lnTo>
                  <a:pt x="39468" y="19507"/>
                </a:lnTo>
                <a:lnTo>
                  <a:pt x="38073" y="19507"/>
                </a:lnTo>
                <a:close/>
                <a:moveTo>
                  <a:pt x="39468" y="18128"/>
                </a:moveTo>
                <a:lnTo>
                  <a:pt x="39468" y="18128"/>
                </a:lnTo>
                <a:lnTo>
                  <a:pt x="39468" y="16748"/>
                </a:ln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18128"/>
                </a:moveTo>
                <a:lnTo>
                  <a:pt x="39468" y="18128"/>
                </a:lnTo>
                <a:close/>
                <a:moveTo>
                  <a:pt x="39468" y="22266"/>
                </a:moveTo>
                <a:lnTo>
                  <a:pt x="39468" y="22266"/>
                </a:lnTo>
                <a:close/>
                <a:moveTo>
                  <a:pt x="30897" y="34876"/>
                </a:moveTo>
                <a:lnTo>
                  <a:pt x="30897" y="34876"/>
                </a:lnTo>
                <a:close/>
                <a:moveTo>
                  <a:pt x="26710" y="47290"/>
                </a:moveTo>
                <a:lnTo>
                  <a:pt x="26710" y="47290"/>
                </a:lnTo>
                <a:cubicBezTo>
                  <a:pt x="26710" y="45911"/>
                  <a:pt x="26710" y="45911"/>
                  <a:pt x="26710" y="45911"/>
                </a:cubicBezTo>
                <a:lnTo>
                  <a:pt x="26710" y="47290"/>
                </a:lnTo>
                <a:lnTo>
                  <a:pt x="26710" y="45911"/>
                </a:lnTo>
                <a:cubicBezTo>
                  <a:pt x="25315" y="45911"/>
                  <a:pt x="25315" y="45911"/>
                  <a:pt x="25315" y="45911"/>
                </a:cubicBezTo>
                <a:lnTo>
                  <a:pt x="23920" y="45911"/>
                </a:lnTo>
                <a:lnTo>
                  <a:pt x="25315" y="45911"/>
                </a:lnTo>
                <a:cubicBezTo>
                  <a:pt x="25315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5315" y="43152"/>
                </a:cubicBezTo>
                <a:lnTo>
                  <a:pt x="26710" y="43152"/>
                </a:lnTo>
                <a:cubicBezTo>
                  <a:pt x="26710" y="44532"/>
                  <a:pt x="25315" y="44532"/>
                  <a:pt x="25315" y="44532"/>
                </a:cubicBezTo>
                <a:cubicBezTo>
                  <a:pt x="25315" y="44532"/>
                  <a:pt x="25315" y="44532"/>
                  <a:pt x="26710" y="44532"/>
                </a:cubicBezTo>
                <a:cubicBezTo>
                  <a:pt x="26710" y="44532"/>
                  <a:pt x="26710" y="45911"/>
                  <a:pt x="26710" y="44532"/>
                </a:cubicBezTo>
                <a:cubicBezTo>
                  <a:pt x="26710" y="44532"/>
                  <a:pt x="26710" y="44532"/>
                  <a:pt x="28106" y="44532"/>
                </a:cubicBezTo>
                <a:cubicBezTo>
                  <a:pt x="26710" y="45911"/>
                  <a:pt x="26710" y="45911"/>
                  <a:pt x="26710" y="45911"/>
                </a:cubicBezTo>
                <a:lnTo>
                  <a:pt x="28106" y="45911"/>
                </a:lnTo>
                <a:cubicBezTo>
                  <a:pt x="28106" y="45911"/>
                  <a:pt x="28106" y="45911"/>
                  <a:pt x="26710" y="45911"/>
                </a:cubicBezTo>
                <a:cubicBezTo>
                  <a:pt x="28106" y="45911"/>
                  <a:pt x="28106" y="45911"/>
                  <a:pt x="28106" y="45911"/>
                </a:cubicBezTo>
                <a:lnTo>
                  <a:pt x="28106" y="47290"/>
                </a:lnTo>
                <a:cubicBezTo>
                  <a:pt x="28106" y="47290"/>
                  <a:pt x="28106" y="47290"/>
                  <a:pt x="26710" y="47290"/>
                </a:cubicBezTo>
                <a:close/>
                <a:moveTo>
                  <a:pt x="26710" y="78029"/>
                </a:moveTo>
                <a:lnTo>
                  <a:pt x="26710" y="78029"/>
                </a:lnTo>
                <a:lnTo>
                  <a:pt x="26710" y="76650"/>
                </a:lnTo>
                <a:lnTo>
                  <a:pt x="26710" y="78029"/>
                </a:lnTo>
                <a:close/>
                <a:moveTo>
                  <a:pt x="26710" y="25024"/>
                </a:moveTo>
                <a:lnTo>
                  <a:pt x="26710" y="25024"/>
                </a:lnTo>
                <a:cubicBezTo>
                  <a:pt x="26710" y="26403"/>
                  <a:pt x="26710" y="26403"/>
                  <a:pt x="26710" y="26403"/>
                </a:cubicBezTo>
                <a:cubicBezTo>
                  <a:pt x="26710" y="26403"/>
                  <a:pt x="26710" y="26403"/>
                  <a:pt x="26710" y="25024"/>
                </a:cubicBezTo>
                <a:close/>
                <a:moveTo>
                  <a:pt x="22524" y="47290"/>
                </a:moveTo>
                <a:lnTo>
                  <a:pt x="22524" y="47290"/>
                </a:lnTo>
                <a:lnTo>
                  <a:pt x="23920" y="47290"/>
                </a:lnTo>
                <a:cubicBezTo>
                  <a:pt x="23920" y="47290"/>
                  <a:pt x="23920" y="47290"/>
                  <a:pt x="22524" y="47290"/>
                </a:cubicBezTo>
                <a:close/>
                <a:moveTo>
                  <a:pt x="19734" y="64039"/>
                </a:moveTo>
                <a:lnTo>
                  <a:pt x="19734" y="64039"/>
                </a:lnTo>
                <a:lnTo>
                  <a:pt x="21129" y="64039"/>
                </a:lnTo>
                <a:cubicBezTo>
                  <a:pt x="21129" y="64039"/>
                  <a:pt x="21129" y="64039"/>
                  <a:pt x="19734" y="64039"/>
                </a:cubicBezTo>
                <a:close/>
                <a:moveTo>
                  <a:pt x="19734" y="71133"/>
                </a:moveTo>
                <a:lnTo>
                  <a:pt x="19734" y="71133"/>
                </a:lnTo>
                <a:lnTo>
                  <a:pt x="21129" y="71133"/>
                </a:lnTo>
                <a:cubicBezTo>
                  <a:pt x="19734" y="71133"/>
                  <a:pt x="21129" y="71133"/>
                  <a:pt x="19734" y="71133"/>
                </a:cubicBezTo>
                <a:close/>
                <a:moveTo>
                  <a:pt x="18338" y="64039"/>
                </a:moveTo>
                <a:lnTo>
                  <a:pt x="18338" y="64039"/>
                </a:lnTo>
                <a:cubicBezTo>
                  <a:pt x="18338" y="64039"/>
                  <a:pt x="18338" y="64039"/>
                  <a:pt x="16943" y="64039"/>
                </a:cubicBezTo>
                <a:cubicBezTo>
                  <a:pt x="16943" y="64039"/>
                  <a:pt x="16943" y="64039"/>
                  <a:pt x="15548" y="64039"/>
                </a:cubicBezTo>
                <a:cubicBezTo>
                  <a:pt x="16943" y="64039"/>
                  <a:pt x="16943" y="64039"/>
                  <a:pt x="16943" y="64039"/>
                </a:cubicBezTo>
                <a:lnTo>
                  <a:pt x="18338" y="64039"/>
                </a:lnTo>
                <a:lnTo>
                  <a:pt x="19734" y="64039"/>
                </a:lnTo>
                <a:cubicBezTo>
                  <a:pt x="18338" y="64039"/>
                  <a:pt x="18338" y="64039"/>
                  <a:pt x="18338" y="64039"/>
                </a:cubicBez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5548" y="54384"/>
                </a:moveTo>
                <a:lnTo>
                  <a:pt x="15548" y="54384"/>
                </a:lnTo>
                <a:close/>
                <a:moveTo>
                  <a:pt x="14152" y="64039"/>
                </a:moveTo>
                <a:lnTo>
                  <a:pt x="14152" y="64039"/>
                </a:lnTo>
                <a:cubicBezTo>
                  <a:pt x="14152" y="64039"/>
                  <a:pt x="14152" y="64039"/>
                  <a:pt x="15548" y="64039"/>
                </a:cubicBezTo>
                <a:cubicBezTo>
                  <a:pt x="14152" y="64039"/>
                  <a:pt x="14152" y="64039"/>
                  <a:pt x="14152" y="64039"/>
                </a:cubicBezTo>
                <a:close/>
                <a:moveTo>
                  <a:pt x="95880" y="65418"/>
                </a:moveTo>
                <a:lnTo>
                  <a:pt x="95880" y="65418"/>
                </a:lnTo>
                <a:lnTo>
                  <a:pt x="97275" y="65418"/>
                </a:lnTo>
                <a:lnTo>
                  <a:pt x="97275" y="66798"/>
                </a:lnTo>
                <a:cubicBezTo>
                  <a:pt x="97275" y="66798"/>
                  <a:pt x="97275" y="66798"/>
                  <a:pt x="95880" y="66798"/>
                </a:cubicBezTo>
                <a:lnTo>
                  <a:pt x="95880" y="65418"/>
                </a:lnTo>
                <a:close/>
                <a:moveTo>
                  <a:pt x="57807" y="34876"/>
                </a:moveTo>
                <a:lnTo>
                  <a:pt x="57807" y="34876"/>
                </a:lnTo>
                <a:cubicBezTo>
                  <a:pt x="57807" y="34876"/>
                  <a:pt x="57807" y="34876"/>
                  <a:pt x="57807" y="36256"/>
                </a:cubicBezTo>
                <a:cubicBezTo>
                  <a:pt x="57807" y="36256"/>
                  <a:pt x="57807" y="36256"/>
                  <a:pt x="56411" y="36256"/>
                </a:cubicBezTo>
                <a:cubicBezTo>
                  <a:pt x="56411" y="36256"/>
                  <a:pt x="56411" y="36256"/>
                  <a:pt x="56411" y="34876"/>
                </a:cubicBezTo>
                <a:lnTo>
                  <a:pt x="57807" y="34876"/>
                </a:lnTo>
                <a:close/>
                <a:moveTo>
                  <a:pt x="59202" y="36256"/>
                </a:moveTo>
                <a:lnTo>
                  <a:pt x="59202" y="36256"/>
                </a:lnTo>
                <a:cubicBezTo>
                  <a:pt x="59202" y="37635"/>
                  <a:pt x="59202" y="36256"/>
                  <a:pt x="59202" y="37635"/>
                </a:cubicBezTo>
                <a:lnTo>
                  <a:pt x="57807" y="37635"/>
                </a:lnTo>
                <a:cubicBezTo>
                  <a:pt x="57807" y="36256"/>
                  <a:pt x="57807" y="36256"/>
                  <a:pt x="59202" y="36256"/>
                </a:cubicBez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8338" y="50049"/>
                </a:moveTo>
                <a:lnTo>
                  <a:pt x="18338" y="50049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4384"/>
                </a:moveTo>
                <a:lnTo>
                  <a:pt x="15548" y="54384"/>
                </a:lnTo>
                <a:cubicBezTo>
                  <a:pt x="15548" y="53004"/>
                  <a:pt x="15548" y="53004"/>
                  <a:pt x="15548" y="53004"/>
                </a:cubicBezTo>
                <a:cubicBezTo>
                  <a:pt x="15548" y="53004"/>
                  <a:pt x="15548" y="53004"/>
                  <a:pt x="15548" y="54384"/>
                </a:cubicBezTo>
                <a:close/>
                <a:moveTo>
                  <a:pt x="15548" y="53004"/>
                </a:moveTo>
                <a:lnTo>
                  <a:pt x="15548" y="53004"/>
                </a:lnTo>
                <a:close/>
                <a:moveTo>
                  <a:pt x="15548" y="53004"/>
                </a:moveTo>
                <a:lnTo>
                  <a:pt x="15548" y="53004"/>
                </a:ln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3" name="Shape 4868">
            <a:extLst>
              <a:ext uri="{FF2B5EF4-FFF2-40B4-BE49-F238E27FC236}">
                <a16:creationId xmlns:a16="http://schemas.microsoft.com/office/drawing/2014/main" xmlns="" id="{98C3894C-DFB6-4BDD-BC45-2CC169C08936}"/>
              </a:ext>
            </a:extLst>
          </p:cNvPr>
          <p:cNvSpPr/>
          <p:nvPr/>
        </p:nvSpPr>
        <p:spPr>
          <a:xfrm>
            <a:off x="6586312" y="1700287"/>
            <a:ext cx="292024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901" y="119802"/>
                </a:moveTo>
                <a:lnTo>
                  <a:pt x="59901" y="119802"/>
                </a:lnTo>
                <a:cubicBezTo>
                  <a:pt x="26403" y="119802"/>
                  <a:pt x="0" y="93399"/>
                  <a:pt x="0" y="59901"/>
                </a:cubicBezTo>
                <a:cubicBezTo>
                  <a:pt x="0" y="26403"/>
                  <a:pt x="26403" y="0"/>
                  <a:pt x="59901" y="0"/>
                </a:cubicBezTo>
                <a:cubicBezTo>
                  <a:pt x="93201" y="0"/>
                  <a:pt x="119802" y="26403"/>
                  <a:pt x="119802" y="59901"/>
                </a:cubicBezTo>
                <a:cubicBezTo>
                  <a:pt x="119802" y="93399"/>
                  <a:pt x="93201" y="119802"/>
                  <a:pt x="59901" y="119802"/>
                </a:cubicBezTo>
                <a:close/>
                <a:moveTo>
                  <a:pt x="59901" y="11231"/>
                </a:moveTo>
                <a:lnTo>
                  <a:pt x="59901" y="11231"/>
                </a:lnTo>
                <a:cubicBezTo>
                  <a:pt x="33300" y="11231"/>
                  <a:pt x="11034" y="33497"/>
                  <a:pt x="11034" y="59901"/>
                </a:cubicBezTo>
                <a:cubicBezTo>
                  <a:pt x="11034" y="86305"/>
                  <a:pt x="33300" y="108571"/>
                  <a:pt x="59901" y="108571"/>
                </a:cubicBezTo>
                <a:cubicBezTo>
                  <a:pt x="86305" y="108571"/>
                  <a:pt x="108571" y="86305"/>
                  <a:pt x="108571" y="59901"/>
                </a:cubicBezTo>
                <a:cubicBezTo>
                  <a:pt x="108571" y="33497"/>
                  <a:pt x="86305" y="11231"/>
                  <a:pt x="59901" y="11231"/>
                </a:cubicBezTo>
                <a:close/>
                <a:moveTo>
                  <a:pt x="47290" y="71133"/>
                </a:moveTo>
                <a:lnTo>
                  <a:pt x="47290" y="71133"/>
                </a:lnTo>
                <a:cubicBezTo>
                  <a:pt x="30541" y="30738"/>
                  <a:pt x="30541" y="30738"/>
                  <a:pt x="30541" y="30738"/>
                </a:cubicBezTo>
                <a:cubicBezTo>
                  <a:pt x="72315" y="47290"/>
                  <a:pt x="72315" y="47290"/>
                  <a:pt x="72315" y="47290"/>
                </a:cubicBezTo>
                <a:cubicBezTo>
                  <a:pt x="89064" y="89064"/>
                  <a:pt x="89064" y="89064"/>
                  <a:pt x="89064" y="89064"/>
                </a:cubicBezTo>
                <a:lnTo>
                  <a:pt x="47290" y="71133"/>
                </a:lnTo>
                <a:close/>
                <a:moveTo>
                  <a:pt x="59901" y="54384"/>
                </a:moveTo>
                <a:lnTo>
                  <a:pt x="59901" y="54384"/>
                </a:lnTo>
                <a:cubicBezTo>
                  <a:pt x="57142" y="54384"/>
                  <a:pt x="54384" y="57142"/>
                  <a:pt x="54384" y="59901"/>
                </a:cubicBezTo>
                <a:cubicBezTo>
                  <a:pt x="54384" y="62660"/>
                  <a:pt x="57142" y="65418"/>
                  <a:pt x="59901" y="65418"/>
                </a:cubicBezTo>
                <a:cubicBezTo>
                  <a:pt x="62660" y="65418"/>
                  <a:pt x="65418" y="62660"/>
                  <a:pt x="65418" y="59901"/>
                </a:cubicBezTo>
                <a:cubicBezTo>
                  <a:pt x="65418" y="57142"/>
                  <a:pt x="62660" y="54384"/>
                  <a:pt x="59901" y="54384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4" name="Shape 4869">
            <a:extLst>
              <a:ext uri="{FF2B5EF4-FFF2-40B4-BE49-F238E27FC236}">
                <a16:creationId xmlns:a16="http://schemas.microsoft.com/office/drawing/2014/main" xmlns="" id="{A4264A68-6221-4849-8416-E35A2712D1B5}"/>
              </a:ext>
            </a:extLst>
          </p:cNvPr>
          <p:cNvSpPr/>
          <p:nvPr/>
        </p:nvSpPr>
        <p:spPr>
          <a:xfrm>
            <a:off x="6082676" y="1700287"/>
            <a:ext cx="28990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14019" y="65418"/>
                </a:moveTo>
                <a:lnTo>
                  <a:pt x="114019" y="65418"/>
                </a:lnTo>
                <a:cubicBezTo>
                  <a:pt x="108438" y="65418"/>
                  <a:pt x="108438" y="65418"/>
                  <a:pt x="108438" y="65418"/>
                </a:cubicBezTo>
                <a:cubicBezTo>
                  <a:pt x="105647" y="87684"/>
                  <a:pt x="88704" y="105812"/>
                  <a:pt x="66179" y="107192"/>
                </a:cubicBezTo>
                <a:cubicBezTo>
                  <a:pt x="66179" y="114285"/>
                  <a:pt x="66179" y="114285"/>
                  <a:pt x="66179" y="114285"/>
                </a:cubicBezTo>
                <a:cubicBezTo>
                  <a:pt x="66179" y="117044"/>
                  <a:pt x="63388" y="119802"/>
                  <a:pt x="60598" y="119802"/>
                </a:cubicBezTo>
                <a:cubicBezTo>
                  <a:pt x="56411" y="119802"/>
                  <a:pt x="55016" y="117044"/>
                  <a:pt x="55016" y="114285"/>
                </a:cubicBezTo>
                <a:cubicBezTo>
                  <a:pt x="55016" y="107192"/>
                  <a:pt x="55016" y="107192"/>
                  <a:pt x="55016" y="107192"/>
                </a:cubicBezTo>
                <a:cubicBezTo>
                  <a:pt x="32292" y="105812"/>
                  <a:pt x="14152" y="87684"/>
                  <a:pt x="11162" y="65418"/>
                </a:cubicBezTo>
                <a:cubicBezTo>
                  <a:pt x="5581" y="65418"/>
                  <a:pt x="5581" y="65418"/>
                  <a:pt x="5581" y="65418"/>
                </a:cubicBezTo>
                <a:cubicBezTo>
                  <a:pt x="2790" y="65418"/>
                  <a:pt x="0" y="62660"/>
                  <a:pt x="0" y="59901"/>
                </a:cubicBezTo>
                <a:cubicBezTo>
                  <a:pt x="0" y="57142"/>
                  <a:pt x="2790" y="54384"/>
                  <a:pt x="5581" y="54384"/>
                </a:cubicBezTo>
                <a:cubicBezTo>
                  <a:pt x="11162" y="54384"/>
                  <a:pt x="11162" y="54384"/>
                  <a:pt x="11162" y="54384"/>
                </a:cubicBezTo>
                <a:cubicBezTo>
                  <a:pt x="14152" y="32118"/>
                  <a:pt x="32292" y="13990"/>
                  <a:pt x="55016" y="12610"/>
                </a:cubicBezTo>
                <a:cubicBezTo>
                  <a:pt x="55016" y="5517"/>
                  <a:pt x="55016" y="5517"/>
                  <a:pt x="55016" y="5517"/>
                </a:cubicBezTo>
                <a:cubicBezTo>
                  <a:pt x="55016" y="2758"/>
                  <a:pt x="56411" y="0"/>
                  <a:pt x="60598" y="0"/>
                </a:cubicBezTo>
                <a:cubicBezTo>
                  <a:pt x="63388" y="0"/>
                  <a:pt x="66179" y="2758"/>
                  <a:pt x="66179" y="5517"/>
                </a:cubicBezTo>
                <a:cubicBezTo>
                  <a:pt x="66179" y="12610"/>
                  <a:pt x="66179" y="12610"/>
                  <a:pt x="66179" y="12610"/>
                </a:cubicBezTo>
                <a:cubicBezTo>
                  <a:pt x="88704" y="13990"/>
                  <a:pt x="105647" y="32118"/>
                  <a:pt x="108438" y="54384"/>
                </a:cubicBezTo>
                <a:cubicBezTo>
                  <a:pt x="114019" y="54384"/>
                  <a:pt x="114019" y="54384"/>
                  <a:pt x="114019" y="54384"/>
                </a:cubicBezTo>
                <a:cubicBezTo>
                  <a:pt x="118405" y="54384"/>
                  <a:pt x="119800" y="57142"/>
                  <a:pt x="119800" y="59901"/>
                </a:cubicBezTo>
                <a:cubicBezTo>
                  <a:pt x="119800" y="62660"/>
                  <a:pt x="118405" y="65418"/>
                  <a:pt x="114019" y="65418"/>
                </a:cubicBezTo>
                <a:close/>
                <a:moveTo>
                  <a:pt x="85913" y="54384"/>
                </a:moveTo>
                <a:lnTo>
                  <a:pt x="85913" y="54384"/>
                </a:lnTo>
                <a:cubicBezTo>
                  <a:pt x="97076" y="54384"/>
                  <a:pt x="97076" y="54384"/>
                  <a:pt x="97076" y="54384"/>
                </a:cubicBezTo>
                <a:cubicBezTo>
                  <a:pt x="94285" y="37635"/>
                  <a:pt x="81727" y="25024"/>
                  <a:pt x="66179" y="23645"/>
                </a:cubicBezTo>
                <a:cubicBezTo>
                  <a:pt x="66179" y="33497"/>
                  <a:pt x="66179" y="33497"/>
                  <a:pt x="66179" y="33497"/>
                </a:cubicBezTo>
                <a:cubicBezTo>
                  <a:pt x="66179" y="37635"/>
                  <a:pt x="63388" y="39014"/>
                  <a:pt x="60598" y="39014"/>
                </a:cubicBezTo>
                <a:cubicBezTo>
                  <a:pt x="56411" y="39014"/>
                  <a:pt x="55016" y="37635"/>
                  <a:pt x="55016" y="33497"/>
                </a:cubicBezTo>
                <a:cubicBezTo>
                  <a:pt x="55016" y="23645"/>
                  <a:pt x="55016" y="23645"/>
                  <a:pt x="55016" y="23645"/>
                </a:cubicBezTo>
                <a:cubicBezTo>
                  <a:pt x="38073" y="25024"/>
                  <a:pt x="25315" y="37635"/>
                  <a:pt x="22524" y="54384"/>
                </a:cubicBezTo>
                <a:cubicBezTo>
                  <a:pt x="33687" y="54384"/>
                  <a:pt x="33687" y="54384"/>
                  <a:pt x="33687" y="54384"/>
                </a:cubicBezTo>
                <a:cubicBezTo>
                  <a:pt x="36677" y="54384"/>
                  <a:pt x="39468" y="57142"/>
                  <a:pt x="39468" y="59901"/>
                </a:cubicBezTo>
                <a:cubicBezTo>
                  <a:pt x="39468" y="62660"/>
                  <a:pt x="36677" y="65418"/>
                  <a:pt x="33687" y="65418"/>
                </a:cubicBezTo>
                <a:cubicBezTo>
                  <a:pt x="22524" y="65418"/>
                  <a:pt x="22524" y="65418"/>
                  <a:pt x="22524" y="65418"/>
                </a:cubicBezTo>
                <a:cubicBezTo>
                  <a:pt x="25315" y="82167"/>
                  <a:pt x="38073" y="94778"/>
                  <a:pt x="55016" y="96157"/>
                </a:cubicBezTo>
                <a:cubicBezTo>
                  <a:pt x="55016" y="86305"/>
                  <a:pt x="55016" y="86305"/>
                  <a:pt x="55016" y="86305"/>
                </a:cubicBezTo>
                <a:cubicBezTo>
                  <a:pt x="55016" y="82167"/>
                  <a:pt x="56411" y="80788"/>
                  <a:pt x="60598" y="80788"/>
                </a:cubicBezTo>
                <a:cubicBezTo>
                  <a:pt x="63388" y="80788"/>
                  <a:pt x="66179" y="82167"/>
                  <a:pt x="66179" y="86305"/>
                </a:cubicBezTo>
                <a:cubicBezTo>
                  <a:pt x="66179" y="96157"/>
                  <a:pt x="66179" y="96157"/>
                  <a:pt x="66179" y="96157"/>
                </a:cubicBezTo>
                <a:cubicBezTo>
                  <a:pt x="81727" y="94778"/>
                  <a:pt x="94285" y="82167"/>
                  <a:pt x="97076" y="65418"/>
                </a:cubicBezTo>
                <a:cubicBezTo>
                  <a:pt x="85913" y="65418"/>
                  <a:pt x="85913" y="65418"/>
                  <a:pt x="85913" y="65418"/>
                </a:cubicBezTo>
                <a:cubicBezTo>
                  <a:pt x="83122" y="65418"/>
                  <a:pt x="80332" y="62660"/>
                  <a:pt x="80332" y="59901"/>
                </a:cubicBezTo>
                <a:cubicBezTo>
                  <a:pt x="80332" y="57142"/>
                  <a:pt x="83122" y="54384"/>
                  <a:pt x="85913" y="54384"/>
                </a:cubicBezTo>
                <a:close/>
                <a:moveTo>
                  <a:pt x="60598" y="65418"/>
                </a:moveTo>
                <a:lnTo>
                  <a:pt x="60598" y="65418"/>
                </a:lnTo>
                <a:cubicBezTo>
                  <a:pt x="56411" y="65418"/>
                  <a:pt x="55016" y="62660"/>
                  <a:pt x="55016" y="59901"/>
                </a:cubicBezTo>
                <a:cubicBezTo>
                  <a:pt x="55016" y="57142"/>
                  <a:pt x="56411" y="54384"/>
                  <a:pt x="60598" y="54384"/>
                </a:cubicBezTo>
                <a:cubicBezTo>
                  <a:pt x="63388" y="54384"/>
                  <a:pt x="66179" y="57142"/>
                  <a:pt x="66179" y="59901"/>
                </a:cubicBezTo>
                <a:cubicBezTo>
                  <a:pt x="66179" y="62660"/>
                  <a:pt x="63388" y="65418"/>
                  <a:pt x="60598" y="65418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5" name="Shape 4870">
            <a:extLst>
              <a:ext uri="{FF2B5EF4-FFF2-40B4-BE49-F238E27FC236}">
                <a16:creationId xmlns:a16="http://schemas.microsoft.com/office/drawing/2014/main" xmlns="" id="{D3A4A8F7-74F7-413E-98E3-8FF1CE2B1952}"/>
              </a:ext>
            </a:extLst>
          </p:cNvPr>
          <p:cNvSpPr/>
          <p:nvPr/>
        </p:nvSpPr>
        <p:spPr>
          <a:xfrm>
            <a:off x="5610783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801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9383" y="15369"/>
                  <a:pt x="20616" y="29359"/>
                  <a:pt x="20616" y="44532"/>
                </a:cubicBezTo>
                <a:cubicBezTo>
                  <a:pt x="20616" y="61280"/>
                  <a:pt x="39383" y="75270"/>
                  <a:pt x="60000" y="75270"/>
                </a:cubicBezTo>
                <a:cubicBezTo>
                  <a:pt x="82202" y="75270"/>
                  <a:pt x="100969" y="61280"/>
                  <a:pt x="100969" y="44532"/>
                </a:cubicBezTo>
                <a:cubicBezTo>
                  <a:pt x="100969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41233" y="50049"/>
                  <a:pt x="41233" y="50049"/>
                  <a:pt x="41233" y="50049"/>
                </a:cubicBezTo>
                <a:cubicBezTo>
                  <a:pt x="35682" y="50049"/>
                  <a:pt x="33832" y="48669"/>
                  <a:pt x="33832" y="44532"/>
                </a:cubicBezTo>
                <a:cubicBezTo>
                  <a:pt x="33832" y="41773"/>
                  <a:pt x="35682" y="39014"/>
                  <a:pt x="41233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317" y="39014"/>
                  <a:pt x="88017" y="41773"/>
                  <a:pt x="88017" y="44532"/>
                </a:cubicBezTo>
                <a:cubicBezTo>
                  <a:pt x="88017" y="48669"/>
                  <a:pt x="84317" y="50049"/>
                  <a:pt x="80352" y="5004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6" name="Shape 4871">
            <a:extLst>
              <a:ext uri="{FF2B5EF4-FFF2-40B4-BE49-F238E27FC236}">
                <a16:creationId xmlns:a16="http://schemas.microsoft.com/office/drawing/2014/main" xmlns="" id="{37C389A7-79ED-4AAA-967E-7644E866D088}"/>
              </a:ext>
            </a:extLst>
          </p:cNvPr>
          <p:cNvSpPr/>
          <p:nvPr/>
        </p:nvSpPr>
        <p:spPr>
          <a:xfrm>
            <a:off x="5105031" y="1700287"/>
            <a:ext cx="217961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356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20616" y="29359"/>
                  <a:pt x="20616" y="44532"/>
                </a:cubicBezTo>
                <a:cubicBezTo>
                  <a:pt x="20616" y="61280"/>
                  <a:pt x="37533" y="75270"/>
                  <a:pt x="60000" y="75270"/>
                </a:cubicBezTo>
                <a:cubicBezTo>
                  <a:pt x="82202" y="75270"/>
                  <a:pt x="99118" y="61280"/>
                  <a:pt x="99118" y="44532"/>
                </a:cubicBezTo>
                <a:cubicBezTo>
                  <a:pt x="99118" y="29359"/>
                  <a:pt x="82202" y="15369"/>
                  <a:pt x="60000" y="15369"/>
                </a:cubicBezTo>
                <a:close/>
                <a:moveTo>
                  <a:pt x="80352" y="50049"/>
                </a:moveTo>
                <a:lnTo>
                  <a:pt x="80352" y="50049"/>
                </a:lnTo>
                <a:cubicBezTo>
                  <a:pt x="67400" y="50049"/>
                  <a:pt x="67400" y="50049"/>
                  <a:pt x="67400" y="50049"/>
                </a:cubicBezTo>
                <a:cubicBezTo>
                  <a:pt x="67400" y="59901"/>
                  <a:pt x="67400" y="59901"/>
                  <a:pt x="67400" y="59901"/>
                </a:cubicBezTo>
                <a:cubicBezTo>
                  <a:pt x="67400" y="62660"/>
                  <a:pt x="63700" y="65418"/>
                  <a:pt x="60000" y="65418"/>
                </a:cubicBezTo>
                <a:cubicBezTo>
                  <a:pt x="56299" y="65418"/>
                  <a:pt x="52334" y="62660"/>
                  <a:pt x="52334" y="59901"/>
                </a:cubicBezTo>
                <a:cubicBezTo>
                  <a:pt x="52334" y="50049"/>
                  <a:pt x="52334" y="50049"/>
                  <a:pt x="52334" y="50049"/>
                </a:cubicBezTo>
                <a:cubicBezTo>
                  <a:pt x="39383" y="50049"/>
                  <a:pt x="39383" y="50049"/>
                  <a:pt x="39383" y="50049"/>
                </a:cubicBezTo>
                <a:cubicBezTo>
                  <a:pt x="35682" y="50049"/>
                  <a:pt x="31718" y="48669"/>
                  <a:pt x="31718" y="44532"/>
                </a:cubicBezTo>
                <a:cubicBezTo>
                  <a:pt x="31718" y="41773"/>
                  <a:pt x="35682" y="39014"/>
                  <a:pt x="39383" y="39014"/>
                </a:cubicBezTo>
                <a:cubicBezTo>
                  <a:pt x="52334" y="39014"/>
                  <a:pt x="52334" y="39014"/>
                  <a:pt x="52334" y="39014"/>
                </a:cubicBezTo>
                <a:cubicBezTo>
                  <a:pt x="52334" y="30738"/>
                  <a:pt x="52334" y="30738"/>
                  <a:pt x="52334" y="30738"/>
                </a:cubicBezTo>
                <a:cubicBezTo>
                  <a:pt x="52334" y="26403"/>
                  <a:pt x="56299" y="25024"/>
                  <a:pt x="60000" y="25024"/>
                </a:cubicBezTo>
                <a:cubicBezTo>
                  <a:pt x="63700" y="25024"/>
                  <a:pt x="67400" y="26403"/>
                  <a:pt x="67400" y="30738"/>
                </a:cubicBezTo>
                <a:cubicBezTo>
                  <a:pt x="67400" y="39014"/>
                  <a:pt x="67400" y="39014"/>
                  <a:pt x="67400" y="39014"/>
                </a:cubicBezTo>
                <a:cubicBezTo>
                  <a:pt x="80352" y="39014"/>
                  <a:pt x="80352" y="39014"/>
                  <a:pt x="80352" y="39014"/>
                </a:cubicBezTo>
                <a:cubicBezTo>
                  <a:pt x="84052" y="39014"/>
                  <a:pt x="88017" y="41773"/>
                  <a:pt x="88017" y="44532"/>
                </a:cubicBezTo>
                <a:cubicBezTo>
                  <a:pt x="88017" y="48669"/>
                  <a:pt x="84052" y="50049"/>
                  <a:pt x="80352" y="5004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7" name="Shape 4872">
            <a:extLst>
              <a:ext uri="{FF2B5EF4-FFF2-40B4-BE49-F238E27FC236}">
                <a16:creationId xmlns:a16="http://schemas.microsoft.com/office/drawing/2014/main" xmlns="" id="{CC439370-4EF1-4572-BB4B-0B5EA3D9C9BC}"/>
              </a:ext>
            </a:extLst>
          </p:cNvPr>
          <p:cNvSpPr/>
          <p:nvPr/>
        </p:nvSpPr>
        <p:spPr>
          <a:xfrm>
            <a:off x="4599280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0000" y="119802"/>
                </a:moveTo>
                <a:lnTo>
                  <a:pt x="60000" y="119802"/>
                </a:lnTo>
                <a:cubicBezTo>
                  <a:pt x="60000" y="119802"/>
                  <a:pt x="0" y="69753"/>
                  <a:pt x="0" y="44532"/>
                </a:cubicBezTo>
                <a:cubicBezTo>
                  <a:pt x="0" y="20886"/>
                  <a:pt x="26167" y="0"/>
                  <a:pt x="60000" y="0"/>
                </a:cubicBezTo>
                <a:cubicBezTo>
                  <a:pt x="91718" y="0"/>
                  <a:pt x="119735" y="20886"/>
                  <a:pt x="119735" y="44532"/>
                </a:cubicBezTo>
                <a:cubicBezTo>
                  <a:pt x="119735" y="69753"/>
                  <a:pt x="60000" y="119802"/>
                  <a:pt x="60000" y="119802"/>
                </a:cubicBezTo>
                <a:close/>
                <a:moveTo>
                  <a:pt x="60000" y="15369"/>
                </a:moveTo>
                <a:lnTo>
                  <a:pt x="60000" y="15369"/>
                </a:lnTo>
                <a:cubicBezTo>
                  <a:pt x="37533" y="15369"/>
                  <a:pt x="18766" y="29359"/>
                  <a:pt x="18766" y="44532"/>
                </a:cubicBezTo>
                <a:cubicBezTo>
                  <a:pt x="18766" y="61280"/>
                  <a:pt x="37533" y="75270"/>
                  <a:pt x="60000" y="75270"/>
                </a:cubicBezTo>
                <a:cubicBezTo>
                  <a:pt x="80352" y="75270"/>
                  <a:pt x="99118" y="61280"/>
                  <a:pt x="99118" y="44532"/>
                </a:cubicBezTo>
                <a:cubicBezTo>
                  <a:pt x="99118" y="29359"/>
                  <a:pt x="80352" y="15369"/>
                  <a:pt x="60000" y="15369"/>
                </a:cubicBezTo>
                <a:close/>
                <a:moveTo>
                  <a:pt x="60000" y="59901"/>
                </a:moveTo>
                <a:lnTo>
                  <a:pt x="60000" y="59901"/>
                </a:lnTo>
                <a:cubicBezTo>
                  <a:pt x="48634" y="59901"/>
                  <a:pt x="39383" y="53004"/>
                  <a:pt x="39383" y="44532"/>
                </a:cubicBezTo>
                <a:cubicBezTo>
                  <a:pt x="39383" y="36256"/>
                  <a:pt x="48634" y="30738"/>
                  <a:pt x="60000" y="30738"/>
                </a:cubicBezTo>
                <a:cubicBezTo>
                  <a:pt x="71101" y="30738"/>
                  <a:pt x="78502" y="36256"/>
                  <a:pt x="78502" y="44532"/>
                </a:cubicBezTo>
                <a:cubicBezTo>
                  <a:pt x="78502" y="53004"/>
                  <a:pt x="71101" y="59901"/>
                  <a:pt x="60000" y="5990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8" name="Shape 4873">
            <a:extLst>
              <a:ext uri="{FF2B5EF4-FFF2-40B4-BE49-F238E27FC236}">
                <a16:creationId xmlns:a16="http://schemas.microsoft.com/office/drawing/2014/main" xmlns="" id="{0D7EEA5B-2186-467B-A182-3E985730286C}"/>
              </a:ext>
            </a:extLst>
          </p:cNvPr>
          <p:cNvSpPr/>
          <p:nvPr/>
        </p:nvSpPr>
        <p:spPr>
          <a:xfrm>
            <a:off x="4091412" y="1700287"/>
            <a:ext cx="217959" cy="2921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59867" y="119802"/>
                </a:moveTo>
                <a:lnTo>
                  <a:pt x="59867" y="119802"/>
                </a:lnTo>
                <a:cubicBezTo>
                  <a:pt x="59867" y="119802"/>
                  <a:pt x="0" y="69753"/>
                  <a:pt x="0" y="44532"/>
                </a:cubicBezTo>
                <a:cubicBezTo>
                  <a:pt x="0" y="20886"/>
                  <a:pt x="28079" y="0"/>
                  <a:pt x="59867" y="0"/>
                </a:cubicBezTo>
                <a:cubicBezTo>
                  <a:pt x="93774" y="0"/>
                  <a:pt x="119735" y="20886"/>
                  <a:pt x="119735" y="44532"/>
                </a:cubicBezTo>
                <a:cubicBezTo>
                  <a:pt x="119735" y="69753"/>
                  <a:pt x="59867" y="119802"/>
                  <a:pt x="59867" y="119802"/>
                </a:cubicBezTo>
                <a:close/>
                <a:moveTo>
                  <a:pt x="59867" y="15369"/>
                </a:moveTo>
                <a:lnTo>
                  <a:pt x="59867" y="15369"/>
                </a:lnTo>
                <a:cubicBezTo>
                  <a:pt x="39470" y="15369"/>
                  <a:pt x="20662" y="29359"/>
                  <a:pt x="20662" y="44532"/>
                </a:cubicBezTo>
                <a:cubicBezTo>
                  <a:pt x="20662" y="61280"/>
                  <a:pt x="39470" y="75270"/>
                  <a:pt x="59867" y="75270"/>
                </a:cubicBezTo>
                <a:cubicBezTo>
                  <a:pt x="82384" y="75270"/>
                  <a:pt x="101192" y="61280"/>
                  <a:pt x="101192" y="44532"/>
                </a:cubicBezTo>
                <a:cubicBezTo>
                  <a:pt x="101192" y="29359"/>
                  <a:pt x="82384" y="15369"/>
                  <a:pt x="59867" y="1536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29" name="Shape 4874">
            <a:extLst>
              <a:ext uri="{FF2B5EF4-FFF2-40B4-BE49-F238E27FC236}">
                <a16:creationId xmlns:a16="http://schemas.microsoft.com/office/drawing/2014/main" xmlns="" id="{DFDD873E-4291-44E4-AA73-7E0798B9B7B4}"/>
              </a:ext>
            </a:extLst>
          </p:cNvPr>
          <p:cNvSpPr/>
          <p:nvPr/>
        </p:nvSpPr>
        <p:spPr>
          <a:xfrm>
            <a:off x="3549687" y="1740503"/>
            <a:ext cx="292024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95496"/>
                </a:moveTo>
                <a:lnTo>
                  <a:pt x="92019" y="95496"/>
                </a:lnTo>
                <a:cubicBezTo>
                  <a:pt x="87881" y="95496"/>
                  <a:pt x="86502" y="92290"/>
                  <a:pt x="86502" y="89083"/>
                </a:cubicBezTo>
                <a:cubicBezTo>
                  <a:pt x="86502" y="85877"/>
                  <a:pt x="87881" y="82442"/>
                  <a:pt x="92019" y="82442"/>
                </a:cubicBezTo>
                <a:cubicBezTo>
                  <a:pt x="100295" y="82442"/>
                  <a:pt x="108768" y="74427"/>
                  <a:pt x="108768" y="63206"/>
                </a:cubicBezTo>
                <a:cubicBezTo>
                  <a:pt x="108768" y="56564"/>
                  <a:pt x="105812" y="51755"/>
                  <a:pt x="103054" y="48549"/>
                </a:cubicBezTo>
                <a:cubicBezTo>
                  <a:pt x="101674" y="48549"/>
                  <a:pt x="101674" y="48549"/>
                  <a:pt x="101674" y="46946"/>
                </a:cubicBezTo>
                <a:lnTo>
                  <a:pt x="100295" y="46946"/>
                </a:lnTo>
                <a:lnTo>
                  <a:pt x="98916" y="45343"/>
                </a:lnTo>
                <a:lnTo>
                  <a:pt x="97536" y="45343"/>
                </a:lnTo>
                <a:cubicBezTo>
                  <a:pt x="97536" y="45343"/>
                  <a:pt x="96157" y="45343"/>
                  <a:pt x="96157" y="43740"/>
                </a:cubicBezTo>
                <a:cubicBezTo>
                  <a:pt x="94778" y="43740"/>
                  <a:pt x="94778" y="43740"/>
                  <a:pt x="94778" y="43740"/>
                </a:cubicBezTo>
                <a:cubicBezTo>
                  <a:pt x="94778" y="43740"/>
                  <a:pt x="94778" y="43740"/>
                  <a:pt x="93399" y="43740"/>
                </a:cubicBezTo>
                <a:cubicBezTo>
                  <a:pt x="92019" y="43740"/>
                  <a:pt x="92019" y="43740"/>
                  <a:pt x="92019" y="43740"/>
                </a:cubicBezTo>
                <a:lnTo>
                  <a:pt x="90640" y="43740"/>
                </a:lnTo>
                <a:cubicBezTo>
                  <a:pt x="90640" y="42137"/>
                  <a:pt x="90640" y="42137"/>
                  <a:pt x="90640" y="40534"/>
                </a:cubicBezTo>
                <a:cubicBezTo>
                  <a:pt x="90640" y="38702"/>
                  <a:pt x="89261" y="38702"/>
                  <a:pt x="89261" y="37099"/>
                </a:cubicBezTo>
                <a:cubicBezTo>
                  <a:pt x="89261" y="35496"/>
                  <a:pt x="89261" y="35496"/>
                  <a:pt x="87881" y="33893"/>
                </a:cubicBezTo>
                <a:cubicBezTo>
                  <a:pt x="87881" y="32290"/>
                  <a:pt x="87881" y="32290"/>
                  <a:pt x="86502" y="30687"/>
                </a:cubicBezTo>
                <a:cubicBezTo>
                  <a:pt x="80788" y="21068"/>
                  <a:pt x="71133" y="12824"/>
                  <a:pt x="59901" y="12824"/>
                </a:cubicBezTo>
                <a:cubicBezTo>
                  <a:pt x="48866" y="12824"/>
                  <a:pt x="39014" y="21068"/>
                  <a:pt x="33497" y="30687"/>
                </a:cubicBezTo>
                <a:cubicBezTo>
                  <a:pt x="32118" y="32290"/>
                  <a:pt x="32118" y="32290"/>
                  <a:pt x="32118" y="33893"/>
                </a:cubicBezTo>
                <a:cubicBezTo>
                  <a:pt x="30738" y="35496"/>
                  <a:pt x="30738" y="35496"/>
                  <a:pt x="30738" y="37099"/>
                </a:cubicBezTo>
                <a:cubicBezTo>
                  <a:pt x="30738" y="38702"/>
                  <a:pt x="29359" y="38702"/>
                  <a:pt x="29359" y="40534"/>
                </a:cubicBezTo>
                <a:cubicBezTo>
                  <a:pt x="29359" y="42137"/>
                  <a:pt x="29359" y="42137"/>
                  <a:pt x="29359" y="43740"/>
                </a:cubicBezTo>
                <a:lnTo>
                  <a:pt x="27980" y="43740"/>
                </a:lnTo>
                <a:cubicBezTo>
                  <a:pt x="27980" y="43740"/>
                  <a:pt x="27980" y="43740"/>
                  <a:pt x="26600" y="43740"/>
                </a:cubicBezTo>
                <a:cubicBezTo>
                  <a:pt x="25221" y="43740"/>
                  <a:pt x="25221" y="43740"/>
                  <a:pt x="25221" y="43740"/>
                </a:cubicBezTo>
                <a:cubicBezTo>
                  <a:pt x="25221" y="43740"/>
                  <a:pt x="25221" y="43740"/>
                  <a:pt x="23842" y="43740"/>
                </a:cubicBezTo>
                <a:cubicBezTo>
                  <a:pt x="23842" y="45343"/>
                  <a:pt x="22266" y="45343"/>
                  <a:pt x="22266" y="45343"/>
                </a:cubicBezTo>
                <a:lnTo>
                  <a:pt x="20886" y="45343"/>
                </a:lnTo>
                <a:lnTo>
                  <a:pt x="19507" y="46946"/>
                </a:lnTo>
                <a:lnTo>
                  <a:pt x="18128" y="46946"/>
                </a:lnTo>
                <a:cubicBezTo>
                  <a:pt x="18128" y="48549"/>
                  <a:pt x="18128" y="48549"/>
                  <a:pt x="16748" y="48549"/>
                </a:cubicBezTo>
                <a:cubicBezTo>
                  <a:pt x="13990" y="51755"/>
                  <a:pt x="11231" y="56564"/>
                  <a:pt x="11231" y="63206"/>
                </a:cubicBezTo>
                <a:cubicBezTo>
                  <a:pt x="11231" y="74427"/>
                  <a:pt x="19507" y="82442"/>
                  <a:pt x="27980" y="82442"/>
                </a:cubicBezTo>
                <a:cubicBezTo>
                  <a:pt x="32118" y="82442"/>
                  <a:pt x="33497" y="85877"/>
                  <a:pt x="33497" y="89083"/>
                </a:cubicBezTo>
                <a:cubicBezTo>
                  <a:pt x="33497" y="92290"/>
                  <a:pt x="32118" y="95496"/>
                  <a:pt x="27980" y="95496"/>
                </a:cubicBezTo>
                <a:cubicBezTo>
                  <a:pt x="12610" y="95496"/>
                  <a:pt x="0" y="80839"/>
                  <a:pt x="0" y="63206"/>
                </a:cubicBezTo>
                <a:cubicBezTo>
                  <a:pt x="0" y="48549"/>
                  <a:pt x="8472" y="35496"/>
                  <a:pt x="19507" y="32290"/>
                </a:cubicBezTo>
                <a:cubicBezTo>
                  <a:pt x="26600" y="12824"/>
                  <a:pt x="41773" y="0"/>
                  <a:pt x="59901" y="0"/>
                </a:cubicBezTo>
                <a:cubicBezTo>
                  <a:pt x="78029" y="0"/>
                  <a:pt x="93399" y="12824"/>
                  <a:pt x="100295" y="32290"/>
                </a:cubicBezTo>
                <a:cubicBezTo>
                  <a:pt x="111527" y="35496"/>
                  <a:pt x="119802" y="48549"/>
                  <a:pt x="119802" y="63206"/>
                </a:cubicBezTo>
                <a:cubicBezTo>
                  <a:pt x="119802" y="80839"/>
                  <a:pt x="107389" y="95496"/>
                  <a:pt x="92019" y="95496"/>
                </a:cubicBezTo>
                <a:close/>
                <a:moveTo>
                  <a:pt x="39014" y="80839"/>
                </a:moveTo>
                <a:lnTo>
                  <a:pt x="39014" y="80839"/>
                </a:lnTo>
                <a:cubicBezTo>
                  <a:pt x="55763" y="58167"/>
                  <a:pt x="55763" y="58167"/>
                  <a:pt x="55763" y="58167"/>
                </a:cubicBezTo>
                <a:cubicBezTo>
                  <a:pt x="57142" y="58167"/>
                  <a:pt x="58522" y="56564"/>
                  <a:pt x="59901" y="56564"/>
                </a:cubicBezTo>
                <a:cubicBezTo>
                  <a:pt x="61280" y="56564"/>
                  <a:pt x="62660" y="58167"/>
                  <a:pt x="64236" y="58167"/>
                </a:cubicBezTo>
                <a:cubicBezTo>
                  <a:pt x="80788" y="80839"/>
                  <a:pt x="80788" y="80839"/>
                  <a:pt x="80788" y="80839"/>
                </a:cubicBezTo>
                <a:cubicBezTo>
                  <a:pt x="82167" y="80839"/>
                  <a:pt x="82167" y="82442"/>
                  <a:pt x="82167" y="84045"/>
                </a:cubicBezTo>
                <a:cubicBezTo>
                  <a:pt x="82167" y="89083"/>
                  <a:pt x="79408" y="90687"/>
                  <a:pt x="76650" y="90687"/>
                </a:cubicBezTo>
                <a:cubicBezTo>
                  <a:pt x="75270" y="90687"/>
                  <a:pt x="73891" y="90687"/>
                  <a:pt x="72512" y="89083"/>
                </a:cubicBezTo>
                <a:cubicBezTo>
                  <a:pt x="65615" y="79236"/>
                  <a:pt x="65615" y="79236"/>
                  <a:pt x="65615" y="79236"/>
                </a:cubicBezTo>
                <a:cubicBezTo>
                  <a:pt x="65615" y="113358"/>
                  <a:pt x="65615" y="113358"/>
                  <a:pt x="65615" y="113358"/>
                </a:cubicBezTo>
                <a:cubicBezTo>
                  <a:pt x="65615" y="116564"/>
                  <a:pt x="62660" y="119770"/>
                  <a:pt x="59901" y="119770"/>
                </a:cubicBezTo>
                <a:cubicBezTo>
                  <a:pt x="57142" y="119770"/>
                  <a:pt x="54384" y="116564"/>
                  <a:pt x="54384" y="113358"/>
                </a:cubicBezTo>
                <a:cubicBezTo>
                  <a:pt x="54384" y="79236"/>
                  <a:pt x="54384" y="79236"/>
                  <a:pt x="54384" y="79236"/>
                </a:cubicBezTo>
                <a:cubicBezTo>
                  <a:pt x="47487" y="89083"/>
                  <a:pt x="47487" y="89083"/>
                  <a:pt x="47487" y="89083"/>
                </a:cubicBezTo>
                <a:cubicBezTo>
                  <a:pt x="46108" y="90687"/>
                  <a:pt x="44532" y="90687"/>
                  <a:pt x="43152" y="90687"/>
                </a:cubicBezTo>
                <a:cubicBezTo>
                  <a:pt x="40394" y="90687"/>
                  <a:pt x="37635" y="89083"/>
                  <a:pt x="37635" y="84045"/>
                </a:cubicBezTo>
                <a:cubicBezTo>
                  <a:pt x="37635" y="82442"/>
                  <a:pt x="37635" y="80839"/>
                  <a:pt x="39014" y="80839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0" name="Shape 4875">
            <a:extLst>
              <a:ext uri="{FF2B5EF4-FFF2-40B4-BE49-F238E27FC236}">
                <a16:creationId xmlns:a16="http://schemas.microsoft.com/office/drawing/2014/main" xmlns="" id="{B96FE83D-6590-4CD1-8B33-E6D6470A9378}"/>
              </a:ext>
            </a:extLst>
          </p:cNvPr>
          <p:cNvSpPr/>
          <p:nvPr/>
        </p:nvSpPr>
        <p:spPr>
          <a:xfrm>
            <a:off x="3043935" y="1740503"/>
            <a:ext cx="289909" cy="2518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95496"/>
                </a:moveTo>
                <a:lnTo>
                  <a:pt x="91694" y="95496"/>
                </a:lnTo>
                <a:cubicBezTo>
                  <a:pt x="88903" y="95496"/>
                  <a:pt x="85913" y="92290"/>
                  <a:pt x="85913" y="89083"/>
                </a:cubicBezTo>
                <a:cubicBezTo>
                  <a:pt x="85913" y="85877"/>
                  <a:pt x="88903" y="82442"/>
                  <a:pt x="91694" y="82442"/>
                </a:cubicBezTo>
                <a:cubicBezTo>
                  <a:pt x="101461" y="82442"/>
                  <a:pt x="108438" y="74427"/>
                  <a:pt x="108438" y="63206"/>
                </a:cubicBezTo>
                <a:cubicBezTo>
                  <a:pt x="108438" y="56564"/>
                  <a:pt x="107043" y="51755"/>
                  <a:pt x="102857" y="48549"/>
                </a:cubicBezTo>
                <a:cubicBezTo>
                  <a:pt x="102857" y="48549"/>
                  <a:pt x="102857" y="48549"/>
                  <a:pt x="101461" y="46946"/>
                </a:cubicBezTo>
                <a:cubicBezTo>
                  <a:pt x="100066" y="46946"/>
                  <a:pt x="100066" y="45343"/>
                  <a:pt x="100066" y="45343"/>
                </a:cubicBezTo>
                <a:cubicBezTo>
                  <a:pt x="100066" y="45343"/>
                  <a:pt x="100066" y="45343"/>
                  <a:pt x="98671" y="45343"/>
                </a:cubicBezTo>
                <a:cubicBezTo>
                  <a:pt x="98671" y="45343"/>
                  <a:pt x="98671" y="45343"/>
                  <a:pt x="97275" y="45343"/>
                </a:cubicBezTo>
                <a:cubicBezTo>
                  <a:pt x="97275" y="45343"/>
                  <a:pt x="97275" y="45343"/>
                  <a:pt x="97275" y="43740"/>
                </a:cubicBezTo>
                <a:lnTo>
                  <a:pt x="95880" y="43740"/>
                </a:lnTo>
                <a:cubicBezTo>
                  <a:pt x="94485" y="43740"/>
                  <a:pt x="94485" y="43740"/>
                  <a:pt x="94485" y="43740"/>
                </a:cubicBezTo>
                <a:cubicBezTo>
                  <a:pt x="93089" y="43740"/>
                  <a:pt x="93089" y="43740"/>
                  <a:pt x="91694" y="43740"/>
                </a:cubicBezTo>
                <a:cubicBezTo>
                  <a:pt x="91694" y="42137"/>
                  <a:pt x="91694" y="42137"/>
                  <a:pt x="91694" y="40534"/>
                </a:cubicBezTo>
                <a:cubicBezTo>
                  <a:pt x="90299" y="40534"/>
                  <a:pt x="90299" y="40534"/>
                  <a:pt x="90299" y="40534"/>
                </a:cubicBezTo>
                <a:cubicBezTo>
                  <a:pt x="90299" y="38702"/>
                  <a:pt x="90299" y="38702"/>
                  <a:pt x="90299" y="37099"/>
                </a:cubicBezTo>
                <a:cubicBezTo>
                  <a:pt x="88903" y="35496"/>
                  <a:pt x="88903" y="35496"/>
                  <a:pt x="88903" y="33893"/>
                </a:cubicBezTo>
                <a:cubicBezTo>
                  <a:pt x="88903" y="32290"/>
                  <a:pt x="87508" y="32290"/>
                  <a:pt x="87508" y="30687"/>
                </a:cubicBezTo>
                <a:cubicBezTo>
                  <a:pt x="81727" y="21068"/>
                  <a:pt x="71960" y="12824"/>
                  <a:pt x="60598" y="12824"/>
                </a:cubicBezTo>
                <a:cubicBezTo>
                  <a:pt x="48039" y="12824"/>
                  <a:pt x="38073" y="21068"/>
                  <a:pt x="32491" y="30687"/>
                </a:cubicBezTo>
                <a:cubicBezTo>
                  <a:pt x="32491" y="32290"/>
                  <a:pt x="32491" y="32290"/>
                  <a:pt x="31096" y="33893"/>
                </a:cubicBezTo>
                <a:cubicBezTo>
                  <a:pt x="31096" y="35496"/>
                  <a:pt x="31096" y="35496"/>
                  <a:pt x="31096" y="37099"/>
                </a:cubicBezTo>
                <a:cubicBezTo>
                  <a:pt x="31096" y="37099"/>
                  <a:pt x="31096" y="37099"/>
                  <a:pt x="29700" y="37099"/>
                </a:cubicBezTo>
                <a:cubicBezTo>
                  <a:pt x="29700" y="38702"/>
                  <a:pt x="29700" y="38702"/>
                  <a:pt x="29700" y="40534"/>
                </a:cubicBezTo>
                <a:cubicBezTo>
                  <a:pt x="29700" y="42137"/>
                  <a:pt x="28305" y="42137"/>
                  <a:pt x="28305" y="43740"/>
                </a:cubicBezTo>
                <a:lnTo>
                  <a:pt x="26910" y="43740"/>
                </a:lnTo>
                <a:cubicBezTo>
                  <a:pt x="26910" y="43740"/>
                  <a:pt x="26910" y="43740"/>
                  <a:pt x="25514" y="43740"/>
                </a:cubicBezTo>
                <a:cubicBezTo>
                  <a:pt x="23920" y="43740"/>
                  <a:pt x="23920" y="43740"/>
                  <a:pt x="23920" y="43740"/>
                </a:cubicBezTo>
                <a:cubicBezTo>
                  <a:pt x="22524" y="45343"/>
                  <a:pt x="22524" y="45343"/>
                  <a:pt x="22524" y="45343"/>
                </a:cubicBezTo>
                <a:cubicBezTo>
                  <a:pt x="21129" y="45343"/>
                  <a:pt x="21129" y="45343"/>
                  <a:pt x="21129" y="45343"/>
                </a:cubicBezTo>
                <a:cubicBezTo>
                  <a:pt x="19734" y="45343"/>
                  <a:pt x="19734" y="46946"/>
                  <a:pt x="19734" y="46946"/>
                </a:cubicBezTo>
                <a:cubicBezTo>
                  <a:pt x="18338" y="46946"/>
                  <a:pt x="18338" y="46946"/>
                  <a:pt x="18338" y="46946"/>
                </a:cubicBezTo>
                <a:cubicBezTo>
                  <a:pt x="18338" y="48549"/>
                  <a:pt x="16943" y="48549"/>
                  <a:pt x="16943" y="48549"/>
                </a:cubicBezTo>
                <a:cubicBezTo>
                  <a:pt x="14152" y="51755"/>
                  <a:pt x="11362" y="56564"/>
                  <a:pt x="11362" y="63206"/>
                </a:cubicBezTo>
                <a:cubicBezTo>
                  <a:pt x="11362" y="74427"/>
                  <a:pt x="18338" y="82442"/>
                  <a:pt x="28305" y="82442"/>
                </a:cubicBezTo>
                <a:cubicBezTo>
                  <a:pt x="31096" y="82442"/>
                  <a:pt x="33887" y="85877"/>
                  <a:pt x="33887" y="89083"/>
                </a:cubicBezTo>
                <a:cubicBezTo>
                  <a:pt x="33887" y="92290"/>
                  <a:pt x="31096" y="95496"/>
                  <a:pt x="28305" y="95496"/>
                </a:cubicBezTo>
                <a:cubicBezTo>
                  <a:pt x="12757" y="95496"/>
                  <a:pt x="0" y="80839"/>
                  <a:pt x="0" y="63206"/>
                </a:cubicBezTo>
                <a:cubicBezTo>
                  <a:pt x="0" y="48549"/>
                  <a:pt x="8571" y="35496"/>
                  <a:pt x="19734" y="32290"/>
                </a:cubicBezTo>
                <a:cubicBezTo>
                  <a:pt x="26910" y="12824"/>
                  <a:pt x="42259" y="0"/>
                  <a:pt x="60598" y="0"/>
                </a:cubicBezTo>
                <a:cubicBezTo>
                  <a:pt x="78936" y="0"/>
                  <a:pt x="94485" y="12824"/>
                  <a:pt x="100066" y="32290"/>
                </a:cubicBezTo>
                <a:cubicBezTo>
                  <a:pt x="111428" y="35496"/>
                  <a:pt x="119800" y="48549"/>
                  <a:pt x="119800" y="63206"/>
                </a:cubicBezTo>
                <a:cubicBezTo>
                  <a:pt x="119800" y="80839"/>
                  <a:pt x="107043" y="95496"/>
                  <a:pt x="91694" y="95496"/>
                </a:cubicBezTo>
                <a:close/>
                <a:moveTo>
                  <a:pt x="43654" y="84045"/>
                </a:moveTo>
                <a:lnTo>
                  <a:pt x="43654" y="84045"/>
                </a:lnTo>
                <a:cubicBezTo>
                  <a:pt x="45049" y="84045"/>
                  <a:pt x="46445" y="85877"/>
                  <a:pt x="48039" y="87480"/>
                </a:cubicBezTo>
                <a:cubicBezTo>
                  <a:pt x="55016" y="95496"/>
                  <a:pt x="55016" y="95496"/>
                  <a:pt x="55016" y="95496"/>
                </a:cubicBezTo>
                <a:cubicBezTo>
                  <a:pt x="55016" y="63206"/>
                  <a:pt x="55016" y="63206"/>
                  <a:pt x="55016" y="63206"/>
                </a:cubicBezTo>
                <a:cubicBezTo>
                  <a:pt x="55016" y="60000"/>
                  <a:pt x="56411" y="56564"/>
                  <a:pt x="60598" y="56564"/>
                </a:cubicBezTo>
                <a:cubicBezTo>
                  <a:pt x="63388" y="56564"/>
                  <a:pt x="66378" y="60000"/>
                  <a:pt x="66378" y="63206"/>
                </a:cubicBezTo>
                <a:cubicBezTo>
                  <a:pt x="66378" y="95496"/>
                  <a:pt x="66378" y="95496"/>
                  <a:pt x="66378" y="95496"/>
                </a:cubicBezTo>
                <a:cubicBezTo>
                  <a:pt x="73355" y="87480"/>
                  <a:pt x="73355" y="87480"/>
                  <a:pt x="73355" y="87480"/>
                </a:cubicBezTo>
                <a:cubicBezTo>
                  <a:pt x="73355" y="85877"/>
                  <a:pt x="74750" y="84045"/>
                  <a:pt x="77541" y="84045"/>
                </a:cubicBezTo>
                <a:cubicBezTo>
                  <a:pt x="80332" y="84045"/>
                  <a:pt x="83122" y="87480"/>
                  <a:pt x="83122" y="90687"/>
                </a:cubicBezTo>
                <a:cubicBezTo>
                  <a:pt x="83122" y="92290"/>
                  <a:pt x="81727" y="93893"/>
                  <a:pt x="81727" y="95496"/>
                </a:cubicBezTo>
                <a:cubicBezTo>
                  <a:pt x="64784" y="116564"/>
                  <a:pt x="64784" y="116564"/>
                  <a:pt x="64784" y="116564"/>
                </a:cubicBezTo>
                <a:cubicBezTo>
                  <a:pt x="63388" y="118167"/>
                  <a:pt x="61993" y="119770"/>
                  <a:pt x="60598" y="119770"/>
                </a:cubicBezTo>
                <a:cubicBezTo>
                  <a:pt x="57807" y="119770"/>
                  <a:pt x="56411" y="118167"/>
                  <a:pt x="56411" y="116564"/>
                </a:cubicBezTo>
                <a:cubicBezTo>
                  <a:pt x="39468" y="95496"/>
                  <a:pt x="39468" y="95496"/>
                  <a:pt x="39468" y="95496"/>
                </a:cubicBezTo>
                <a:cubicBezTo>
                  <a:pt x="38073" y="93893"/>
                  <a:pt x="38073" y="92290"/>
                  <a:pt x="38073" y="90687"/>
                </a:cubicBezTo>
                <a:cubicBezTo>
                  <a:pt x="38073" y="87480"/>
                  <a:pt x="39468" y="84045"/>
                  <a:pt x="43654" y="84045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1" name="Shape 4876">
            <a:extLst>
              <a:ext uri="{FF2B5EF4-FFF2-40B4-BE49-F238E27FC236}">
                <a16:creationId xmlns:a16="http://schemas.microsoft.com/office/drawing/2014/main" xmlns="" id="{D3DA85F4-3347-4C92-88C0-9C38646BC7C1}"/>
              </a:ext>
            </a:extLst>
          </p:cNvPr>
          <p:cNvSpPr/>
          <p:nvPr/>
        </p:nvSpPr>
        <p:spPr>
          <a:xfrm>
            <a:off x="2538184" y="1740503"/>
            <a:ext cx="289907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694" y="100887"/>
                </a:moveTo>
                <a:lnTo>
                  <a:pt x="91694" y="100887"/>
                </a:lnTo>
                <a:cubicBezTo>
                  <a:pt x="88903" y="100887"/>
                  <a:pt x="85913" y="97500"/>
                  <a:pt x="85913" y="94112"/>
                </a:cubicBezTo>
                <a:cubicBezTo>
                  <a:pt x="85913" y="90725"/>
                  <a:pt x="88903" y="87096"/>
                  <a:pt x="91694" y="87096"/>
                </a:cubicBezTo>
                <a:cubicBezTo>
                  <a:pt x="101461" y="87096"/>
                  <a:pt x="108438" y="78629"/>
                  <a:pt x="108438" y="66774"/>
                </a:cubicBezTo>
                <a:cubicBezTo>
                  <a:pt x="108438" y="59758"/>
                  <a:pt x="105647" y="54677"/>
                  <a:pt x="102857" y="51290"/>
                </a:cubicBezTo>
                <a:cubicBezTo>
                  <a:pt x="102857" y="51290"/>
                  <a:pt x="101461" y="51290"/>
                  <a:pt x="101461" y="49596"/>
                </a:cubicBezTo>
                <a:cubicBezTo>
                  <a:pt x="101461" y="49596"/>
                  <a:pt x="101461" y="49596"/>
                  <a:pt x="100066" y="49596"/>
                </a:cubicBezTo>
                <a:cubicBezTo>
                  <a:pt x="100066" y="49596"/>
                  <a:pt x="100066" y="47903"/>
                  <a:pt x="98671" y="47903"/>
                </a:cubicBezTo>
                <a:cubicBezTo>
                  <a:pt x="98671" y="47903"/>
                  <a:pt x="98671" y="47903"/>
                  <a:pt x="97275" y="47903"/>
                </a:cubicBezTo>
                <a:cubicBezTo>
                  <a:pt x="97275" y="47903"/>
                  <a:pt x="97275" y="47903"/>
                  <a:pt x="95880" y="46209"/>
                </a:cubicBezTo>
                <a:cubicBezTo>
                  <a:pt x="95880" y="46209"/>
                  <a:pt x="95880" y="46209"/>
                  <a:pt x="94485" y="46209"/>
                </a:cubicBezTo>
                <a:cubicBezTo>
                  <a:pt x="93089" y="46209"/>
                  <a:pt x="93089" y="46209"/>
                  <a:pt x="93089" y="46209"/>
                </a:cubicBezTo>
                <a:lnTo>
                  <a:pt x="91694" y="46209"/>
                </a:lnTo>
                <a:cubicBezTo>
                  <a:pt x="91694" y="44516"/>
                  <a:pt x="90299" y="44516"/>
                  <a:pt x="90299" y="42822"/>
                </a:cubicBezTo>
                <a:cubicBezTo>
                  <a:pt x="90299" y="40887"/>
                  <a:pt x="90299" y="40887"/>
                  <a:pt x="90299" y="39193"/>
                </a:cubicBezTo>
                <a:cubicBezTo>
                  <a:pt x="88903" y="39193"/>
                  <a:pt x="88903" y="39193"/>
                  <a:pt x="88903" y="39193"/>
                </a:cubicBezTo>
                <a:cubicBezTo>
                  <a:pt x="88903" y="37500"/>
                  <a:pt x="88903" y="37500"/>
                  <a:pt x="88903" y="35806"/>
                </a:cubicBezTo>
                <a:cubicBezTo>
                  <a:pt x="87308" y="34112"/>
                  <a:pt x="87308" y="34112"/>
                  <a:pt x="87308" y="32419"/>
                </a:cubicBezTo>
                <a:cubicBezTo>
                  <a:pt x="81727" y="22258"/>
                  <a:pt x="71960" y="13548"/>
                  <a:pt x="59202" y="13548"/>
                </a:cubicBezTo>
                <a:cubicBezTo>
                  <a:pt x="47840" y="13548"/>
                  <a:pt x="38073" y="22258"/>
                  <a:pt x="32491" y="32419"/>
                </a:cubicBezTo>
                <a:cubicBezTo>
                  <a:pt x="32491" y="34112"/>
                  <a:pt x="31096" y="34112"/>
                  <a:pt x="31096" y="35806"/>
                </a:cubicBezTo>
                <a:cubicBezTo>
                  <a:pt x="31096" y="37500"/>
                  <a:pt x="31096" y="37500"/>
                  <a:pt x="29700" y="39193"/>
                </a:cubicBezTo>
                <a:cubicBezTo>
                  <a:pt x="29700" y="40887"/>
                  <a:pt x="29700" y="40887"/>
                  <a:pt x="29700" y="42822"/>
                </a:cubicBezTo>
                <a:cubicBezTo>
                  <a:pt x="29700" y="42822"/>
                  <a:pt x="29700" y="42822"/>
                  <a:pt x="28305" y="42822"/>
                </a:cubicBezTo>
                <a:cubicBezTo>
                  <a:pt x="28305" y="44516"/>
                  <a:pt x="28305" y="44516"/>
                  <a:pt x="28305" y="46209"/>
                </a:cubicBezTo>
                <a:cubicBezTo>
                  <a:pt x="26910" y="46209"/>
                  <a:pt x="26910" y="46209"/>
                  <a:pt x="25315" y="46209"/>
                </a:cubicBezTo>
                <a:cubicBezTo>
                  <a:pt x="25315" y="46209"/>
                  <a:pt x="25315" y="46209"/>
                  <a:pt x="23920" y="46209"/>
                </a:cubicBezTo>
                <a:lnTo>
                  <a:pt x="22524" y="46209"/>
                </a:lnTo>
                <a:cubicBezTo>
                  <a:pt x="22524" y="47903"/>
                  <a:pt x="22524" y="47903"/>
                  <a:pt x="22524" y="47903"/>
                </a:cubicBezTo>
                <a:cubicBezTo>
                  <a:pt x="21129" y="47903"/>
                  <a:pt x="21129" y="47903"/>
                  <a:pt x="21129" y="47903"/>
                </a:cubicBezTo>
                <a:cubicBezTo>
                  <a:pt x="19734" y="47903"/>
                  <a:pt x="19734" y="47903"/>
                  <a:pt x="19734" y="47903"/>
                </a:cubicBezTo>
                <a:cubicBezTo>
                  <a:pt x="19734" y="47903"/>
                  <a:pt x="19734" y="49596"/>
                  <a:pt x="18338" y="49596"/>
                </a:cubicBezTo>
                <a:cubicBezTo>
                  <a:pt x="16943" y="51290"/>
                  <a:pt x="16943" y="51290"/>
                  <a:pt x="16943" y="51290"/>
                </a:cubicBezTo>
                <a:cubicBezTo>
                  <a:pt x="12757" y="54677"/>
                  <a:pt x="11362" y="59758"/>
                  <a:pt x="11362" y="66774"/>
                </a:cubicBezTo>
                <a:cubicBezTo>
                  <a:pt x="11362" y="78629"/>
                  <a:pt x="18338" y="87096"/>
                  <a:pt x="28305" y="87096"/>
                </a:cubicBezTo>
                <a:cubicBezTo>
                  <a:pt x="31096" y="87096"/>
                  <a:pt x="33887" y="90725"/>
                  <a:pt x="33887" y="94112"/>
                </a:cubicBezTo>
                <a:cubicBezTo>
                  <a:pt x="33887" y="97500"/>
                  <a:pt x="31096" y="100887"/>
                  <a:pt x="28305" y="100887"/>
                </a:cubicBezTo>
                <a:cubicBezTo>
                  <a:pt x="12757" y="100887"/>
                  <a:pt x="0" y="85403"/>
                  <a:pt x="0" y="66774"/>
                </a:cubicBezTo>
                <a:cubicBezTo>
                  <a:pt x="0" y="51290"/>
                  <a:pt x="8571" y="37500"/>
                  <a:pt x="19734" y="34112"/>
                </a:cubicBezTo>
                <a:cubicBezTo>
                  <a:pt x="25315" y="13548"/>
                  <a:pt x="40863" y="0"/>
                  <a:pt x="59202" y="0"/>
                </a:cubicBezTo>
                <a:cubicBezTo>
                  <a:pt x="77541" y="0"/>
                  <a:pt x="93089" y="13548"/>
                  <a:pt x="100066" y="34112"/>
                </a:cubicBezTo>
                <a:cubicBezTo>
                  <a:pt x="111428" y="37500"/>
                  <a:pt x="119800" y="51290"/>
                  <a:pt x="119800" y="66774"/>
                </a:cubicBezTo>
                <a:cubicBezTo>
                  <a:pt x="119800" y="85403"/>
                  <a:pt x="107043" y="100887"/>
                  <a:pt x="91694" y="100887"/>
                </a:cubicBezTo>
                <a:close/>
                <a:moveTo>
                  <a:pt x="45049" y="68467"/>
                </a:moveTo>
                <a:lnTo>
                  <a:pt x="45049" y="68467"/>
                </a:lnTo>
                <a:cubicBezTo>
                  <a:pt x="46445" y="68467"/>
                  <a:pt x="47840" y="70161"/>
                  <a:pt x="47840" y="71854"/>
                </a:cubicBezTo>
                <a:cubicBezTo>
                  <a:pt x="59202" y="83709"/>
                  <a:pt x="59202" y="83709"/>
                  <a:pt x="59202" y="83709"/>
                </a:cubicBezTo>
                <a:cubicBezTo>
                  <a:pt x="70564" y="71854"/>
                  <a:pt x="70564" y="71854"/>
                  <a:pt x="70564" y="71854"/>
                </a:cubicBezTo>
                <a:cubicBezTo>
                  <a:pt x="71960" y="70161"/>
                  <a:pt x="73355" y="68467"/>
                  <a:pt x="74750" y="68467"/>
                </a:cubicBezTo>
                <a:cubicBezTo>
                  <a:pt x="77541" y="68467"/>
                  <a:pt x="80332" y="71854"/>
                  <a:pt x="80332" y="75241"/>
                </a:cubicBezTo>
                <a:cubicBezTo>
                  <a:pt x="80332" y="76935"/>
                  <a:pt x="80332" y="78629"/>
                  <a:pt x="78936" y="80322"/>
                </a:cubicBezTo>
                <a:cubicBezTo>
                  <a:pt x="67774" y="94112"/>
                  <a:pt x="67774" y="94112"/>
                  <a:pt x="67774" y="94112"/>
                </a:cubicBezTo>
                <a:cubicBezTo>
                  <a:pt x="78936" y="107661"/>
                  <a:pt x="78936" y="107661"/>
                  <a:pt x="78936" y="107661"/>
                </a:cubicBezTo>
                <a:cubicBezTo>
                  <a:pt x="80332" y="109354"/>
                  <a:pt x="80332" y="111048"/>
                  <a:pt x="80332" y="112741"/>
                </a:cubicBezTo>
                <a:cubicBezTo>
                  <a:pt x="80332" y="116129"/>
                  <a:pt x="77541" y="119758"/>
                  <a:pt x="74750" y="119758"/>
                </a:cubicBezTo>
                <a:cubicBezTo>
                  <a:pt x="73355" y="119758"/>
                  <a:pt x="71960" y="118064"/>
                  <a:pt x="70564" y="116129"/>
                </a:cubicBezTo>
                <a:cubicBezTo>
                  <a:pt x="59202" y="104274"/>
                  <a:pt x="59202" y="104274"/>
                  <a:pt x="59202" y="104274"/>
                </a:cubicBezTo>
                <a:cubicBezTo>
                  <a:pt x="47840" y="116129"/>
                  <a:pt x="47840" y="116129"/>
                  <a:pt x="47840" y="116129"/>
                </a:cubicBezTo>
                <a:cubicBezTo>
                  <a:pt x="47840" y="118064"/>
                  <a:pt x="46445" y="119758"/>
                  <a:pt x="45049" y="119758"/>
                </a:cubicBezTo>
                <a:cubicBezTo>
                  <a:pt x="40863" y="119758"/>
                  <a:pt x="39468" y="116129"/>
                  <a:pt x="39468" y="112741"/>
                </a:cubicBezTo>
                <a:cubicBezTo>
                  <a:pt x="39468" y="111048"/>
                  <a:pt x="39468" y="109354"/>
                  <a:pt x="40863" y="107661"/>
                </a:cubicBezTo>
                <a:cubicBezTo>
                  <a:pt x="52225" y="94112"/>
                  <a:pt x="52225" y="94112"/>
                  <a:pt x="52225" y="94112"/>
                </a:cubicBezTo>
                <a:cubicBezTo>
                  <a:pt x="40863" y="80322"/>
                  <a:pt x="40863" y="80322"/>
                  <a:pt x="40863" y="80322"/>
                </a:cubicBezTo>
                <a:cubicBezTo>
                  <a:pt x="39468" y="78629"/>
                  <a:pt x="39468" y="76935"/>
                  <a:pt x="39468" y="75241"/>
                </a:cubicBezTo>
                <a:cubicBezTo>
                  <a:pt x="39468" y="71854"/>
                  <a:pt x="40863" y="68467"/>
                  <a:pt x="45049" y="68467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2" name="Shape 4877">
            <a:extLst>
              <a:ext uri="{FF2B5EF4-FFF2-40B4-BE49-F238E27FC236}">
                <a16:creationId xmlns:a16="http://schemas.microsoft.com/office/drawing/2014/main" xmlns="" id="{B73ABFA6-84E3-4A6E-AE5C-C6ACCA7612AD}"/>
              </a:ext>
            </a:extLst>
          </p:cNvPr>
          <p:cNvSpPr/>
          <p:nvPr/>
        </p:nvSpPr>
        <p:spPr>
          <a:xfrm>
            <a:off x="2030317" y="1740503"/>
            <a:ext cx="292024" cy="23706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2019" y="100887"/>
                </a:moveTo>
                <a:lnTo>
                  <a:pt x="92019" y="100887"/>
                </a:lnTo>
                <a:cubicBezTo>
                  <a:pt x="87684" y="100887"/>
                  <a:pt x="86305" y="97500"/>
                  <a:pt x="86305" y="94112"/>
                </a:cubicBezTo>
                <a:cubicBezTo>
                  <a:pt x="86305" y="90725"/>
                  <a:pt x="87684" y="87096"/>
                  <a:pt x="92019" y="87096"/>
                </a:cubicBezTo>
                <a:cubicBezTo>
                  <a:pt x="100295" y="87096"/>
                  <a:pt x="108571" y="78629"/>
                  <a:pt x="108571" y="66774"/>
                </a:cubicBezTo>
                <a:cubicBezTo>
                  <a:pt x="108571" y="59758"/>
                  <a:pt x="105812" y="54677"/>
                  <a:pt x="103054" y="51290"/>
                </a:cubicBezTo>
                <a:cubicBezTo>
                  <a:pt x="101674" y="51290"/>
                  <a:pt x="101674" y="51290"/>
                  <a:pt x="101674" y="49596"/>
                </a:cubicBezTo>
                <a:lnTo>
                  <a:pt x="100295" y="49596"/>
                </a:lnTo>
                <a:lnTo>
                  <a:pt x="98916" y="47903"/>
                </a:lnTo>
                <a:lnTo>
                  <a:pt x="97536" y="47903"/>
                </a:lnTo>
                <a:cubicBezTo>
                  <a:pt x="97536" y="47903"/>
                  <a:pt x="96157" y="47903"/>
                  <a:pt x="96157" y="46209"/>
                </a:cubicBezTo>
                <a:cubicBezTo>
                  <a:pt x="94778" y="46209"/>
                  <a:pt x="94778" y="46209"/>
                  <a:pt x="94778" y="46209"/>
                </a:cubicBezTo>
                <a:cubicBezTo>
                  <a:pt x="94778" y="46209"/>
                  <a:pt x="94778" y="46209"/>
                  <a:pt x="93399" y="46209"/>
                </a:cubicBezTo>
                <a:cubicBezTo>
                  <a:pt x="92019" y="46209"/>
                  <a:pt x="92019" y="46209"/>
                  <a:pt x="92019" y="46209"/>
                </a:cubicBezTo>
                <a:lnTo>
                  <a:pt x="90443" y="46209"/>
                </a:lnTo>
                <a:cubicBezTo>
                  <a:pt x="90443" y="44516"/>
                  <a:pt x="90443" y="44516"/>
                  <a:pt x="90443" y="42822"/>
                </a:cubicBezTo>
                <a:cubicBezTo>
                  <a:pt x="90443" y="40887"/>
                  <a:pt x="89064" y="40887"/>
                  <a:pt x="89064" y="39193"/>
                </a:cubicBezTo>
                <a:cubicBezTo>
                  <a:pt x="89064" y="37500"/>
                  <a:pt x="89064" y="37500"/>
                  <a:pt x="87684" y="35806"/>
                </a:cubicBezTo>
                <a:cubicBezTo>
                  <a:pt x="87684" y="34112"/>
                  <a:pt x="87684" y="34112"/>
                  <a:pt x="86305" y="32419"/>
                </a:cubicBezTo>
                <a:cubicBezTo>
                  <a:pt x="80788" y="22258"/>
                  <a:pt x="71133" y="13548"/>
                  <a:pt x="59901" y="13548"/>
                </a:cubicBezTo>
                <a:cubicBezTo>
                  <a:pt x="48669" y="13548"/>
                  <a:pt x="39014" y="22258"/>
                  <a:pt x="33497" y="32419"/>
                </a:cubicBezTo>
                <a:cubicBezTo>
                  <a:pt x="32118" y="34112"/>
                  <a:pt x="32118" y="34112"/>
                  <a:pt x="32118" y="35806"/>
                </a:cubicBezTo>
                <a:cubicBezTo>
                  <a:pt x="30738" y="37500"/>
                  <a:pt x="30738" y="37500"/>
                  <a:pt x="30738" y="39193"/>
                </a:cubicBezTo>
                <a:cubicBezTo>
                  <a:pt x="30738" y="40887"/>
                  <a:pt x="29359" y="40887"/>
                  <a:pt x="29359" y="42822"/>
                </a:cubicBezTo>
                <a:cubicBezTo>
                  <a:pt x="29359" y="44516"/>
                  <a:pt x="29359" y="44516"/>
                  <a:pt x="29359" y="46209"/>
                </a:cubicBezTo>
                <a:lnTo>
                  <a:pt x="27783" y="46209"/>
                </a:lnTo>
                <a:cubicBezTo>
                  <a:pt x="27783" y="46209"/>
                  <a:pt x="27783" y="46209"/>
                  <a:pt x="26403" y="46209"/>
                </a:cubicBezTo>
                <a:cubicBezTo>
                  <a:pt x="25024" y="46209"/>
                  <a:pt x="25024" y="46209"/>
                  <a:pt x="25024" y="46209"/>
                </a:cubicBezTo>
                <a:cubicBezTo>
                  <a:pt x="25024" y="46209"/>
                  <a:pt x="25024" y="46209"/>
                  <a:pt x="23645" y="46209"/>
                </a:cubicBezTo>
                <a:cubicBezTo>
                  <a:pt x="23645" y="47903"/>
                  <a:pt x="22266" y="47903"/>
                  <a:pt x="22266" y="47903"/>
                </a:cubicBezTo>
                <a:lnTo>
                  <a:pt x="20886" y="47903"/>
                </a:lnTo>
                <a:lnTo>
                  <a:pt x="19507" y="49596"/>
                </a:lnTo>
                <a:lnTo>
                  <a:pt x="18128" y="49596"/>
                </a:lnTo>
                <a:cubicBezTo>
                  <a:pt x="18128" y="51290"/>
                  <a:pt x="18128" y="51290"/>
                  <a:pt x="16748" y="51290"/>
                </a:cubicBezTo>
                <a:cubicBezTo>
                  <a:pt x="13990" y="54677"/>
                  <a:pt x="11231" y="59758"/>
                  <a:pt x="11231" y="66774"/>
                </a:cubicBezTo>
                <a:cubicBezTo>
                  <a:pt x="11231" y="78629"/>
                  <a:pt x="19507" y="87096"/>
                  <a:pt x="27783" y="87096"/>
                </a:cubicBezTo>
                <a:cubicBezTo>
                  <a:pt x="32118" y="87096"/>
                  <a:pt x="33497" y="90725"/>
                  <a:pt x="33497" y="94112"/>
                </a:cubicBezTo>
                <a:cubicBezTo>
                  <a:pt x="33497" y="97500"/>
                  <a:pt x="32118" y="100887"/>
                  <a:pt x="27783" y="100887"/>
                </a:cubicBezTo>
                <a:cubicBezTo>
                  <a:pt x="12610" y="100887"/>
                  <a:pt x="0" y="85403"/>
                  <a:pt x="0" y="66774"/>
                </a:cubicBezTo>
                <a:cubicBezTo>
                  <a:pt x="0" y="51290"/>
                  <a:pt x="8472" y="37500"/>
                  <a:pt x="19507" y="34112"/>
                </a:cubicBezTo>
                <a:cubicBezTo>
                  <a:pt x="26403" y="13548"/>
                  <a:pt x="41773" y="0"/>
                  <a:pt x="59901" y="0"/>
                </a:cubicBezTo>
                <a:cubicBezTo>
                  <a:pt x="78029" y="0"/>
                  <a:pt x="93399" y="13548"/>
                  <a:pt x="100295" y="34112"/>
                </a:cubicBezTo>
                <a:cubicBezTo>
                  <a:pt x="111330" y="37500"/>
                  <a:pt x="119802" y="51290"/>
                  <a:pt x="119802" y="66774"/>
                </a:cubicBezTo>
                <a:cubicBezTo>
                  <a:pt x="119802" y="85403"/>
                  <a:pt x="107192" y="100887"/>
                  <a:pt x="92019" y="100887"/>
                </a:cubicBezTo>
                <a:close/>
                <a:moveTo>
                  <a:pt x="44532" y="87096"/>
                </a:moveTo>
                <a:lnTo>
                  <a:pt x="44532" y="87096"/>
                </a:lnTo>
                <a:cubicBezTo>
                  <a:pt x="45911" y="87096"/>
                  <a:pt x="47290" y="87096"/>
                  <a:pt x="48669" y="88790"/>
                </a:cubicBezTo>
                <a:cubicBezTo>
                  <a:pt x="58522" y="100887"/>
                  <a:pt x="58522" y="100887"/>
                  <a:pt x="58522" y="100887"/>
                </a:cubicBezTo>
                <a:cubicBezTo>
                  <a:pt x="75270" y="71854"/>
                  <a:pt x="75270" y="71854"/>
                  <a:pt x="75270" y="71854"/>
                </a:cubicBezTo>
                <a:cubicBezTo>
                  <a:pt x="76650" y="70161"/>
                  <a:pt x="78029" y="68467"/>
                  <a:pt x="80788" y="68467"/>
                </a:cubicBezTo>
                <a:cubicBezTo>
                  <a:pt x="83546" y="68467"/>
                  <a:pt x="86305" y="71854"/>
                  <a:pt x="86305" y="75241"/>
                </a:cubicBezTo>
                <a:cubicBezTo>
                  <a:pt x="86305" y="76935"/>
                  <a:pt x="84926" y="78629"/>
                  <a:pt x="84926" y="80322"/>
                </a:cubicBezTo>
                <a:cubicBezTo>
                  <a:pt x="64039" y="116129"/>
                  <a:pt x="64039" y="116129"/>
                  <a:pt x="64039" y="116129"/>
                </a:cubicBezTo>
                <a:cubicBezTo>
                  <a:pt x="64039" y="118064"/>
                  <a:pt x="61280" y="119758"/>
                  <a:pt x="59901" y="119758"/>
                </a:cubicBezTo>
                <a:cubicBezTo>
                  <a:pt x="58522" y="119758"/>
                  <a:pt x="57142" y="118064"/>
                  <a:pt x="55763" y="116129"/>
                </a:cubicBezTo>
                <a:cubicBezTo>
                  <a:pt x="41773" y="99193"/>
                  <a:pt x="41773" y="99193"/>
                  <a:pt x="41773" y="99193"/>
                </a:cubicBezTo>
                <a:cubicBezTo>
                  <a:pt x="40394" y="97500"/>
                  <a:pt x="39014" y="95806"/>
                  <a:pt x="39014" y="94112"/>
                </a:cubicBezTo>
                <a:cubicBezTo>
                  <a:pt x="39014" y="90725"/>
                  <a:pt x="41773" y="87096"/>
                  <a:pt x="44532" y="87096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3" name="Shape 4878">
            <a:extLst>
              <a:ext uri="{FF2B5EF4-FFF2-40B4-BE49-F238E27FC236}">
                <a16:creationId xmlns:a16="http://schemas.microsoft.com/office/drawing/2014/main" xmlns="" id="{87FAAFAF-0232-4956-B87C-33ACF951E3BB}"/>
              </a:ext>
            </a:extLst>
          </p:cNvPr>
          <p:cNvSpPr/>
          <p:nvPr/>
        </p:nvSpPr>
        <p:spPr>
          <a:xfrm>
            <a:off x="1524564" y="1740503"/>
            <a:ext cx="289909" cy="201084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1495" y="119712"/>
                </a:moveTo>
                <a:lnTo>
                  <a:pt x="91495" y="119712"/>
                </a:lnTo>
                <a:cubicBezTo>
                  <a:pt x="28106" y="119712"/>
                  <a:pt x="28106" y="119712"/>
                  <a:pt x="28106" y="119712"/>
                </a:cubicBezTo>
                <a:cubicBezTo>
                  <a:pt x="12757" y="119712"/>
                  <a:pt x="0" y="101339"/>
                  <a:pt x="0" y="79234"/>
                </a:cubicBezTo>
                <a:cubicBezTo>
                  <a:pt x="0" y="60861"/>
                  <a:pt x="8372" y="44497"/>
                  <a:pt x="19734" y="40478"/>
                </a:cubicBezTo>
                <a:cubicBezTo>
                  <a:pt x="26710" y="16076"/>
                  <a:pt x="42259" y="0"/>
                  <a:pt x="60598" y="0"/>
                </a:cubicBezTo>
                <a:cubicBezTo>
                  <a:pt x="78936" y="0"/>
                  <a:pt x="94485" y="16076"/>
                  <a:pt x="100066" y="40478"/>
                </a:cubicBezTo>
                <a:cubicBezTo>
                  <a:pt x="111229" y="44497"/>
                  <a:pt x="119800" y="60861"/>
                  <a:pt x="119800" y="79234"/>
                </a:cubicBezTo>
                <a:cubicBezTo>
                  <a:pt x="119800" y="101339"/>
                  <a:pt x="107043" y="119712"/>
                  <a:pt x="91495" y="119712"/>
                </a:cubicBezTo>
                <a:close/>
                <a:moveTo>
                  <a:pt x="102857" y="60861"/>
                </a:moveTo>
                <a:lnTo>
                  <a:pt x="102857" y="60861"/>
                </a:lnTo>
                <a:cubicBezTo>
                  <a:pt x="102857" y="60861"/>
                  <a:pt x="102857" y="60861"/>
                  <a:pt x="101461" y="58851"/>
                </a:cubicBezTo>
                <a:cubicBezTo>
                  <a:pt x="100066" y="58851"/>
                  <a:pt x="100066" y="56842"/>
                  <a:pt x="100066" y="56842"/>
                </a:cubicBezTo>
                <a:cubicBezTo>
                  <a:pt x="100066" y="56842"/>
                  <a:pt x="100066" y="56842"/>
                  <a:pt x="98671" y="56842"/>
                </a:cubicBezTo>
                <a:cubicBezTo>
                  <a:pt x="98671" y="56842"/>
                  <a:pt x="98671" y="56842"/>
                  <a:pt x="97275" y="56842"/>
                </a:cubicBezTo>
                <a:cubicBezTo>
                  <a:pt x="97275" y="56842"/>
                  <a:pt x="97275" y="56842"/>
                  <a:pt x="97275" y="54832"/>
                </a:cubicBezTo>
                <a:lnTo>
                  <a:pt x="95880" y="54832"/>
                </a:lnTo>
                <a:cubicBezTo>
                  <a:pt x="94485" y="54832"/>
                  <a:pt x="94485" y="54832"/>
                  <a:pt x="94485" y="54832"/>
                </a:cubicBezTo>
                <a:cubicBezTo>
                  <a:pt x="93089" y="54832"/>
                  <a:pt x="93089" y="54832"/>
                  <a:pt x="91495" y="54832"/>
                </a:cubicBezTo>
                <a:cubicBezTo>
                  <a:pt x="91495" y="52822"/>
                  <a:pt x="91495" y="52822"/>
                  <a:pt x="91495" y="50813"/>
                </a:cubicBezTo>
                <a:cubicBezTo>
                  <a:pt x="90099" y="50813"/>
                  <a:pt x="90099" y="50813"/>
                  <a:pt x="90099" y="50813"/>
                </a:cubicBezTo>
                <a:cubicBezTo>
                  <a:pt x="90099" y="48516"/>
                  <a:pt x="90099" y="48516"/>
                  <a:pt x="90099" y="46507"/>
                </a:cubicBezTo>
                <a:cubicBezTo>
                  <a:pt x="88704" y="44497"/>
                  <a:pt x="88704" y="44497"/>
                  <a:pt x="88704" y="42488"/>
                </a:cubicBezTo>
                <a:cubicBezTo>
                  <a:pt x="88704" y="40478"/>
                  <a:pt x="87308" y="40478"/>
                  <a:pt x="87308" y="38468"/>
                </a:cubicBezTo>
                <a:cubicBezTo>
                  <a:pt x="81727" y="26411"/>
                  <a:pt x="71960" y="16076"/>
                  <a:pt x="60598" y="16076"/>
                </a:cubicBezTo>
                <a:cubicBezTo>
                  <a:pt x="47840" y="16076"/>
                  <a:pt x="38073" y="26411"/>
                  <a:pt x="32491" y="38468"/>
                </a:cubicBezTo>
                <a:cubicBezTo>
                  <a:pt x="32491" y="40478"/>
                  <a:pt x="32491" y="40478"/>
                  <a:pt x="31096" y="42488"/>
                </a:cubicBezTo>
                <a:cubicBezTo>
                  <a:pt x="31096" y="44497"/>
                  <a:pt x="31096" y="44497"/>
                  <a:pt x="31096" y="46507"/>
                </a:cubicBezTo>
                <a:cubicBezTo>
                  <a:pt x="31096" y="46507"/>
                  <a:pt x="31096" y="46507"/>
                  <a:pt x="29501" y="46507"/>
                </a:cubicBezTo>
                <a:cubicBezTo>
                  <a:pt x="29501" y="48516"/>
                  <a:pt x="29501" y="48516"/>
                  <a:pt x="29501" y="50813"/>
                </a:cubicBezTo>
                <a:cubicBezTo>
                  <a:pt x="29501" y="52822"/>
                  <a:pt x="28106" y="52822"/>
                  <a:pt x="28106" y="54832"/>
                </a:cubicBezTo>
                <a:lnTo>
                  <a:pt x="26710" y="54832"/>
                </a:lnTo>
                <a:cubicBezTo>
                  <a:pt x="26710" y="54832"/>
                  <a:pt x="26710" y="54832"/>
                  <a:pt x="25315" y="54832"/>
                </a:cubicBezTo>
                <a:cubicBezTo>
                  <a:pt x="23920" y="54832"/>
                  <a:pt x="23920" y="54832"/>
                  <a:pt x="23920" y="54832"/>
                </a:cubicBezTo>
                <a:cubicBezTo>
                  <a:pt x="22524" y="56842"/>
                  <a:pt x="22524" y="56842"/>
                  <a:pt x="22524" y="56842"/>
                </a:cubicBezTo>
                <a:cubicBezTo>
                  <a:pt x="21129" y="56842"/>
                  <a:pt x="21129" y="56842"/>
                  <a:pt x="21129" y="56842"/>
                </a:cubicBezTo>
                <a:cubicBezTo>
                  <a:pt x="19734" y="56842"/>
                  <a:pt x="19734" y="58851"/>
                  <a:pt x="19734" y="58851"/>
                </a:cubicBezTo>
                <a:cubicBezTo>
                  <a:pt x="18338" y="58851"/>
                  <a:pt x="18338" y="58851"/>
                  <a:pt x="18338" y="58851"/>
                </a:cubicBezTo>
                <a:cubicBezTo>
                  <a:pt x="18338" y="60861"/>
                  <a:pt x="16943" y="60861"/>
                  <a:pt x="16943" y="60861"/>
                </a:cubicBezTo>
                <a:cubicBezTo>
                  <a:pt x="14152" y="64880"/>
                  <a:pt x="11362" y="70909"/>
                  <a:pt x="11362" y="79234"/>
                </a:cubicBezTo>
                <a:cubicBezTo>
                  <a:pt x="11362" y="93301"/>
                  <a:pt x="18338" y="103349"/>
                  <a:pt x="28106" y="103349"/>
                </a:cubicBezTo>
                <a:cubicBezTo>
                  <a:pt x="91495" y="103349"/>
                  <a:pt x="91495" y="103349"/>
                  <a:pt x="91495" y="103349"/>
                </a:cubicBezTo>
                <a:cubicBezTo>
                  <a:pt x="101461" y="103349"/>
                  <a:pt x="108438" y="93301"/>
                  <a:pt x="108438" y="79234"/>
                </a:cubicBezTo>
                <a:cubicBezTo>
                  <a:pt x="108438" y="70909"/>
                  <a:pt x="107043" y="64880"/>
                  <a:pt x="102857" y="60861"/>
                </a:cubicBezTo>
                <a:close/>
              </a:path>
            </a:pathLst>
          </a:custGeom>
          <a:solidFill>
            <a:schemeClr val="tx1">
              <a:lumMod val="95000"/>
              <a:lumOff val="5000"/>
            </a:schemeClr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xmlns="" id="{B66E169D-88B1-473F-8C09-68F3A7F4350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8312" y="6285958"/>
            <a:ext cx="2079625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Roboto" panose="02000000000000000000" pitchFamily="2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Roboto" panose="02000000000000000000" pitchFamily="2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Roboto" panose="02000000000000000000" pitchFamily="2" charset="0"/>
              </a:defRPr>
            </a:lvl9pPr>
          </a:lstStyle>
          <a:p>
            <a:pPr eaLnBrk="1" hangingPunct="1"/>
            <a:r>
              <a:rPr lang="en-US" altLang="en-US" sz="1200" b="1" dirty="0">
                <a:solidFill>
                  <a:schemeClr val="tx1">
                    <a:lumMod val="95000"/>
                    <a:lumOff val="5000"/>
                  </a:schemeClr>
                </a:solidFill>
                <a:latin typeface="Open Sauce Sans" panose="00000500000000000000" pitchFamily="2" charset="0"/>
              </a:rPr>
              <a:t>Page. 29</a:t>
            </a:r>
          </a:p>
        </p:txBody>
      </p:sp>
      <p:sp>
        <p:nvSpPr>
          <p:cNvPr id="135" name="Freeform: Shape 134">
            <a:extLst>
              <a:ext uri="{FF2B5EF4-FFF2-40B4-BE49-F238E27FC236}">
                <a16:creationId xmlns:a16="http://schemas.microsoft.com/office/drawing/2014/main" xmlns="" id="{69125CA1-D848-4894-81B7-134319A1E16A}"/>
              </a:ext>
            </a:extLst>
          </p:cNvPr>
          <p:cNvSpPr/>
          <p:nvPr/>
        </p:nvSpPr>
        <p:spPr>
          <a:xfrm>
            <a:off x="3965034" y="0"/>
            <a:ext cx="4235078" cy="811822"/>
          </a:xfrm>
          <a:custGeom>
            <a:avLst/>
            <a:gdLst>
              <a:gd name="connsiteX0" fmla="*/ 0 w 4235078"/>
              <a:gd name="connsiteY0" fmla="*/ 0 h 811822"/>
              <a:gd name="connsiteX1" fmla="*/ 4235078 w 4235078"/>
              <a:gd name="connsiteY1" fmla="*/ 0 h 811822"/>
              <a:gd name="connsiteX2" fmla="*/ 4141156 w 4235078"/>
              <a:gd name="connsiteY2" fmla="*/ 85363 h 811822"/>
              <a:gd name="connsiteX3" fmla="*/ 2117539 w 4235078"/>
              <a:gd name="connsiteY3" fmla="*/ 811822 h 811822"/>
              <a:gd name="connsiteX4" fmla="*/ 93923 w 4235078"/>
              <a:gd name="connsiteY4" fmla="*/ 85363 h 8118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235078" h="811822">
                <a:moveTo>
                  <a:pt x="0" y="0"/>
                </a:moveTo>
                <a:lnTo>
                  <a:pt x="4235078" y="0"/>
                </a:lnTo>
                <a:lnTo>
                  <a:pt x="4141156" y="85363"/>
                </a:lnTo>
                <a:cubicBezTo>
                  <a:pt x="3591236" y="539197"/>
                  <a:pt x="2886225" y="811822"/>
                  <a:pt x="2117539" y="811822"/>
                </a:cubicBezTo>
                <a:cubicBezTo>
                  <a:pt x="1348854" y="811822"/>
                  <a:pt x="643843" y="539197"/>
                  <a:pt x="93923" y="85363"/>
                </a:cubicBezTo>
                <a:close/>
              </a:path>
            </a:pathLst>
          </a:custGeom>
          <a:solidFill>
            <a:srgbClr val="2823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ID"/>
          </a:p>
        </p:txBody>
      </p:sp>
      <p:sp>
        <p:nvSpPr>
          <p:cNvPr id="136" name="Freeform: Shape 135">
            <a:extLst>
              <a:ext uri="{FF2B5EF4-FFF2-40B4-BE49-F238E27FC236}">
                <a16:creationId xmlns:a16="http://schemas.microsoft.com/office/drawing/2014/main" xmlns="" id="{D60F0E3F-3CCC-48C0-B49F-3268C2276D28}"/>
              </a:ext>
            </a:extLst>
          </p:cNvPr>
          <p:cNvSpPr/>
          <p:nvPr/>
        </p:nvSpPr>
        <p:spPr>
          <a:xfrm>
            <a:off x="4238439" y="6285959"/>
            <a:ext cx="3727965" cy="607087"/>
          </a:xfrm>
          <a:custGeom>
            <a:avLst/>
            <a:gdLst>
              <a:gd name="connsiteX0" fmla="*/ 1863983 w 3727965"/>
              <a:gd name="connsiteY0" fmla="*/ 0 h 607087"/>
              <a:gd name="connsiteX1" fmla="*/ 3642690 w 3727965"/>
              <a:gd name="connsiteY1" fmla="*/ 543320 h 607087"/>
              <a:gd name="connsiteX2" fmla="*/ 3727965 w 3727965"/>
              <a:gd name="connsiteY2" fmla="*/ 607087 h 607087"/>
              <a:gd name="connsiteX3" fmla="*/ 0 w 3727965"/>
              <a:gd name="connsiteY3" fmla="*/ 607087 h 607087"/>
              <a:gd name="connsiteX4" fmla="*/ 85275 w 3727965"/>
              <a:gd name="connsiteY4" fmla="*/ 543320 h 607087"/>
              <a:gd name="connsiteX5" fmla="*/ 1863983 w 3727965"/>
              <a:gd name="connsiteY5" fmla="*/ 0 h 6070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727965" h="607087">
                <a:moveTo>
                  <a:pt x="1863983" y="0"/>
                </a:moveTo>
                <a:cubicBezTo>
                  <a:pt x="2522856" y="0"/>
                  <a:pt x="3134948" y="200296"/>
                  <a:pt x="3642690" y="543320"/>
                </a:cubicBezTo>
                <a:lnTo>
                  <a:pt x="3727965" y="607087"/>
                </a:lnTo>
                <a:lnTo>
                  <a:pt x="0" y="607087"/>
                </a:lnTo>
                <a:lnTo>
                  <a:pt x="85275" y="543320"/>
                </a:lnTo>
                <a:cubicBezTo>
                  <a:pt x="593017" y="200296"/>
                  <a:pt x="1205109" y="0"/>
                  <a:pt x="1863983" y="0"/>
                </a:cubicBezTo>
                <a:close/>
              </a:path>
            </a:pathLst>
          </a:custGeom>
          <a:solidFill>
            <a:srgbClr val="2823F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706430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269</TotalTime>
  <Words>724</Words>
  <Application>Microsoft Office PowerPoint</Application>
  <PresentationFormat>Custom</PresentationFormat>
  <Paragraphs>50</Paragraphs>
  <Slides>10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VaiO</dc:creator>
  <cp:lastModifiedBy>Harist</cp:lastModifiedBy>
  <cp:revision>39</cp:revision>
  <dcterms:created xsi:type="dcterms:W3CDTF">2021-08-15T09:55:50Z</dcterms:created>
  <dcterms:modified xsi:type="dcterms:W3CDTF">2023-03-10T16:26:06Z</dcterms:modified>
</cp:coreProperties>
</file>

<file path=docProps/thumbnail.jpeg>
</file>