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8" r:id="rId2"/>
    <p:sldId id="263" r:id="rId3"/>
    <p:sldId id="269" r:id="rId4"/>
    <p:sldId id="270" r:id="rId5"/>
    <p:sldId id="277" r:id="rId6"/>
    <p:sldId id="280" r:id="rId7"/>
    <p:sldId id="283" r:id="rId8"/>
    <p:sldId id="292" r:id="rId9"/>
    <p:sldId id="290" r:id="rId10"/>
    <p:sldId id="29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636"/>
    <a:srgbClr val="E8D5BA"/>
    <a:srgbClr val="E7E1E1"/>
    <a:srgbClr val="D8D9D3"/>
    <a:srgbClr val="D4C2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1470" y="-6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2FC1AC-9D12-4063-873F-0FA2E5F0DA18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EC26D-8E95-4487-A9AE-EAAB9C22E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509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0" name="Shape 4580"/>
          <p:cNvSpPr txBox="1">
            <a:spLocks noGrp="1"/>
          </p:cNvSpPr>
          <p:nvPr>
            <p:ph type="body" idx="1"/>
          </p:nvPr>
        </p:nvSpPr>
        <p:spPr>
          <a:xfrm>
            <a:off x="685801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581" name="Shape 458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89773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4" name="Shape 4744"/>
          <p:cNvSpPr txBox="1">
            <a:spLocks noGrp="1"/>
          </p:cNvSpPr>
          <p:nvPr>
            <p:ph type="body" idx="1"/>
          </p:nvPr>
        </p:nvSpPr>
        <p:spPr>
          <a:xfrm>
            <a:off x="685801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4745" name="Shape 474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09306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6613-8442-442E-8DD0-66515B99C525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C63DF-B90B-47DB-A157-C3CD8E90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03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543800" y="1276350"/>
            <a:ext cx="3594100" cy="431165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215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054100" y="1282700"/>
            <a:ext cx="4318000" cy="35814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661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531100" y="1270000"/>
            <a:ext cx="4660900" cy="431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3908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066800" y="1282700"/>
            <a:ext cx="3594100" cy="42926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5487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2514600" y="2705100"/>
            <a:ext cx="3568700" cy="4152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0543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054100" y="1282700"/>
            <a:ext cx="3606800" cy="28702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5016500" y="1282700"/>
            <a:ext cx="3238500" cy="2870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9382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531100" y="1295400"/>
            <a:ext cx="3606800" cy="42862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0812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790700" y="1282700"/>
            <a:ext cx="3581400" cy="43053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8446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790700" y="2000250"/>
            <a:ext cx="4305300" cy="28575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3716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219450" y="2006600"/>
            <a:ext cx="5753100" cy="28575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278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6613-8442-442E-8DD0-66515B99C525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C63DF-B90B-47DB-A157-C3CD8E90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0165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752600" y="552450"/>
            <a:ext cx="3314700" cy="57531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6497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543800" y="0"/>
            <a:ext cx="46482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8588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790700" y="1282700"/>
            <a:ext cx="4305300" cy="43053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0343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280400" y="1282700"/>
            <a:ext cx="3911600" cy="43053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9981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790700" y="1282700"/>
            <a:ext cx="3581400" cy="21590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1790700" y="3441700"/>
            <a:ext cx="3581400" cy="2159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6300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054100" y="1282700"/>
            <a:ext cx="3594100" cy="21463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5384800" y="1282700"/>
            <a:ext cx="3594100" cy="21463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7333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4715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973623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397000" y="1282700"/>
            <a:ext cx="2870200" cy="43053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4267200" y="1282700"/>
            <a:ext cx="2159000" cy="21336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2"/>
          </p:nvPr>
        </p:nvSpPr>
        <p:spPr>
          <a:xfrm>
            <a:off x="4267200" y="3416300"/>
            <a:ext cx="4318000" cy="21717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6426200" y="1282700"/>
            <a:ext cx="4318000" cy="2133600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8585200" y="3416300"/>
            <a:ext cx="2159000" cy="215265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6472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397000" y="1282700"/>
            <a:ext cx="2870200" cy="43053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4660900" y="1282700"/>
            <a:ext cx="2870200" cy="43053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7924800" y="1282700"/>
            <a:ext cx="2870200" cy="43053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851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6613-8442-442E-8DD0-66515B99C525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C63DF-B90B-47DB-A157-C3CD8E90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9549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066800" y="1333500"/>
            <a:ext cx="1917700" cy="1917700"/>
          </a:xfrm>
          <a:prstGeom prst="flowChartConnector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1066800" y="3543300"/>
            <a:ext cx="1917700" cy="1917700"/>
          </a:xfrm>
          <a:prstGeom prst="flowChartConnector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5943600" y="1333500"/>
            <a:ext cx="1917700" cy="1917700"/>
          </a:xfrm>
          <a:prstGeom prst="flowChartConnector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5943600" y="3543300"/>
            <a:ext cx="1917700" cy="1917700"/>
          </a:xfrm>
          <a:prstGeom prst="flowChartConnector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6667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219450" y="1993900"/>
            <a:ext cx="5753100" cy="2870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2349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6613-8442-442E-8DD0-66515B99C525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C63DF-B90B-47DB-A157-C3CD8E90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7824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6613-8442-442E-8DD0-66515B99C525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C63DF-B90B-47DB-A157-C3CD8E90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852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6613-8442-442E-8DD0-66515B99C525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C63DF-B90B-47DB-A157-C3CD8E90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73568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6613-8442-442E-8DD0-66515B99C525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C63DF-B90B-47DB-A157-C3CD8E90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02154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31"/>
          </p:nvPr>
        </p:nvSpPr>
        <p:spPr>
          <a:xfrm>
            <a:off x="-1417982" y="1550505"/>
            <a:ext cx="6559825" cy="3723860"/>
          </a:xfrm>
        </p:spPr>
        <p:txBody>
          <a:bodyPr anchor="ctr">
            <a:normAutofit/>
          </a:bodyPr>
          <a:lstStyle>
            <a:lvl1pPr algn="ctr">
              <a:defRPr sz="1333"/>
            </a:lvl1pPr>
          </a:lstStyle>
          <a:p>
            <a:endParaRPr lang="en-US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32"/>
          </p:nvPr>
        </p:nvSpPr>
        <p:spPr>
          <a:xfrm>
            <a:off x="5751444" y="1264292"/>
            <a:ext cx="2835413" cy="2145841"/>
          </a:xfrm>
        </p:spPr>
        <p:txBody>
          <a:bodyPr anchor="ctr">
            <a:normAutofit/>
          </a:bodyPr>
          <a:lstStyle>
            <a:lvl1pPr algn="ctr">
              <a:defRPr sz="1333"/>
            </a:lvl1pPr>
          </a:lstStyle>
          <a:p>
            <a:endParaRPr lang="en-US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33"/>
          </p:nvPr>
        </p:nvSpPr>
        <p:spPr>
          <a:xfrm>
            <a:off x="8851900" y="1264292"/>
            <a:ext cx="2835413" cy="2145841"/>
          </a:xfrm>
        </p:spPr>
        <p:txBody>
          <a:bodyPr anchor="ctr">
            <a:normAutofit/>
          </a:bodyPr>
          <a:lstStyle>
            <a:lvl1pPr algn="ctr">
              <a:defRPr sz="1333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50563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3949700" y="1993900"/>
            <a:ext cx="4305300" cy="2870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33005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124200" y="0"/>
            <a:ext cx="36195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651427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3124200" y="0"/>
            <a:ext cx="3619500" cy="6858000"/>
          </a:xfrm>
        </p:spPr>
        <p:txBody>
          <a:bodyPr/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211905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6613-8442-442E-8DD0-66515B99C525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C63DF-B90B-47DB-A157-C3CD8E90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2811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6613-8442-442E-8DD0-66515B99C525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C63DF-B90B-47DB-A157-C3CD8E90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7229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6613-8442-442E-8DD0-66515B99C525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C63DF-B90B-47DB-A157-C3CD8E90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849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C6613-8442-442E-8DD0-66515B99C525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8C63DF-B90B-47DB-A157-C3CD8E90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04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2006600"/>
            <a:ext cx="12192000" cy="35814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866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1282700"/>
            <a:ext cx="4673600" cy="43053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486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C6613-8442-442E-8DD0-66515B99C525}" type="datetimeFigureOut">
              <a:rPr lang="en-US" smtClean="0"/>
              <a:t>3/12/2023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C63DF-B90B-47DB-A157-C3CD8E904F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42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77" r:id="rId25"/>
    <p:sldLayoutId id="2147483678" r:id="rId26"/>
    <p:sldLayoutId id="2147483679" r:id="rId27"/>
    <p:sldLayoutId id="2147483680" r:id="rId28"/>
    <p:sldLayoutId id="2147483681" r:id="rId29"/>
    <p:sldLayoutId id="2147483682" r:id="rId30"/>
    <p:sldLayoutId id="2147483683" r:id="rId31"/>
    <p:sldLayoutId id="2147483656" r:id="rId32"/>
    <p:sldLayoutId id="2147483657" r:id="rId33"/>
    <p:sldLayoutId id="2147483658" r:id="rId34"/>
    <p:sldLayoutId id="2147483659" r:id="rId35"/>
    <p:sldLayoutId id="2147483685" r:id="rId36"/>
    <p:sldLayoutId id="2147483691" r:id="rId37"/>
    <p:sldLayoutId id="2147483689" r:id="rId38"/>
    <p:sldLayoutId id="2147483690" r:id="rId3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97644" y="157873"/>
            <a:ext cx="1237455" cy="2739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AVALMEN</a:t>
            </a:r>
            <a:endParaRPr lang="en-US" sz="1000" b="1" spc="3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5446910" y="157873"/>
            <a:ext cx="1309489" cy="2739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b="1" spc="300" dirty="0" smtClean="0">
                <a:solidFill>
                  <a:srgbClr val="FF363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PORTFOLIO</a:t>
            </a:r>
            <a:endParaRPr lang="en-US" sz="1000" b="1" spc="300" dirty="0">
              <a:solidFill>
                <a:srgbClr val="FF363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0768210" y="157873"/>
            <a:ext cx="1237455" cy="2739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WEBSITE</a:t>
            </a:r>
            <a:endParaRPr lang="en-US" sz="1000" b="1" spc="3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0553700" y="6320988"/>
            <a:ext cx="1377950" cy="32906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 CONSECTUR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49250" y="6044452"/>
            <a:ext cx="1727198" cy="662419"/>
            <a:chOff x="247655" y="5930152"/>
            <a:chExt cx="1727198" cy="662419"/>
          </a:xfrm>
        </p:grpSpPr>
        <p:sp>
          <p:nvSpPr>
            <p:cNvPr id="10" name="Shape 4690"/>
            <p:cNvSpPr/>
            <p:nvPr/>
          </p:nvSpPr>
          <p:spPr>
            <a:xfrm>
              <a:off x="247655" y="6230542"/>
              <a:ext cx="305130" cy="30521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324" y="0"/>
                  </a:moveTo>
                  <a:lnTo>
                    <a:pt x="61324" y="0"/>
                  </a:lnTo>
                  <a:cubicBezTo>
                    <a:pt x="28012" y="0"/>
                    <a:pt x="0" y="27823"/>
                    <a:pt x="0" y="61324"/>
                  </a:cubicBezTo>
                  <a:cubicBezTo>
                    <a:pt x="0" y="91987"/>
                    <a:pt x="28012" y="119810"/>
                    <a:pt x="61324" y="119810"/>
                  </a:cubicBezTo>
                  <a:cubicBezTo>
                    <a:pt x="91987" y="119810"/>
                    <a:pt x="119810" y="91987"/>
                    <a:pt x="119810" y="61324"/>
                  </a:cubicBezTo>
                  <a:cubicBezTo>
                    <a:pt x="119810" y="27823"/>
                    <a:pt x="91987" y="0"/>
                    <a:pt x="61324" y="0"/>
                  </a:cubicBezTo>
                  <a:close/>
                  <a:moveTo>
                    <a:pt x="103154" y="30662"/>
                  </a:moveTo>
                  <a:lnTo>
                    <a:pt x="103154" y="30662"/>
                  </a:lnTo>
                  <a:cubicBezTo>
                    <a:pt x="108643" y="38990"/>
                    <a:pt x="111482" y="47507"/>
                    <a:pt x="111482" y="55646"/>
                  </a:cubicBezTo>
                  <a:cubicBezTo>
                    <a:pt x="83659" y="55646"/>
                    <a:pt x="83659" y="55646"/>
                    <a:pt x="83659" y="55646"/>
                  </a:cubicBezTo>
                  <a:cubicBezTo>
                    <a:pt x="83659" y="50157"/>
                    <a:pt x="80820" y="41829"/>
                    <a:pt x="80820" y="36340"/>
                  </a:cubicBezTo>
                  <a:cubicBezTo>
                    <a:pt x="89148" y="36340"/>
                    <a:pt x="97665" y="33501"/>
                    <a:pt x="103154" y="30662"/>
                  </a:cubicBezTo>
                  <a:close/>
                  <a:moveTo>
                    <a:pt x="97665" y="25173"/>
                  </a:moveTo>
                  <a:lnTo>
                    <a:pt x="97665" y="25173"/>
                  </a:lnTo>
                  <a:cubicBezTo>
                    <a:pt x="91987" y="27823"/>
                    <a:pt x="86498" y="27823"/>
                    <a:pt x="77981" y="27823"/>
                  </a:cubicBezTo>
                  <a:cubicBezTo>
                    <a:pt x="77981" y="22334"/>
                    <a:pt x="75331" y="16845"/>
                    <a:pt x="72492" y="11167"/>
                  </a:cubicBezTo>
                  <a:cubicBezTo>
                    <a:pt x="83659" y="11167"/>
                    <a:pt x="91987" y="16845"/>
                    <a:pt x="97665" y="25173"/>
                  </a:cubicBezTo>
                  <a:close/>
                  <a:moveTo>
                    <a:pt x="44668" y="55646"/>
                  </a:moveTo>
                  <a:lnTo>
                    <a:pt x="44668" y="55646"/>
                  </a:lnTo>
                  <a:cubicBezTo>
                    <a:pt x="44668" y="50157"/>
                    <a:pt x="47507" y="44668"/>
                    <a:pt x="47507" y="36340"/>
                  </a:cubicBezTo>
                  <a:cubicBezTo>
                    <a:pt x="52996" y="38990"/>
                    <a:pt x="55835" y="38990"/>
                    <a:pt x="61324" y="38990"/>
                  </a:cubicBezTo>
                  <a:cubicBezTo>
                    <a:pt x="64164" y="38990"/>
                    <a:pt x="69842" y="38990"/>
                    <a:pt x="72492" y="36340"/>
                  </a:cubicBezTo>
                  <a:cubicBezTo>
                    <a:pt x="75331" y="44668"/>
                    <a:pt x="75331" y="50157"/>
                    <a:pt x="75331" y="55646"/>
                  </a:cubicBezTo>
                  <a:lnTo>
                    <a:pt x="44668" y="55646"/>
                  </a:lnTo>
                  <a:close/>
                  <a:moveTo>
                    <a:pt x="75331" y="64164"/>
                  </a:moveTo>
                  <a:lnTo>
                    <a:pt x="75331" y="64164"/>
                  </a:lnTo>
                  <a:cubicBezTo>
                    <a:pt x="75331" y="69652"/>
                    <a:pt x="75331" y="77981"/>
                    <a:pt x="72492" y="83659"/>
                  </a:cubicBezTo>
                  <a:cubicBezTo>
                    <a:pt x="69842" y="83659"/>
                    <a:pt x="64164" y="83659"/>
                    <a:pt x="61324" y="83659"/>
                  </a:cubicBezTo>
                  <a:cubicBezTo>
                    <a:pt x="55835" y="83659"/>
                    <a:pt x="52996" y="83659"/>
                    <a:pt x="47507" y="83659"/>
                  </a:cubicBezTo>
                  <a:cubicBezTo>
                    <a:pt x="47507" y="77981"/>
                    <a:pt x="44668" y="69652"/>
                    <a:pt x="44668" y="64164"/>
                  </a:cubicBezTo>
                  <a:lnTo>
                    <a:pt x="75331" y="64164"/>
                  </a:lnTo>
                  <a:close/>
                  <a:moveTo>
                    <a:pt x="55835" y="8328"/>
                  </a:moveTo>
                  <a:lnTo>
                    <a:pt x="55835" y="8328"/>
                  </a:lnTo>
                  <a:cubicBezTo>
                    <a:pt x="58675" y="8328"/>
                    <a:pt x="58675" y="8328"/>
                    <a:pt x="61324" y="8328"/>
                  </a:cubicBezTo>
                  <a:lnTo>
                    <a:pt x="64164" y="8328"/>
                  </a:lnTo>
                  <a:cubicBezTo>
                    <a:pt x="67003" y="14006"/>
                    <a:pt x="69842" y="22334"/>
                    <a:pt x="72492" y="30662"/>
                  </a:cubicBezTo>
                  <a:cubicBezTo>
                    <a:pt x="67003" y="30662"/>
                    <a:pt x="64164" y="30662"/>
                    <a:pt x="61324" y="30662"/>
                  </a:cubicBezTo>
                  <a:cubicBezTo>
                    <a:pt x="55835" y="30662"/>
                    <a:pt x="52996" y="30662"/>
                    <a:pt x="50157" y="30662"/>
                  </a:cubicBezTo>
                  <a:cubicBezTo>
                    <a:pt x="50157" y="22334"/>
                    <a:pt x="52996" y="14006"/>
                    <a:pt x="55835" y="8328"/>
                  </a:cubicBezTo>
                  <a:close/>
                  <a:moveTo>
                    <a:pt x="47507" y="11167"/>
                  </a:moveTo>
                  <a:lnTo>
                    <a:pt x="47507" y="11167"/>
                  </a:lnTo>
                  <a:cubicBezTo>
                    <a:pt x="44668" y="16845"/>
                    <a:pt x="41829" y="22334"/>
                    <a:pt x="41829" y="27823"/>
                  </a:cubicBezTo>
                  <a:cubicBezTo>
                    <a:pt x="36340" y="27823"/>
                    <a:pt x="28012" y="27823"/>
                    <a:pt x="22334" y="25173"/>
                  </a:cubicBezTo>
                  <a:cubicBezTo>
                    <a:pt x="28012" y="16845"/>
                    <a:pt x="39179" y="11167"/>
                    <a:pt x="47507" y="11167"/>
                  </a:cubicBezTo>
                  <a:close/>
                  <a:moveTo>
                    <a:pt x="16845" y="30662"/>
                  </a:moveTo>
                  <a:lnTo>
                    <a:pt x="16845" y="30662"/>
                  </a:lnTo>
                  <a:cubicBezTo>
                    <a:pt x="25173" y="33501"/>
                    <a:pt x="33501" y="36340"/>
                    <a:pt x="39179" y="36340"/>
                  </a:cubicBezTo>
                  <a:cubicBezTo>
                    <a:pt x="39179" y="41829"/>
                    <a:pt x="39179" y="50157"/>
                    <a:pt x="39179" y="55646"/>
                  </a:cubicBezTo>
                  <a:cubicBezTo>
                    <a:pt x="8328" y="55646"/>
                    <a:pt x="8328" y="55646"/>
                    <a:pt x="8328" y="55646"/>
                  </a:cubicBezTo>
                  <a:cubicBezTo>
                    <a:pt x="8328" y="47507"/>
                    <a:pt x="11167" y="38990"/>
                    <a:pt x="16845" y="30662"/>
                  </a:cubicBezTo>
                  <a:close/>
                  <a:moveTo>
                    <a:pt x="16845" y="89148"/>
                  </a:moveTo>
                  <a:lnTo>
                    <a:pt x="16845" y="89148"/>
                  </a:lnTo>
                  <a:cubicBezTo>
                    <a:pt x="11167" y="80820"/>
                    <a:pt x="8328" y="72492"/>
                    <a:pt x="8328" y="64164"/>
                  </a:cubicBezTo>
                  <a:cubicBezTo>
                    <a:pt x="39179" y="64164"/>
                    <a:pt x="39179" y="64164"/>
                    <a:pt x="39179" y="64164"/>
                  </a:cubicBezTo>
                  <a:cubicBezTo>
                    <a:pt x="39179" y="69652"/>
                    <a:pt x="39179" y="77981"/>
                    <a:pt x="39179" y="83659"/>
                  </a:cubicBezTo>
                  <a:cubicBezTo>
                    <a:pt x="33501" y="86498"/>
                    <a:pt x="25173" y="86498"/>
                    <a:pt x="16845" y="89148"/>
                  </a:cubicBezTo>
                  <a:close/>
                  <a:moveTo>
                    <a:pt x="22334" y="94826"/>
                  </a:moveTo>
                  <a:lnTo>
                    <a:pt x="22334" y="94826"/>
                  </a:lnTo>
                  <a:cubicBezTo>
                    <a:pt x="28012" y="94826"/>
                    <a:pt x="36340" y="91987"/>
                    <a:pt x="41829" y="91987"/>
                  </a:cubicBezTo>
                  <a:cubicBezTo>
                    <a:pt x="41829" y="97476"/>
                    <a:pt x="44668" y="105993"/>
                    <a:pt x="47507" y="111482"/>
                  </a:cubicBezTo>
                  <a:cubicBezTo>
                    <a:pt x="39179" y="108643"/>
                    <a:pt x="28012" y="103154"/>
                    <a:pt x="22334" y="94826"/>
                  </a:cubicBezTo>
                  <a:close/>
                  <a:moveTo>
                    <a:pt x="64164" y="111482"/>
                  </a:moveTo>
                  <a:lnTo>
                    <a:pt x="64164" y="111482"/>
                  </a:lnTo>
                  <a:lnTo>
                    <a:pt x="61324" y="111482"/>
                  </a:lnTo>
                  <a:cubicBezTo>
                    <a:pt x="58675" y="111482"/>
                    <a:pt x="58675" y="111482"/>
                    <a:pt x="55835" y="111482"/>
                  </a:cubicBezTo>
                  <a:cubicBezTo>
                    <a:pt x="52996" y="105993"/>
                    <a:pt x="50157" y="97476"/>
                    <a:pt x="50157" y="89148"/>
                  </a:cubicBezTo>
                  <a:cubicBezTo>
                    <a:pt x="52996" y="89148"/>
                    <a:pt x="55835" y="89148"/>
                    <a:pt x="61324" y="89148"/>
                  </a:cubicBezTo>
                  <a:cubicBezTo>
                    <a:pt x="64164" y="89148"/>
                    <a:pt x="67003" y="89148"/>
                    <a:pt x="72492" y="89148"/>
                  </a:cubicBezTo>
                  <a:cubicBezTo>
                    <a:pt x="69842" y="97476"/>
                    <a:pt x="67003" y="105993"/>
                    <a:pt x="64164" y="111482"/>
                  </a:cubicBezTo>
                  <a:close/>
                  <a:moveTo>
                    <a:pt x="72492" y="111482"/>
                  </a:moveTo>
                  <a:lnTo>
                    <a:pt x="72492" y="111482"/>
                  </a:lnTo>
                  <a:cubicBezTo>
                    <a:pt x="75331" y="105993"/>
                    <a:pt x="77981" y="97476"/>
                    <a:pt x="77981" y="91987"/>
                  </a:cubicBezTo>
                  <a:cubicBezTo>
                    <a:pt x="86498" y="91987"/>
                    <a:pt x="91987" y="94826"/>
                    <a:pt x="97665" y="94826"/>
                  </a:cubicBezTo>
                  <a:cubicBezTo>
                    <a:pt x="91987" y="103154"/>
                    <a:pt x="83659" y="108643"/>
                    <a:pt x="72492" y="111482"/>
                  </a:cubicBezTo>
                  <a:close/>
                  <a:moveTo>
                    <a:pt x="103154" y="89148"/>
                  </a:moveTo>
                  <a:lnTo>
                    <a:pt x="103154" y="89148"/>
                  </a:lnTo>
                  <a:cubicBezTo>
                    <a:pt x="97665" y="86498"/>
                    <a:pt x="89148" y="86498"/>
                    <a:pt x="80820" y="83659"/>
                  </a:cubicBezTo>
                  <a:cubicBezTo>
                    <a:pt x="80820" y="77981"/>
                    <a:pt x="83659" y="69652"/>
                    <a:pt x="83659" y="64164"/>
                  </a:cubicBezTo>
                  <a:cubicBezTo>
                    <a:pt x="111482" y="64164"/>
                    <a:pt x="111482" y="64164"/>
                    <a:pt x="111482" y="64164"/>
                  </a:cubicBezTo>
                  <a:cubicBezTo>
                    <a:pt x="111482" y="72492"/>
                    <a:pt x="108643" y="80820"/>
                    <a:pt x="103154" y="8914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tx1">
                    <a:lumMod val="75000"/>
                    <a:lumOff val="25000"/>
                  </a:schemeClr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1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6296518"/>
              <a:ext cx="1371599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WWW.AVALMEN.COM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2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5930152"/>
              <a:ext cx="825497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b="1" dirty="0" smtClean="0">
                  <a:solidFill>
                    <a:srgbClr val="FF36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PAGE 04-35</a:t>
              </a:r>
            </a:p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b="1" dirty="0" smtClean="0">
                  <a:solidFill>
                    <a:srgbClr val="FF36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TOTAL SLIDE</a:t>
              </a:r>
              <a:endParaRPr lang="en-US" sz="800" b="1" dirty="0">
                <a:solidFill>
                  <a:srgbClr val="FF363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373903" y="944548"/>
            <a:ext cx="9469592" cy="15696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9600" spc="600" dirty="0" smtClean="0">
                <a:solidFill>
                  <a:srgbClr val="FF3636"/>
                </a:solidFill>
                <a:latin typeface="Kyiv*Type Sans" panose="00000500000000000000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AVALMEN</a:t>
            </a:r>
            <a:endParaRPr lang="id-ID" sz="9600" spc="600" dirty="0">
              <a:solidFill>
                <a:srgbClr val="FF3636"/>
              </a:solidFill>
              <a:latin typeface="Kyiv*Type Sans" panose="00000500000000000000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2600325" y="1454824"/>
            <a:ext cx="6991350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447840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7" name="Shape 4747"/>
          <p:cNvSpPr/>
          <p:nvPr/>
        </p:nvSpPr>
        <p:spPr>
          <a:xfrm>
            <a:off x="10623479" y="3815654"/>
            <a:ext cx="298373" cy="931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59" y="26250"/>
                </a:moveTo>
                <a:lnTo>
                  <a:pt x="118459" y="26250"/>
                </a:lnTo>
                <a:cubicBezTo>
                  <a:pt x="115762" y="26250"/>
                  <a:pt x="113065" y="52500"/>
                  <a:pt x="104783" y="52500"/>
                </a:cubicBezTo>
                <a:cubicBezTo>
                  <a:pt x="95345" y="52500"/>
                  <a:pt x="91107" y="0"/>
                  <a:pt x="76276" y="0"/>
                </a:cubicBezTo>
                <a:cubicBezTo>
                  <a:pt x="65296" y="0"/>
                  <a:pt x="61252" y="30625"/>
                  <a:pt x="59903" y="30625"/>
                </a:cubicBezTo>
                <a:cubicBezTo>
                  <a:pt x="59903" y="30625"/>
                  <a:pt x="55858" y="0"/>
                  <a:pt x="43531" y="0"/>
                </a:cubicBezTo>
                <a:cubicBezTo>
                  <a:pt x="28507" y="0"/>
                  <a:pt x="24462" y="52500"/>
                  <a:pt x="15024" y="52500"/>
                </a:cubicBezTo>
                <a:cubicBezTo>
                  <a:pt x="8089" y="52500"/>
                  <a:pt x="4044" y="26250"/>
                  <a:pt x="2696" y="26250"/>
                </a:cubicBezTo>
                <a:cubicBezTo>
                  <a:pt x="0" y="30625"/>
                  <a:pt x="6741" y="119375"/>
                  <a:pt x="32552" y="119375"/>
                </a:cubicBezTo>
                <a:cubicBezTo>
                  <a:pt x="48924" y="119375"/>
                  <a:pt x="58555" y="75000"/>
                  <a:pt x="59903" y="75000"/>
                </a:cubicBezTo>
                <a:cubicBezTo>
                  <a:pt x="61252" y="75000"/>
                  <a:pt x="72231" y="119375"/>
                  <a:pt x="88410" y="119375"/>
                </a:cubicBezTo>
                <a:cubicBezTo>
                  <a:pt x="114414" y="119375"/>
                  <a:pt x="119807" y="30625"/>
                  <a:pt x="118459" y="26250"/>
                </a:cubicBezTo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49" name="Shape 4749"/>
          <p:cNvSpPr/>
          <p:nvPr/>
        </p:nvSpPr>
        <p:spPr>
          <a:xfrm>
            <a:off x="10599142" y="5380683"/>
            <a:ext cx="289909" cy="1735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19" y="68144"/>
                </a:moveTo>
                <a:lnTo>
                  <a:pt x="114019" y="68144"/>
                </a:lnTo>
                <a:cubicBezTo>
                  <a:pt x="5581" y="68144"/>
                  <a:pt x="5581" y="68144"/>
                  <a:pt x="5581" y="68144"/>
                </a:cubicBezTo>
                <a:cubicBezTo>
                  <a:pt x="2790" y="68144"/>
                  <a:pt x="0" y="65817"/>
                  <a:pt x="0" y="58504"/>
                </a:cubicBezTo>
                <a:cubicBezTo>
                  <a:pt x="0" y="53850"/>
                  <a:pt x="2790" y="49196"/>
                  <a:pt x="5581" y="49196"/>
                </a:cubicBezTo>
                <a:cubicBezTo>
                  <a:pt x="114019" y="49196"/>
                  <a:pt x="114019" y="49196"/>
                  <a:pt x="114019" y="49196"/>
                </a:cubicBezTo>
                <a:cubicBezTo>
                  <a:pt x="118405" y="49196"/>
                  <a:pt x="119800" y="53850"/>
                  <a:pt x="119800" y="58504"/>
                </a:cubicBezTo>
                <a:cubicBezTo>
                  <a:pt x="119800" y="65817"/>
                  <a:pt x="118405" y="68144"/>
                  <a:pt x="114019" y="68144"/>
                </a:cubicBezTo>
                <a:close/>
                <a:moveTo>
                  <a:pt x="114019" y="18614"/>
                </a:moveTo>
                <a:lnTo>
                  <a:pt x="114019" y="18614"/>
                </a:lnTo>
                <a:cubicBezTo>
                  <a:pt x="5581" y="18614"/>
                  <a:pt x="5581" y="18614"/>
                  <a:pt x="5581" y="18614"/>
                </a:cubicBezTo>
                <a:cubicBezTo>
                  <a:pt x="2790" y="18614"/>
                  <a:pt x="0" y="13961"/>
                  <a:pt x="0" y="9307"/>
                </a:cubicBezTo>
                <a:cubicBezTo>
                  <a:pt x="0" y="4653"/>
                  <a:pt x="2790" y="0"/>
                  <a:pt x="5581" y="0"/>
                </a:cubicBezTo>
                <a:cubicBezTo>
                  <a:pt x="114019" y="0"/>
                  <a:pt x="114019" y="0"/>
                  <a:pt x="114019" y="0"/>
                </a:cubicBezTo>
                <a:cubicBezTo>
                  <a:pt x="118405" y="0"/>
                  <a:pt x="119800" y="4653"/>
                  <a:pt x="119800" y="9307"/>
                </a:cubicBezTo>
                <a:cubicBezTo>
                  <a:pt x="119800" y="13961"/>
                  <a:pt x="118405" y="18614"/>
                  <a:pt x="114019" y="18614"/>
                </a:cubicBezTo>
                <a:close/>
                <a:moveTo>
                  <a:pt x="5581" y="101052"/>
                </a:moveTo>
                <a:lnTo>
                  <a:pt x="5581" y="101052"/>
                </a:lnTo>
                <a:cubicBezTo>
                  <a:pt x="114019" y="101052"/>
                  <a:pt x="114019" y="101052"/>
                  <a:pt x="114019" y="101052"/>
                </a:cubicBezTo>
                <a:cubicBezTo>
                  <a:pt x="118405" y="101052"/>
                  <a:pt x="119800" y="103379"/>
                  <a:pt x="119800" y="110360"/>
                </a:cubicBezTo>
                <a:cubicBezTo>
                  <a:pt x="119800" y="115013"/>
                  <a:pt x="118405" y="119667"/>
                  <a:pt x="114019" y="119667"/>
                </a:cubicBezTo>
                <a:cubicBezTo>
                  <a:pt x="5581" y="119667"/>
                  <a:pt x="5581" y="119667"/>
                  <a:pt x="5581" y="119667"/>
                </a:cubicBezTo>
                <a:cubicBezTo>
                  <a:pt x="2790" y="119667"/>
                  <a:pt x="0" y="115013"/>
                  <a:pt x="0" y="110360"/>
                </a:cubicBezTo>
                <a:cubicBezTo>
                  <a:pt x="0" y="103379"/>
                  <a:pt x="2790" y="101052"/>
                  <a:pt x="5581" y="10105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0" name="Shape 4750"/>
          <p:cNvSpPr/>
          <p:nvPr/>
        </p:nvSpPr>
        <p:spPr>
          <a:xfrm>
            <a:off x="10675465" y="4992348"/>
            <a:ext cx="228541" cy="550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347" y="118947"/>
                </a:moveTo>
                <a:lnTo>
                  <a:pt x="105347" y="118947"/>
                </a:lnTo>
                <a:cubicBezTo>
                  <a:pt x="96505" y="118947"/>
                  <a:pt x="91200" y="96842"/>
                  <a:pt x="91200" y="58947"/>
                </a:cubicBezTo>
                <a:cubicBezTo>
                  <a:pt x="91200" y="29473"/>
                  <a:pt x="96505" y="0"/>
                  <a:pt x="105347" y="0"/>
                </a:cubicBezTo>
                <a:cubicBezTo>
                  <a:pt x="112673" y="0"/>
                  <a:pt x="119747" y="29473"/>
                  <a:pt x="119747" y="58947"/>
                </a:cubicBezTo>
                <a:cubicBezTo>
                  <a:pt x="119747" y="96842"/>
                  <a:pt x="112673" y="118947"/>
                  <a:pt x="105347" y="118947"/>
                </a:cubicBezTo>
                <a:close/>
                <a:moveTo>
                  <a:pt x="59115" y="118947"/>
                </a:moveTo>
                <a:lnTo>
                  <a:pt x="59115" y="118947"/>
                </a:lnTo>
                <a:cubicBezTo>
                  <a:pt x="51789" y="118947"/>
                  <a:pt x="44715" y="96842"/>
                  <a:pt x="44715" y="58947"/>
                </a:cubicBezTo>
                <a:cubicBezTo>
                  <a:pt x="44715" y="29473"/>
                  <a:pt x="51789" y="0"/>
                  <a:pt x="59115" y="0"/>
                </a:cubicBezTo>
                <a:cubicBezTo>
                  <a:pt x="67957" y="0"/>
                  <a:pt x="73263" y="29473"/>
                  <a:pt x="73263" y="58947"/>
                </a:cubicBezTo>
                <a:cubicBezTo>
                  <a:pt x="73263" y="96842"/>
                  <a:pt x="67957" y="118947"/>
                  <a:pt x="59115" y="118947"/>
                </a:cubicBezTo>
                <a:close/>
                <a:moveTo>
                  <a:pt x="14400" y="118947"/>
                </a:moveTo>
                <a:lnTo>
                  <a:pt x="14400" y="118947"/>
                </a:lnTo>
                <a:cubicBezTo>
                  <a:pt x="7326" y="118947"/>
                  <a:pt x="0" y="96842"/>
                  <a:pt x="0" y="58947"/>
                </a:cubicBezTo>
                <a:cubicBezTo>
                  <a:pt x="0" y="29473"/>
                  <a:pt x="7326" y="0"/>
                  <a:pt x="14400" y="0"/>
                </a:cubicBezTo>
                <a:cubicBezTo>
                  <a:pt x="21473" y="0"/>
                  <a:pt x="28547" y="29473"/>
                  <a:pt x="28547" y="58947"/>
                </a:cubicBezTo>
                <a:cubicBezTo>
                  <a:pt x="28547" y="96842"/>
                  <a:pt x="21473" y="118947"/>
                  <a:pt x="14400" y="11894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2" name="Shape 4752"/>
          <p:cNvSpPr/>
          <p:nvPr/>
        </p:nvSpPr>
        <p:spPr>
          <a:xfrm>
            <a:off x="10670033" y="3266620"/>
            <a:ext cx="110038" cy="1905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578" y="14848"/>
                </a:moveTo>
                <a:lnTo>
                  <a:pt x="111578" y="14848"/>
                </a:lnTo>
                <a:cubicBezTo>
                  <a:pt x="33684" y="59696"/>
                  <a:pt x="33684" y="59696"/>
                  <a:pt x="33684" y="59696"/>
                </a:cubicBezTo>
                <a:cubicBezTo>
                  <a:pt x="115789" y="106969"/>
                  <a:pt x="115789" y="106969"/>
                  <a:pt x="115789" y="106969"/>
                </a:cubicBezTo>
                <a:cubicBezTo>
                  <a:pt x="115789" y="106969"/>
                  <a:pt x="119473" y="109090"/>
                  <a:pt x="119473" y="111212"/>
                </a:cubicBezTo>
                <a:cubicBezTo>
                  <a:pt x="119473" y="117575"/>
                  <a:pt x="111578" y="119696"/>
                  <a:pt x="104210" y="119696"/>
                </a:cubicBezTo>
                <a:cubicBezTo>
                  <a:pt x="100526" y="119696"/>
                  <a:pt x="96842" y="119696"/>
                  <a:pt x="93157" y="117575"/>
                </a:cubicBezTo>
                <a:cubicBezTo>
                  <a:pt x="3684" y="66363"/>
                  <a:pt x="3684" y="66363"/>
                  <a:pt x="3684" y="66363"/>
                </a:cubicBezTo>
                <a:cubicBezTo>
                  <a:pt x="0" y="64242"/>
                  <a:pt x="0" y="62121"/>
                  <a:pt x="0" y="59696"/>
                </a:cubicBezTo>
                <a:cubicBezTo>
                  <a:pt x="0" y="57575"/>
                  <a:pt x="0" y="55454"/>
                  <a:pt x="3684" y="53333"/>
                </a:cubicBezTo>
                <a:cubicBezTo>
                  <a:pt x="93157" y="2121"/>
                  <a:pt x="93157" y="2121"/>
                  <a:pt x="93157" y="2121"/>
                </a:cubicBezTo>
                <a:cubicBezTo>
                  <a:pt x="96842" y="2121"/>
                  <a:pt x="100526" y="0"/>
                  <a:pt x="104210" y="0"/>
                </a:cubicBezTo>
                <a:cubicBezTo>
                  <a:pt x="111578" y="0"/>
                  <a:pt x="119473" y="4242"/>
                  <a:pt x="119473" y="8484"/>
                </a:cubicBezTo>
                <a:cubicBezTo>
                  <a:pt x="119473" y="12727"/>
                  <a:pt x="115789" y="14848"/>
                  <a:pt x="111578" y="14848"/>
                </a:cubicBezTo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4" name="Shape 4754"/>
          <p:cNvSpPr/>
          <p:nvPr/>
        </p:nvSpPr>
        <p:spPr>
          <a:xfrm>
            <a:off x="9616208" y="3306838"/>
            <a:ext cx="190450" cy="110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5113" y="7894"/>
                </a:moveTo>
                <a:lnTo>
                  <a:pt x="15113" y="7894"/>
                </a:lnTo>
                <a:cubicBezTo>
                  <a:pt x="59848" y="85789"/>
                  <a:pt x="59848" y="85789"/>
                  <a:pt x="59848" y="85789"/>
                </a:cubicBezTo>
                <a:cubicBezTo>
                  <a:pt x="104886" y="4210"/>
                  <a:pt x="104886" y="4210"/>
                  <a:pt x="104886" y="4210"/>
                </a:cubicBezTo>
                <a:cubicBezTo>
                  <a:pt x="107002" y="4210"/>
                  <a:pt x="109118" y="0"/>
                  <a:pt x="111234" y="0"/>
                </a:cubicBezTo>
                <a:cubicBezTo>
                  <a:pt x="115465" y="0"/>
                  <a:pt x="119697" y="7894"/>
                  <a:pt x="119697" y="15263"/>
                </a:cubicBezTo>
                <a:cubicBezTo>
                  <a:pt x="119697" y="18947"/>
                  <a:pt x="119697" y="22631"/>
                  <a:pt x="117581" y="26315"/>
                </a:cubicBezTo>
                <a:cubicBezTo>
                  <a:pt x="66498" y="115789"/>
                  <a:pt x="66498" y="115789"/>
                  <a:pt x="66498" y="115789"/>
                </a:cubicBezTo>
                <a:cubicBezTo>
                  <a:pt x="64080" y="119473"/>
                  <a:pt x="61964" y="119473"/>
                  <a:pt x="59848" y="119473"/>
                </a:cubicBezTo>
                <a:cubicBezTo>
                  <a:pt x="57732" y="119473"/>
                  <a:pt x="55617" y="119473"/>
                  <a:pt x="53501" y="115789"/>
                </a:cubicBezTo>
                <a:cubicBezTo>
                  <a:pt x="2115" y="26315"/>
                  <a:pt x="2115" y="26315"/>
                  <a:pt x="2115" y="26315"/>
                </a:cubicBezTo>
                <a:cubicBezTo>
                  <a:pt x="0" y="22631"/>
                  <a:pt x="0" y="18947"/>
                  <a:pt x="0" y="15263"/>
                </a:cubicBezTo>
                <a:cubicBezTo>
                  <a:pt x="0" y="7894"/>
                  <a:pt x="4534" y="0"/>
                  <a:pt x="8765" y="0"/>
                </a:cubicBezTo>
                <a:cubicBezTo>
                  <a:pt x="10881" y="0"/>
                  <a:pt x="12997" y="4210"/>
                  <a:pt x="15113" y="7894"/>
                </a:cubicBezTo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6" name="Shape 4756"/>
          <p:cNvSpPr/>
          <p:nvPr/>
        </p:nvSpPr>
        <p:spPr>
          <a:xfrm>
            <a:off x="8600473" y="3300487"/>
            <a:ext cx="190450" cy="12911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581" y="19111"/>
                </a:moveTo>
                <a:lnTo>
                  <a:pt x="117581" y="19111"/>
                </a:lnTo>
                <a:cubicBezTo>
                  <a:pt x="51385" y="116444"/>
                  <a:pt x="51385" y="116444"/>
                  <a:pt x="51385" y="116444"/>
                </a:cubicBezTo>
                <a:cubicBezTo>
                  <a:pt x="51385" y="119555"/>
                  <a:pt x="49269" y="119555"/>
                  <a:pt x="47153" y="119555"/>
                </a:cubicBezTo>
                <a:cubicBezTo>
                  <a:pt x="45037" y="119555"/>
                  <a:pt x="42619" y="119555"/>
                  <a:pt x="40503" y="116444"/>
                </a:cubicBezTo>
                <a:cubicBezTo>
                  <a:pt x="4231" y="63111"/>
                  <a:pt x="4231" y="63111"/>
                  <a:pt x="4231" y="63111"/>
                </a:cubicBezTo>
                <a:cubicBezTo>
                  <a:pt x="2115" y="60000"/>
                  <a:pt x="0" y="56444"/>
                  <a:pt x="0" y="53333"/>
                </a:cubicBezTo>
                <a:cubicBezTo>
                  <a:pt x="0" y="47111"/>
                  <a:pt x="4231" y="40888"/>
                  <a:pt x="8463" y="40888"/>
                </a:cubicBezTo>
                <a:cubicBezTo>
                  <a:pt x="10881" y="40888"/>
                  <a:pt x="12997" y="40888"/>
                  <a:pt x="15113" y="44000"/>
                </a:cubicBezTo>
                <a:cubicBezTo>
                  <a:pt x="47153" y="91111"/>
                  <a:pt x="47153" y="91111"/>
                  <a:pt x="47153" y="91111"/>
                </a:cubicBezTo>
                <a:cubicBezTo>
                  <a:pt x="107002" y="3111"/>
                  <a:pt x="107002" y="3111"/>
                  <a:pt x="107002" y="3111"/>
                </a:cubicBezTo>
                <a:cubicBezTo>
                  <a:pt x="107002" y="0"/>
                  <a:pt x="109118" y="0"/>
                  <a:pt x="111234" y="0"/>
                </a:cubicBezTo>
                <a:cubicBezTo>
                  <a:pt x="117581" y="0"/>
                  <a:pt x="119697" y="3111"/>
                  <a:pt x="119697" y="12888"/>
                </a:cubicBezTo>
                <a:cubicBezTo>
                  <a:pt x="119697" y="16000"/>
                  <a:pt x="119697" y="19111"/>
                  <a:pt x="117581" y="19111"/>
                </a:cubicBezTo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8" name="Shape 4758"/>
          <p:cNvSpPr/>
          <p:nvPr/>
        </p:nvSpPr>
        <p:spPr>
          <a:xfrm>
            <a:off x="7580506" y="3260271"/>
            <a:ext cx="207380" cy="2074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944" y="66666"/>
                </a:moveTo>
                <a:lnTo>
                  <a:pt x="111944" y="66666"/>
                </a:lnTo>
                <a:cubicBezTo>
                  <a:pt x="68611" y="66666"/>
                  <a:pt x="68611" y="66666"/>
                  <a:pt x="68611" y="66666"/>
                </a:cubicBezTo>
                <a:cubicBezTo>
                  <a:pt x="68611" y="111666"/>
                  <a:pt x="68611" y="111666"/>
                  <a:pt x="68611" y="111666"/>
                </a:cubicBezTo>
                <a:cubicBezTo>
                  <a:pt x="68611" y="115833"/>
                  <a:pt x="64722" y="119722"/>
                  <a:pt x="60833" y="119722"/>
                </a:cubicBezTo>
                <a:cubicBezTo>
                  <a:pt x="55000" y="119722"/>
                  <a:pt x="53055" y="115833"/>
                  <a:pt x="53055" y="111666"/>
                </a:cubicBezTo>
                <a:cubicBezTo>
                  <a:pt x="53055" y="66666"/>
                  <a:pt x="53055" y="66666"/>
                  <a:pt x="53055" y="66666"/>
                </a:cubicBezTo>
                <a:cubicBezTo>
                  <a:pt x="7777" y="66666"/>
                  <a:pt x="7777" y="66666"/>
                  <a:pt x="7777" y="66666"/>
                </a:cubicBezTo>
                <a:cubicBezTo>
                  <a:pt x="3888" y="66666"/>
                  <a:pt x="0" y="64722"/>
                  <a:pt x="0" y="58611"/>
                </a:cubicBezTo>
                <a:cubicBezTo>
                  <a:pt x="0" y="54722"/>
                  <a:pt x="3888" y="50833"/>
                  <a:pt x="7777" y="50833"/>
                </a:cubicBezTo>
                <a:cubicBezTo>
                  <a:pt x="53055" y="50833"/>
                  <a:pt x="53055" y="50833"/>
                  <a:pt x="53055" y="50833"/>
                </a:cubicBezTo>
                <a:cubicBezTo>
                  <a:pt x="53055" y="7777"/>
                  <a:pt x="53055" y="7777"/>
                  <a:pt x="53055" y="7777"/>
                </a:cubicBezTo>
                <a:cubicBezTo>
                  <a:pt x="53055" y="1944"/>
                  <a:pt x="55000" y="0"/>
                  <a:pt x="60833" y="0"/>
                </a:cubicBezTo>
                <a:cubicBezTo>
                  <a:pt x="64722" y="0"/>
                  <a:pt x="68611" y="1944"/>
                  <a:pt x="68611" y="7777"/>
                </a:cubicBezTo>
                <a:cubicBezTo>
                  <a:pt x="68611" y="50833"/>
                  <a:pt x="68611" y="50833"/>
                  <a:pt x="68611" y="50833"/>
                </a:cubicBezTo>
                <a:cubicBezTo>
                  <a:pt x="111944" y="50833"/>
                  <a:pt x="111944" y="50833"/>
                  <a:pt x="111944" y="50833"/>
                </a:cubicBezTo>
                <a:cubicBezTo>
                  <a:pt x="117777" y="50833"/>
                  <a:pt x="119722" y="54722"/>
                  <a:pt x="119722" y="58611"/>
                </a:cubicBezTo>
                <a:cubicBezTo>
                  <a:pt x="119722" y="64722"/>
                  <a:pt x="117777" y="66666"/>
                  <a:pt x="111944" y="66666"/>
                </a:cubicBezTo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59" name="Shape 4759"/>
          <p:cNvSpPr/>
          <p:nvPr/>
        </p:nvSpPr>
        <p:spPr>
          <a:xfrm>
            <a:off x="9702969" y="5325024"/>
            <a:ext cx="107921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735" y="93176"/>
                </a:moveTo>
                <a:lnTo>
                  <a:pt x="59735" y="93176"/>
                </a:lnTo>
                <a:cubicBezTo>
                  <a:pt x="0" y="119764"/>
                  <a:pt x="0" y="119764"/>
                  <a:pt x="0" y="119764"/>
                </a:cubicBezTo>
                <a:cubicBezTo>
                  <a:pt x="0" y="86588"/>
                  <a:pt x="0" y="86588"/>
                  <a:pt x="0" y="86588"/>
                </a:cubicBezTo>
                <a:cubicBezTo>
                  <a:pt x="0" y="64941"/>
                  <a:pt x="0" y="64941"/>
                  <a:pt x="0" y="64941"/>
                </a:cubicBezTo>
                <a:cubicBezTo>
                  <a:pt x="0" y="40000"/>
                  <a:pt x="0" y="40000"/>
                  <a:pt x="0" y="40000"/>
                </a:cubicBezTo>
                <a:cubicBezTo>
                  <a:pt x="0" y="30117"/>
                  <a:pt x="0" y="30117"/>
                  <a:pt x="0" y="30117"/>
                </a:cubicBezTo>
                <a:cubicBezTo>
                  <a:pt x="0" y="6823"/>
                  <a:pt x="0" y="6823"/>
                  <a:pt x="0" y="6823"/>
                </a:cubicBezTo>
                <a:cubicBezTo>
                  <a:pt x="0" y="3529"/>
                  <a:pt x="7400" y="0"/>
                  <a:pt x="14801" y="0"/>
                </a:cubicBezTo>
                <a:cubicBezTo>
                  <a:pt x="104669" y="0"/>
                  <a:pt x="104669" y="0"/>
                  <a:pt x="104669" y="0"/>
                </a:cubicBezTo>
                <a:cubicBezTo>
                  <a:pt x="115770" y="0"/>
                  <a:pt x="119471" y="3529"/>
                  <a:pt x="119471" y="6823"/>
                </a:cubicBezTo>
                <a:cubicBezTo>
                  <a:pt x="119471" y="30117"/>
                  <a:pt x="119471" y="30117"/>
                  <a:pt x="119471" y="30117"/>
                </a:cubicBezTo>
                <a:cubicBezTo>
                  <a:pt x="119471" y="40000"/>
                  <a:pt x="119471" y="40000"/>
                  <a:pt x="119471" y="40000"/>
                </a:cubicBezTo>
                <a:cubicBezTo>
                  <a:pt x="119471" y="64941"/>
                  <a:pt x="119471" y="64941"/>
                  <a:pt x="119471" y="64941"/>
                </a:cubicBezTo>
                <a:cubicBezTo>
                  <a:pt x="119471" y="86588"/>
                  <a:pt x="119471" y="86588"/>
                  <a:pt x="119471" y="86588"/>
                </a:cubicBezTo>
                <a:cubicBezTo>
                  <a:pt x="119471" y="119764"/>
                  <a:pt x="119471" y="119764"/>
                  <a:pt x="119471" y="119764"/>
                </a:cubicBezTo>
                <a:lnTo>
                  <a:pt x="59735" y="93176"/>
                </a:ln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61" name="Shape 4761"/>
          <p:cNvSpPr/>
          <p:nvPr/>
        </p:nvSpPr>
        <p:spPr>
          <a:xfrm>
            <a:off x="8600473" y="5325024"/>
            <a:ext cx="28990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10" y="96157"/>
                </a:moveTo>
                <a:lnTo>
                  <a:pt x="116810" y="96157"/>
                </a:lnTo>
                <a:cubicBezTo>
                  <a:pt x="61993" y="118423"/>
                  <a:pt x="61993" y="118423"/>
                  <a:pt x="61993" y="118423"/>
                </a:cubicBezTo>
                <a:cubicBezTo>
                  <a:pt x="61993" y="119802"/>
                  <a:pt x="60598" y="119802"/>
                  <a:pt x="60598" y="119802"/>
                </a:cubicBezTo>
                <a:cubicBezTo>
                  <a:pt x="59202" y="119802"/>
                  <a:pt x="59202" y="119802"/>
                  <a:pt x="57807" y="118423"/>
                </a:cubicBezTo>
                <a:cubicBezTo>
                  <a:pt x="2790" y="96157"/>
                  <a:pt x="2790" y="96157"/>
                  <a:pt x="2790" y="96157"/>
                </a:cubicBezTo>
                <a:cubicBezTo>
                  <a:pt x="1395" y="96157"/>
                  <a:pt x="0" y="93399"/>
                  <a:pt x="0" y="92019"/>
                </a:cubicBezTo>
                <a:cubicBezTo>
                  <a:pt x="0" y="5714"/>
                  <a:pt x="0" y="5714"/>
                  <a:pt x="0" y="5714"/>
                </a:cubicBezTo>
                <a:cubicBezTo>
                  <a:pt x="0" y="2955"/>
                  <a:pt x="2790" y="0"/>
                  <a:pt x="5581" y="0"/>
                </a:cubicBezTo>
                <a:cubicBezTo>
                  <a:pt x="6976" y="0"/>
                  <a:pt x="6976" y="0"/>
                  <a:pt x="8372" y="1576"/>
                </a:cubicBezTo>
                <a:cubicBezTo>
                  <a:pt x="60598" y="22463"/>
                  <a:pt x="60598" y="22463"/>
                  <a:pt x="60598" y="22463"/>
                </a:cubicBezTo>
                <a:cubicBezTo>
                  <a:pt x="112624" y="1576"/>
                  <a:pt x="112624" y="1576"/>
                  <a:pt x="112624" y="1576"/>
                </a:cubicBezTo>
                <a:cubicBezTo>
                  <a:pt x="112624" y="0"/>
                  <a:pt x="114019" y="0"/>
                  <a:pt x="114019" y="0"/>
                </a:cubicBezTo>
                <a:cubicBezTo>
                  <a:pt x="118405" y="0"/>
                  <a:pt x="119800" y="2955"/>
                  <a:pt x="119800" y="5714"/>
                </a:cubicBezTo>
                <a:cubicBezTo>
                  <a:pt x="119800" y="92019"/>
                  <a:pt x="119800" y="92019"/>
                  <a:pt x="119800" y="92019"/>
                </a:cubicBezTo>
                <a:cubicBezTo>
                  <a:pt x="119800" y="93399"/>
                  <a:pt x="118405" y="96157"/>
                  <a:pt x="116810" y="96157"/>
                </a:cubicBezTo>
                <a:close/>
                <a:moveTo>
                  <a:pt x="55016" y="106009"/>
                </a:moveTo>
                <a:lnTo>
                  <a:pt x="55016" y="106009"/>
                </a:lnTo>
                <a:cubicBezTo>
                  <a:pt x="55016" y="32118"/>
                  <a:pt x="55016" y="32118"/>
                  <a:pt x="55016" y="32118"/>
                </a:cubicBezTo>
                <a:cubicBezTo>
                  <a:pt x="11162" y="13990"/>
                  <a:pt x="11162" y="13990"/>
                  <a:pt x="11162" y="13990"/>
                </a:cubicBezTo>
                <a:cubicBezTo>
                  <a:pt x="11162" y="87881"/>
                  <a:pt x="11162" y="87881"/>
                  <a:pt x="11162" y="87881"/>
                </a:cubicBezTo>
                <a:lnTo>
                  <a:pt x="55016" y="106009"/>
                </a:lnTo>
                <a:close/>
                <a:moveTo>
                  <a:pt x="108438" y="13990"/>
                </a:moveTo>
                <a:lnTo>
                  <a:pt x="108438" y="13990"/>
                </a:lnTo>
                <a:cubicBezTo>
                  <a:pt x="66179" y="32118"/>
                  <a:pt x="66179" y="32118"/>
                  <a:pt x="66179" y="32118"/>
                </a:cubicBezTo>
                <a:cubicBezTo>
                  <a:pt x="66179" y="106009"/>
                  <a:pt x="66179" y="106009"/>
                  <a:pt x="66179" y="106009"/>
                </a:cubicBezTo>
                <a:cubicBezTo>
                  <a:pt x="108438" y="87881"/>
                  <a:pt x="108438" y="87881"/>
                  <a:pt x="108438" y="87881"/>
                </a:cubicBezTo>
                <a:lnTo>
                  <a:pt x="108438" y="1399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63" name="Shape 4763"/>
          <p:cNvSpPr/>
          <p:nvPr/>
        </p:nvSpPr>
        <p:spPr>
          <a:xfrm>
            <a:off x="7633409" y="5335607"/>
            <a:ext cx="243353" cy="281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163" y="92402"/>
                </a:moveTo>
                <a:lnTo>
                  <a:pt x="113163" y="92402"/>
                </a:lnTo>
                <a:cubicBezTo>
                  <a:pt x="111512" y="92402"/>
                  <a:pt x="109862" y="92402"/>
                  <a:pt x="108212" y="90971"/>
                </a:cubicBezTo>
                <a:cubicBezTo>
                  <a:pt x="103261" y="86678"/>
                  <a:pt x="103261" y="86678"/>
                  <a:pt x="103261" y="86678"/>
                </a:cubicBezTo>
                <a:cubicBezTo>
                  <a:pt x="103261" y="114071"/>
                  <a:pt x="103261" y="114071"/>
                  <a:pt x="103261" y="114071"/>
                </a:cubicBezTo>
                <a:cubicBezTo>
                  <a:pt x="103261" y="116933"/>
                  <a:pt x="101611" y="119795"/>
                  <a:pt x="96424" y="119795"/>
                </a:cubicBezTo>
                <a:cubicBezTo>
                  <a:pt x="93123" y="119795"/>
                  <a:pt x="89823" y="116933"/>
                  <a:pt x="89823" y="114071"/>
                </a:cubicBezTo>
                <a:cubicBezTo>
                  <a:pt x="89823" y="86678"/>
                  <a:pt x="89823" y="86678"/>
                  <a:pt x="89823" y="86678"/>
                </a:cubicBezTo>
                <a:cubicBezTo>
                  <a:pt x="86522" y="90971"/>
                  <a:pt x="86522" y="90971"/>
                  <a:pt x="86522" y="90971"/>
                </a:cubicBezTo>
                <a:cubicBezTo>
                  <a:pt x="84872" y="92402"/>
                  <a:pt x="83222" y="92402"/>
                  <a:pt x="81571" y="92402"/>
                </a:cubicBezTo>
                <a:cubicBezTo>
                  <a:pt x="78271" y="92402"/>
                  <a:pt x="74970" y="89540"/>
                  <a:pt x="74970" y="86678"/>
                </a:cubicBezTo>
                <a:cubicBezTo>
                  <a:pt x="74970" y="85247"/>
                  <a:pt x="74970" y="83816"/>
                  <a:pt x="76620" y="82385"/>
                </a:cubicBezTo>
                <a:cubicBezTo>
                  <a:pt x="93123" y="69301"/>
                  <a:pt x="93123" y="69301"/>
                  <a:pt x="93123" y="69301"/>
                </a:cubicBezTo>
                <a:cubicBezTo>
                  <a:pt x="93123" y="67870"/>
                  <a:pt x="94774" y="67870"/>
                  <a:pt x="96424" y="67870"/>
                </a:cubicBezTo>
                <a:cubicBezTo>
                  <a:pt x="98310" y="67870"/>
                  <a:pt x="99960" y="67870"/>
                  <a:pt x="101611" y="69301"/>
                </a:cubicBezTo>
                <a:cubicBezTo>
                  <a:pt x="116463" y="82385"/>
                  <a:pt x="116463" y="82385"/>
                  <a:pt x="116463" y="82385"/>
                </a:cubicBezTo>
                <a:cubicBezTo>
                  <a:pt x="118113" y="83816"/>
                  <a:pt x="119764" y="85247"/>
                  <a:pt x="119764" y="86678"/>
                </a:cubicBezTo>
                <a:cubicBezTo>
                  <a:pt x="119764" y="89540"/>
                  <a:pt x="116463" y="92402"/>
                  <a:pt x="113163" y="92402"/>
                </a:cubicBezTo>
                <a:close/>
                <a:moveTo>
                  <a:pt x="71669" y="77887"/>
                </a:moveTo>
                <a:lnTo>
                  <a:pt x="71669" y="77887"/>
                </a:lnTo>
                <a:cubicBezTo>
                  <a:pt x="69783" y="80749"/>
                  <a:pt x="68133" y="83816"/>
                  <a:pt x="68133" y="86678"/>
                </a:cubicBezTo>
                <a:cubicBezTo>
                  <a:pt x="68133" y="92402"/>
                  <a:pt x="74970" y="98126"/>
                  <a:pt x="81571" y="98126"/>
                </a:cubicBezTo>
                <a:lnTo>
                  <a:pt x="83222" y="98126"/>
                </a:lnTo>
                <a:cubicBezTo>
                  <a:pt x="83222" y="111209"/>
                  <a:pt x="83222" y="111209"/>
                  <a:pt x="83222" y="111209"/>
                </a:cubicBezTo>
                <a:cubicBezTo>
                  <a:pt x="6601" y="111209"/>
                  <a:pt x="6601" y="111209"/>
                  <a:pt x="6601" y="111209"/>
                </a:cubicBezTo>
                <a:cubicBezTo>
                  <a:pt x="1650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1650" y="0"/>
                  <a:pt x="6601" y="0"/>
                </a:cubicBezTo>
                <a:cubicBezTo>
                  <a:pt x="21453" y="0"/>
                  <a:pt x="21453" y="0"/>
                  <a:pt x="21453" y="0"/>
                </a:cubicBezTo>
                <a:cubicBezTo>
                  <a:pt x="41493" y="0"/>
                  <a:pt x="41493" y="0"/>
                  <a:pt x="41493" y="0"/>
                </a:cubicBezTo>
                <a:cubicBezTo>
                  <a:pt x="41493" y="21669"/>
                  <a:pt x="41493" y="21669"/>
                  <a:pt x="41493" y="21669"/>
                </a:cubicBezTo>
                <a:cubicBezTo>
                  <a:pt x="41493" y="33117"/>
                  <a:pt x="41493" y="33117"/>
                  <a:pt x="41493" y="33117"/>
                </a:cubicBezTo>
                <a:cubicBezTo>
                  <a:pt x="41493" y="39045"/>
                  <a:pt x="48330" y="44770"/>
                  <a:pt x="54931" y="44770"/>
                </a:cubicBezTo>
                <a:cubicBezTo>
                  <a:pt x="68133" y="44770"/>
                  <a:pt x="68133" y="44770"/>
                  <a:pt x="68133" y="44770"/>
                </a:cubicBezTo>
                <a:cubicBezTo>
                  <a:pt x="96424" y="44770"/>
                  <a:pt x="96424" y="44770"/>
                  <a:pt x="96424" y="44770"/>
                </a:cubicBezTo>
                <a:cubicBezTo>
                  <a:pt x="96424" y="62146"/>
                  <a:pt x="96424" y="62146"/>
                  <a:pt x="96424" y="62146"/>
                </a:cubicBezTo>
                <a:cubicBezTo>
                  <a:pt x="93123" y="62146"/>
                  <a:pt x="89823" y="63577"/>
                  <a:pt x="88172" y="65008"/>
                </a:cubicBezTo>
                <a:lnTo>
                  <a:pt x="71669" y="77887"/>
                </a:lnTo>
                <a:close/>
                <a:moveTo>
                  <a:pt x="54931" y="39045"/>
                </a:moveTo>
                <a:lnTo>
                  <a:pt x="54931" y="39045"/>
                </a:lnTo>
                <a:cubicBezTo>
                  <a:pt x="51630" y="39045"/>
                  <a:pt x="48330" y="35979"/>
                  <a:pt x="48330" y="33117"/>
                </a:cubicBezTo>
                <a:cubicBezTo>
                  <a:pt x="48330" y="21669"/>
                  <a:pt x="48330" y="21669"/>
                  <a:pt x="48330" y="21669"/>
                </a:cubicBezTo>
                <a:cubicBezTo>
                  <a:pt x="48330" y="0"/>
                  <a:pt x="48330" y="0"/>
                  <a:pt x="48330" y="0"/>
                </a:cubicBezTo>
                <a:cubicBezTo>
                  <a:pt x="96424" y="39045"/>
                  <a:pt x="96424" y="39045"/>
                  <a:pt x="96424" y="39045"/>
                </a:cubicBezTo>
                <a:cubicBezTo>
                  <a:pt x="68133" y="39045"/>
                  <a:pt x="68133" y="39045"/>
                  <a:pt x="68133" y="39045"/>
                </a:cubicBezTo>
                <a:lnTo>
                  <a:pt x="54931" y="3904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64" name="Shape 4764"/>
          <p:cNvSpPr/>
          <p:nvPr/>
        </p:nvSpPr>
        <p:spPr>
          <a:xfrm>
            <a:off x="10621362" y="2720520"/>
            <a:ext cx="245470" cy="28151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17" y="104054"/>
                </a:moveTo>
                <a:lnTo>
                  <a:pt x="118117" y="104054"/>
                </a:lnTo>
                <a:cubicBezTo>
                  <a:pt x="103294" y="116933"/>
                  <a:pt x="103294" y="116933"/>
                  <a:pt x="103294" y="116933"/>
                </a:cubicBezTo>
                <a:cubicBezTo>
                  <a:pt x="101647" y="118364"/>
                  <a:pt x="99764" y="119795"/>
                  <a:pt x="98117" y="119795"/>
                </a:cubicBezTo>
                <a:cubicBezTo>
                  <a:pt x="96470" y="119795"/>
                  <a:pt x="94823" y="118364"/>
                  <a:pt x="93176" y="116933"/>
                </a:cubicBezTo>
                <a:cubicBezTo>
                  <a:pt x="78352" y="104054"/>
                  <a:pt x="78352" y="104054"/>
                  <a:pt x="78352" y="104054"/>
                </a:cubicBezTo>
                <a:cubicBezTo>
                  <a:pt x="76705" y="102623"/>
                  <a:pt x="76705" y="101192"/>
                  <a:pt x="76705" y="99557"/>
                </a:cubicBezTo>
                <a:cubicBezTo>
                  <a:pt x="76705" y="96695"/>
                  <a:pt x="78352" y="93833"/>
                  <a:pt x="83294" y="93833"/>
                </a:cubicBezTo>
                <a:cubicBezTo>
                  <a:pt x="84941" y="93833"/>
                  <a:pt x="86588" y="95264"/>
                  <a:pt x="86588" y="96695"/>
                </a:cubicBezTo>
                <a:cubicBezTo>
                  <a:pt x="91529" y="99557"/>
                  <a:pt x="91529" y="99557"/>
                  <a:pt x="91529" y="99557"/>
                </a:cubicBezTo>
                <a:cubicBezTo>
                  <a:pt x="91529" y="73594"/>
                  <a:pt x="91529" y="73594"/>
                  <a:pt x="91529" y="73594"/>
                </a:cubicBezTo>
                <a:cubicBezTo>
                  <a:pt x="91529" y="69301"/>
                  <a:pt x="94823" y="67870"/>
                  <a:pt x="98117" y="67870"/>
                </a:cubicBezTo>
                <a:cubicBezTo>
                  <a:pt x="101647" y="67870"/>
                  <a:pt x="104941" y="69301"/>
                  <a:pt x="104941" y="73594"/>
                </a:cubicBezTo>
                <a:cubicBezTo>
                  <a:pt x="104941" y="99557"/>
                  <a:pt x="104941" y="99557"/>
                  <a:pt x="104941" y="99557"/>
                </a:cubicBezTo>
                <a:cubicBezTo>
                  <a:pt x="109882" y="96695"/>
                  <a:pt x="109882" y="96695"/>
                  <a:pt x="109882" y="96695"/>
                </a:cubicBezTo>
                <a:cubicBezTo>
                  <a:pt x="109882" y="95264"/>
                  <a:pt x="111529" y="93833"/>
                  <a:pt x="113176" y="93833"/>
                </a:cubicBezTo>
                <a:cubicBezTo>
                  <a:pt x="118117" y="93833"/>
                  <a:pt x="119764" y="96695"/>
                  <a:pt x="119764" y="99557"/>
                </a:cubicBezTo>
                <a:cubicBezTo>
                  <a:pt x="119764" y="101192"/>
                  <a:pt x="119764" y="102623"/>
                  <a:pt x="118117" y="104054"/>
                </a:cubicBezTo>
                <a:close/>
                <a:moveTo>
                  <a:pt x="84941" y="73594"/>
                </a:moveTo>
                <a:lnTo>
                  <a:pt x="84941" y="73594"/>
                </a:lnTo>
                <a:cubicBezTo>
                  <a:pt x="84941" y="88109"/>
                  <a:pt x="84941" y="88109"/>
                  <a:pt x="84941" y="88109"/>
                </a:cubicBezTo>
                <a:lnTo>
                  <a:pt x="83294" y="88109"/>
                </a:lnTo>
                <a:cubicBezTo>
                  <a:pt x="75058" y="88109"/>
                  <a:pt x="69882" y="93833"/>
                  <a:pt x="69882" y="99557"/>
                </a:cubicBezTo>
                <a:cubicBezTo>
                  <a:pt x="69882" y="104054"/>
                  <a:pt x="71529" y="106916"/>
                  <a:pt x="73176" y="108347"/>
                </a:cubicBezTo>
                <a:cubicBezTo>
                  <a:pt x="76705" y="111209"/>
                  <a:pt x="76705" y="111209"/>
                  <a:pt x="76705" y="111209"/>
                </a:cubicBezTo>
                <a:cubicBezTo>
                  <a:pt x="6823" y="111209"/>
                  <a:pt x="6823" y="111209"/>
                  <a:pt x="6823" y="111209"/>
                </a:cubicBezTo>
                <a:cubicBezTo>
                  <a:pt x="3529" y="111209"/>
                  <a:pt x="0" y="109778"/>
                  <a:pt x="0" y="105485"/>
                </a:cubicBezTo>
                <a:cubicBezTo>
                  <a:pt x="0" y="5724"/>
                  <a:pt x="0" y="5724"/>
                  <a:pt x="0" y="5724"/>
                </a:cubicBezTo>
                <a:cubicBezTo>
                  <a:pt x="0" y="2862"/>
                  <a:pt x="3529" y="0"/>
                  <a:pt x="6823" y="0"/>
                </a:cubicBezTo>
                <a:cubicBezTo>
                  <a:pt x="23294" y="0"/>
                  <a:pt x="23294" y="0"/>
                  <a:pt x="23294" y="0"/>
                </a:cubicBezTo>
                <a:cubicBezTo>
                  <a:pt x="43294" y="0"/>
                  <a:pt x="43294" y="0"/>
                  <a:pt x="43294" y="0"/>
                </a:cubicBezTo>
                <a:cubicBezTo>
                  <a:pt x="43294" y="21669"/>
                  <a:pt x="43294" y="21669"/>
                  <a:pt x="43294" y="21669"/>
                </a:cubicBezTo>
                <a:cubicBezTo>
                  <a:pt x="43294" y="33117"/>
                  <a:pt x="43294" y="33117"/>
                  <a:pt x="43294" y="33117"/>
                </a:cubicBezTo>
                <a:cubicBezTo>
                  <a:pt x="43294" y="39045"/>
                  <a:pt x="48470" y="44770"/>
                  <a:pt x="56705" y="44770"/>
                </a:cubicBezTo>
                <a:cubicBezTo>
                  <a:pt x="69882" y="44770"/>
                  <a:pt x="69882" y="44770"/>
                  <a:pt x="69882" y="44770"/>
                </a:cubicBezTo>
                <a:cubicBezTo>
                  <a:pt x="98117" y="44770"/>
                  <a:pt x="98117" y="44770"/>
                  <a:pt x="98117" y="44770"/>
                </a:cubicBezTo>
                <a:cubicBezTo>
                  <a:pt x="98117" y="62146"/>
                  <a:pt x="98117" y="62146"/>
                  <a:pt x="98117" y="62146"/>
                </a:cubicBezTo>
                <a:cubicBezTo>
                  <a:pt x="91529" y="62146"/>
                  <a:pt x="84941" y="66439"/>
                  <a:pt x="84941" y="73594"/>
                </a:cubicBezTo>
                <a:close/>
                <a:moveTo>
                  <a:pt x="56705" y="39045"/>
                </a:moveTo>
                <a:lnTo>
                  <a:pt x="56705" y="39045"/>
                </a:lnTo>
                <a:cubicBezTo>
                  <a:pt x="51764" y="39045"/>
                  <a:pt x="50117" y="35979"/>
                  <a:pt x="50117" y="33117"/>
                </a:cubicBezTo>
                <a:cubicBezTo>
                  <a:pt x="50117" y="21669"/>
                  <a:pt x="50117" y="21669"/>
                  <a:pt x="50117" y="21669"/>
                </a:cubicBezTo>
                <a:cubicBezTo>
                  <a:pt x="50117" y="0"/>
                  <a:pt x="50117" y="0"/>
                  <a:pt x="50117" y="0"/>
                </a:cubicBezTo>
                <a:cubicBezTo>
                  <a:pt x="98117" y="39045"/>
                  <a:pt x="98117" y="39045"/>
                  <a:pt x="98117" y="39045"/>
                </a:cubicBezTo>
                <a:cubicBezTo>
                  <a:pt x="69882" y="39045"/>
                  <a:pt x="69882" y="39045"/>
                  <a:pt x="69882" y="39045"/>
                </a:cubicBezTo>
                <a:lnTo>
                  <a:pt x="56705" y="39045"/>
                </a:ln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66" name="Shape 4766"/>
          <p:cNvSpPr/>
          <p:nvPr/>
        </p:nvSpPr>
        <p:spPr>
          <a:xfrm>
            <a:off x="9611976" y="2720520"/>
            <a:ext cx="245470" cy="26881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470" y="101538"/>
                </a:moveTo>
                <a:lnTo>
                  <a:pt x="116470" y="101538"/>
                </a:lnTo>
                <a:cubicBezTo>
                  <a:pt x="99764" y="116779"/>
                  <a:pt x="99764" y="116779"/>
                  <a:pt x="99764" y="116779"/>
                </a:cubicBezTo>
                <a:cubicBezTo>
                  <a:pt x="98117" y="118282"/>
                  <a:pt x="96470" y="119785"/>
                  <a:pt x="94823" y="119785"/>
                </a:cubicBezTo>
                <a:cubicBezTo>
                  <a:pt x="93176" y="119785"/>
                  <a:pt x="91529" y="118282"/>
                  <a:pt x="89882" y="116779"/>
                </a:cubicBezTo>
                <a:cubicBezTo>
                  <a:pt x="81647" y="109266"/>
                  <a:pt x="81647" y="109266"/>
                  <a:pt x="81647" y="109266"/>
                </a:cubicBezTo>
                <a:cubicBezTo>
                  <a:pt x="80000" y="107763"/>
                  <a:pt x="80000" y="106261"/>
                  <a:pt x="80000" y="104543"/>
                </a:cubicBezTo>
                <a:cubicBezTo>
                  <a:pt x="80000" y="101538"/>
                  <a:pt x="81647" y="98533"/>
                  <a:pt x="86588" y="98533"/>
                </a:cubicBezTo>
                <a:cubicBezTo>
                  <a:pt x="88235" y="98533"/>
                  <a:pt x="89882" y="100035"/>
                  <a:pt x="89882" y="101538"/>
                </a:cubicBezTo>
                <a:cubicBezTo>
                  <a:pt x="94823" y="104543"/>
                  <a:pt x="94823" y="104543"/>
                  <a:pt x="94823" y="104543"/>
                </a:cubicBezTo>
                <a:cubicBezTo>
                  <a:pt x="108235" y="92522"/>
                  <a:pt x="108235" y="92522"/>
                  <a:pt x="108235" y="92522"/>
                </a:cubicBezTo>
                <a:cubicBezTo>
                  <a:pt x="109882" y="91019"/>
                  <a:pt x="111529" y="91019"/>
                  <a:pt x="113176" y="91019"/>
                </a:cubicBezTo>
                <a:cubicBezTo>
                  <a:pt x="116470" y="91019"/>
                  <a:pt x="119764" y="94025"/>
                  <a:pt x="119764" y="97030"/>
                </a:cubicBezTo>
                <a:cubicBezTo>
                  <a:pt x="119764" y="98533"/>
                  <a:pt x="118117" y="100035"/>
                  <a:pt x="116470" y="101538"/>
                </a:cubicBezTo>
                <a:close/>
                <a:moveTo>
                  <a:pt x="96470" y="94025"/>
                </a:moveTo>
                <a:lnTo>
                  <a:pt x="96470" y="94025"/>
                </a:lnTo>
                <a:cubicBezTo>
                  <a:pt x="94823" y="95527"/>
                  <a:pt x="94823" y="95527"/>
                  <a:pt x="94823" y="95527"/>
                </a:cubicBezTo>
                <a:cubicBezTo>
                  <a:pt x="93176" y="94025"/>
                  <a:pt x="89882" y="92522"/>
                  <a:pt x="86588" y="92522"/>
                </a:cubicBezTo>
                <a:cubicBezTo>
                  <a:pt x="78352" y="92522"/>
                  <a:pt x="73176" y="98533"/>
                  <a:pt x="73176" y="104543"/>
                </a:cubicBezTo>
                <a:cubicBezTo>
                  <a:pt x="73176" y="109266"/>
                  <a:pt x="74823" y="112271"/>
                  <a:pt x="76470" y="113774"/>
                </a:cubicBezTo>
                <a:cubicBezTo>
                  <a:pt x="80000" y="116779"/>
                  <a:pt x="80000" y="116779"/>
                  <a:pt x="80000" y="116779"/>
                </a:cubicBezTo>
                <a:cubicBezTo>
                  <a:pt x="56705" y="116779"/>
                  <a:pt x="56705" y="116779"/>
                  <a:pt x="56705" y="116779"/>
                </a:cubicBezTo>
                <a:cubicBezTo>
                  <a:pt x="6823" y="116779"/>
                  <a:pt x="6823" y="116779"/>
                  <a:pt x="6823" y="116779"/>
                </a:cubicBezTo>
                <a:cubicBezTo>
                  <a:pt x="1647" y="116779"/>
                  <a:pt x="0" y="115277"/>
                  <a:pt x="0" y="110769"/>
                </a:cubicBezTo>
                <a:cubicBezTo>
                  <a:pt x="0" y="6010"/>
                  <a:pt x="0" y="6010"/>
                  <a:pt x="0" y="6010"/>
                </a:cubicBezTo>
                <a:cubicBezTo>
                  <a:pt x="0" y="3005"/>
                  <a:pt x="1647" y="0"/>
                  <a:pt x="6823" y="0"/>
                </a:cubicBezTo>
                <a:cubicBezTo>
                  <a:pt x="21647" y="0"/>
                  <a:pt x="21647" y="0"/>
                  <a:pt x="21647" y="0"/>
                </a:cubicBezTo>
                <a:cubicBezTo>
                  <a:pt x="41647" y="0"/>
                  <a:pt x="41647" y="0"/>
                  <a:pt x="41647" y="0"/>
                </a:cubicBezTo>
                <a:cubicBezTo>
                  <a:pt x="41647" y="22754"/>
                  <a:pt x="41647" y="22754"/>
                  <a:pt x="41647" y="22754"/>
                </a:cubicBezTo>
                <a:cubicBezTo>
                  <a:pt x="41647" y="34776"/>
                  <a:pt x="41647" y="34776"/>
                  <a:pt x="41647" y="34776"/>
                </a:cubicBezTo>
                <a:cubicBezTo>
                  <a:pt x="41647" y="41001"/>
                  <a:pt x="48235" y="47012"/>
                  <a:pt x="55058" y="47012"/>
                </a:cubicBezTo>
                <a:cubicBezTo>
                  <a:pt x="68235" y="47012"/>
                  <a:pt x="68235" y="47012"/>
                  <a:pt x="68235" y="47012"/>
                </a:cubicBezTo>
                <a:cubicBezTo>
                  <a:pt x="96470" y="47012"/>
                  <a:pt x="96470" y="47012"/>
                  <a:pt x="96470" y="47012"/>
                </a:cubicBezTo>
                <a:cubicBezTo>
                  <a:pt x="96470" y="83291"/>
                  <a:pt x="96470" y="83291"/>
                  <a:pt x="96470" y="83291"/>
                </a:cubicBezTo>
                <a:lnTo>
                  <a:pt x="96470" y="94025"/>
                </a:lnTo>
                <a:close/>
                <a:moveTo>
                  <a:pt x="55058" y="41001"/>
                </a:moveTo>
                <a:lnTo>
                  <a:pt x="55058" y="41001"/>
                </a:lnTo>
                <a:cubicBezTo>
                  <a:pt x="51529" y="41001"/>
                  <a:pt x="48235" y="37781"/>
                  <a:pt x="48235" y="34776"/>
                </a:cubicBezTo>
                <a:cubicBezTo>
                  <a:pt x="48235" y="22754"/>
                  <a:pt x="48235" y="22754"/>
                  <a:pt x="48235" y="22754"/>
                </a:cubicBezTo>
                <a:cubicBezTo>
                  <a:pt x="48235" y="0"/>
                  <a:pt x="48235" y="0"/>
                  <a:pt x="48235" y="0"/>
                </a:cubicBezTo>
                <a:cubicBezTo>
                  <a:pt x="96470" y="41001"/>
                  <a:pt x="96470" y="41001"/>
                  <a:pt x="96470" y="41001"/>
                </a:cubicBezTo>
                <a:cubicBezTo>
                  <a:pt x="68235" y="41001"/>
                  <a:pt x="68235" y="41001"/>
                  <a:pt x="68235" y="41001"/>
                </a:cubicBezTo>
                <a:lnTo>
                  <a:pt x="55058" y="41001"/>
                </a:ln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68" name="Shape 4768"/>
          <p:cNvSpPr/>
          <p:nvPr/>
        </p:nvSpPr>
        <p:spPr>
          <a:xfrm>
            <a:off x="8598357" y="2720520"/>
            <a:ext cx="241237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081" y="108062"/>
                </a:moveTo>
                <a:lnTo>
                  <a:pt x="113081" y="108062"/>
                </a:lnTo>
                <a:cubicBezTo>
                  <a:pt x="106163" y="108062"/>
                  <a:pt x="106163" y="108062"/>
                  <a:pt x="106163" y="108062"/>
                </a:cubicBezTo>
                <a:cubicBezTo>
                  <a:pt x="106163" y="113926"/>
                  <a:pt x="106163" y="113926"/>
                  <a:pt x="106163" y="113926"/>
                </a:cubicBezTo>
                <a:cubicBezTo>
                  <a:pt x="106163" y="118324"/>
                  <a:pt x="102823" y="119790"/>
                  <a:pt x="99483" y="119790"/>
                </a:cubicBezTo>
                <a:cubicBezTo>
                  <a:pt x="94473" y="119790"/>
                  <a:pt x="92803" y="118324"/>
                  <a:pt x="92803" y="113926"/>
                </a:cubicBezTo>
                <a:cubicBezTo>
                  <a:pt x="92803" y="108062"/>
                  <a:pt x="92803" y="108062"/>
                  <a:pt x="92803" y="108062"/>
                </a:cubicBezTo>
                <a:cubicBezTo>
                  <a:pt x="86123" y="108062"/>
                  <a:pt x="86123" y="108062"/>
                  <a:pt x="86123" y="108062"/>
                </a:cubicBezTo>
                <a:cubicBezTo>
                  <a:pt x="80874" y="108062"/>
                  <a:pt x="79204" y="106596"/>
                  <a:pt x="79204" y="101989"/>
                </a:cubicBezTo>
                <a:cubicBezTo>
                  <a:pt x="79204" y="99057"/>
                  <a:pt x="80874" y="96125"/>
                  <a:pt x="86123" y="96125"/>
                </a:cubicBezTo>
                <a:cubicBezTo>
                  <a:pt x="92803" y="96125"/>
                  <a:pt x="92803" y="96125"/>
                  <a:pt x="92803" y="96125"/>
                </a:cubicBezTo>
                <a:cubicBezTo>
                  <a:pt x="92803" y="90261"/>
                  <a:pt x="92803" y="90261"/>
                  <a:pt x="92803" y="90261"/>
                </a:cubicBezTo>
                <a:cubicBezTo>
                  <a:pt x="92803" y="87329"/>
                  <a:pt x="94473" y="84397"/>
                  <a:pt x="99483" y="84397"/>
                </a:cubicBezTo>
                <a:cubicBezTo>
                  <a:pt x="102823" y="84397"/>
                  <a:pt x="106163" y="87329"/>
                  <a:pt x="106163" y="90261"/>
                </a:cubicBezTo>
                <a:cubicBezTo>
                  <a:pt x="106163" y="96125"/>
                  <a:pt x="106163" y="96125"/>
                  <a:pt x="106163" y="96125"/>
                </a:cubicBezTo>
                <a:cubicBezTo>
                  <a:pt x="113081" y="96125"/>
                  <a:pt x="113081" y="96125"/>
                  <a:pt x="113081" y="96125"/>
                </a:cubicBezTo>
                <a:cubicBezTo>
                  <a:pt x="116421" y="96125"/>
                  <a:pt x="119761" y="99057"/>
                  <a:pt x="119761" y="101989"/>
                </a:cubicBezTo>
                <a:cubicBezTo>
                  <a:pt x="119761" y="106596"/>
                  <a:pt x="116421" y="108062"/>
                  <a:pt x="113081" y="108062"/>
                </a:cubicBezTo>
                <a:close/>
                <a:moveTo>
                  <a:pt x="86123" y="90261"/>
                </a:moveTo>
                <a:lnTo>
                  <a:pt x="86123" y="90261"/>
                </a:lnTo>
                <a:cubicBezTo>
                  <a:pt x="77534" y="90261"/>
                  <a:pt x="72524" y="96125"/>
                  <a:pt x="72524" y="101989"/>
                </a:cubicBezTo>
                <a:cubicBezTo>
                  <a:pt x="72524" y="109528"/>
                  <a:pt x="77534" y="113926"/>
                  <a:pt x="86123" y="113926"/>
                </a:cubicBezTo>
                <a:cubicBezTo>
                  <a:pt x="6679" y="113926"/>
                  <a:pt x="6679" y="113926"/>
                  <a:pt x="6679" y="113926"/>
                </a:cubicBezTo>
                <a:cubicBezTo>
                  <a:pt x="3339" y="113926"/>
                  <a:pt x="0" y="112460"/>
                  <a:pt x="0" y="108062"/>
                </a:cubicBezTo>
                <a:cubicBezTo>
                  <a:pt x="0" y="5863"/>
                  <a:pt x="0" y="5863"/>
                  <a:pt x="0" y="5863"/>
                </a:cubicBezTo>
                <a:cubicBezTo>
                  <a:pt x="0" y="2931"/>
                  <a:pt x="3339" y="0"/>
                  <a:pt x="6679" y="0"/>
                </a:cubicBezTo>
                <a:cubicBezTo>
                  <a:pt x="21948" y="0"/>
                  <a:pt x="21948" y="0"/>
                  <a:pt x="21948" y="0"/>
                </a:cubicBezTo>
                <a:cubicBezTo>
                  <a:pt x="42226" y="0"/>
                  <a:pt x="42226" y="0"/>
                  <a:pt x="42226" y="0"/>
                </a:cubicBezTo>
                <a:cubicBezTo>
                  <a:pt x="42226" y="22198"/>
                  <a:pt x="42226" y="22198"/>
                  <a:pt x="42226" y="22198"/>
                </a:cubicBezTo>
                <a:cubicBezTo>
                  <a:pt x="42226" y="33926"/>
                  <a:pt x="42226" y="33926"/>
                  <a:pt x="42226" y="33926"/>
                </a:cubicBezTo>
                <a:cubicBezTo>
                  <a:pt x="42226" y="40000"/>
                  <a:pt x="48906" y="45863"/>
                  <a:pt x="55586" y="45863"/>
                </a:cubicBezTo>
                <a:cubicBezTo>
                  <a:pt x="69184" y="45863"/>
                  <a:pt x="69184" y="45863"/>
                  <a:pt x="69184" y="45863"/>
                </a:cubicBezTo>
                <a:cubicBezTo>
                  <a:pt x="99483" y="45863"/>
                  <a:pt x="99483" y="45863"/>
                  <a:pt x="99483" y="45863"/>
                </a:cubicBezTo>
                <a:cubicBezTo>
                  <a:pt x="99483" y="78324"/>
                  <a:pt x="99483" y="78324"/>
                  <a:pt x="99483" y="78324"/>
                </a:cubicBezTo>
                <a:cubicBezTo>
                  <a:pt x="91133" y="78324"/>
                  <a:pt x="86123" y="84397"/>
                  <a:pt x="86123" y="90261"/>
                </a:cubicBezTo>
                <a:close/>
                <a:moveTo>
                  <a:pt x="55586" y="40000"/>
                </a:moveTo>
                <a:lnTo>
                  <a:pt x="55586" y="40000"/>
                </a:lnTo>
                <a:cubicBezTo>
                  <a:pt x="52246" y="40000"/>
                  <a:pt x="48906" y="36858"/>
                  <a:pt x="48906" y="33926"/>
                </a:cubicBezTo>
                <a:cubicBezTo>
                  <a:pt x="48906" y="22198"/>
                  <a:pt x="48906" y="22198"/>
                  <a:pt x="48906" y="22198"/>
                </a:cubicBezTo>
                <a:cubicBezTo>
                  <a:pt x="48906" y="0"/>
                  <a:pt x="48906" y="0"/>
                  <a:pt x="48906" y="0"/>
                </a:cubicBezTo>
                <a:cubicBezTo>
                  <a:pt x="99483" y="40000"/>
                  <a:pt x="99483" y="40000"/>
                  <a:pt x="99483" y="40000"/>
                </a:cubicBezTo>
                <a:cubicBezTo>
                  <a:pt x="69184" y="40000"/>
                  <a:pt x="69184" y="40000"/>
                  <a:pt x="69184" y="40000"/>
                </a:cubicBezTo>
                <a:lnTo>
                  <a:pt x="55586" y="40000"/>
                </a:ln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70" name="Shape 4770"/>
          <p:cNvSpPr/>
          <p:nvPr/>
        </p:nvSpPr>
        <p:spPr>
          <a:xfrm>
            <a:off x="7584738" y="2720520"/>
            <a:ext cx="201030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74" y="119779"/>
                </a:moveTo>
                <a:lnTo>
                  <a:pt x="111674" y="119779"/>
                </a:lnTo>
                <a:cubicBezTo>
                  <a:pt x="8038" y="119779"/>
                  <a:pt x="8038" y="119779"/>
                  <a:pt x="8038" y="119779"/>
                </a:cubicBezTo>
                <a:cubicBezTo>
                  <a:pt x="4019" y="119779"/>
                  <a:pt x="0" y="118238"/>
                  <a:pt x="0" y="11361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4019" y="0"/>
                  <a:pt x="8038" y="0"/>
                </a:cubicBezTo>
                <a:cubicBezTo>
                  <a:pt x="52822" y="0"/>
                  <a:pt x="52822" y="0"/>
                  <a:pt x="52822" y="0"/>
                </a:cubicBezTo>
                <a:cubicBezTo>
                  <a:pt x="52822" y="23339"/>
                  <a:pt x="52822" y="23339"/>
                  <a:pt x="52822" y="23339"/>
                </a:cubicBezTo>
                <a:cubicBezTo>
                  <a:pt x="52822" y="35669"/>
                  <a:pt x="52822" y="35669"/>
                  <a:pt x="52822" y="35669"/>
                </a:cubicBezTo>
                <a:cubicBezTo>
                  <a:pt x="52822" y="42055"/>
                  <a:pt x="58851" y="48220"/>
                  <a:pt x="68899" y="48220"/>
                </a:cubicBezTo>
                <a:cubicBezTo>
                  <a:pt x="85263" y="48220"/>
                  <a:pt x="85263" y="48220"/>
                  <a:pt x="85263" y="48220"/>
                </a:cubicBezTo>
                <a:cubicBezTo>
                  <a:pt x="119712" y="48220"/>
                  <a:pt x="119712" y="48220"/>
                  <a:pt x="119712" y="48220"/>
                </a:cubicBezTo>
                <a:cubicBezTo>
                  <a:pt x="119712" y="97981"/>
                  <a:pt x="119712" y="97981"/>
                  <a:pt x="119712" y="97981"/>
                </a:cubicBezTo>
                <a:cubicBezTo>
                  <a:pt x="119712" y="113614"/>
                  <a:pt x="119712" y="113614"/>
                  <a:pt x="119712" y="113614"/>
                </a:cubicBezTo>
                <a:cubicBezTo>
                  <a:pt x="119712" y="118238"/>
                  <a:pt x="115693" y="119779"/>
                  <a:pt x="111674" y="119779"/>
                </a:cubicBezTo>
                <a:close/>
                <a:moveTo>
                  <a:pt x="68899" y="42055"/>
                </a:moveTo>
                <a:lnTo>
                  <a:pt x="68899" y="42055"/>
                </a:lnTo>
                <a:cubicBezTo>
                  <a:pt x="62870" y="42055"/>
                  <a:pt x="60861" y="38752"/>
                  <a:pt x="60861" y="35669"/>
                </a:cubicBezTo>
                <a:cubicBezTo>
                  <a:pt x="60861" y="23339"/>
                  <a:pt x="60861" y="23339"/>
                  <a:pt x="60861" y="23339"/>
                </a:cubicBezTo>
                <a:cubicBezTo>
                  <a:pt x="60861" y="0"/>
                  <a:pt x="60861" y="0"/>
                  <a:pt x="60861" y="0"/>
                </a:cubicBezTo>
                <a:cubicBezTo>
                  <a:pt x="119712" y="42055"/>
                  <a:pt x="119712" y="42055"/>
                  <a:pt x="119712" y="42055"/>
                </a:cubicBezTo>
                <a:cubicBezTo>
                  <a:pt x="85263" y="42055"/>
                  <a:pt x="85263" y="42055"/>
                  <a:pt x="85263" y="42055"/>
                </a:cubicBezTo>
                <a:lnTo>
                  <a:pt x="68899" y="42055"/>
                </a:ln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71" name="Shape 4771"/>
          <p:cNvSpPr/>
          <p:nvPr/>
        </p:nvSpPr>
        <p:spPr>
          <a:xfrm>
            <a:off x="9614093" y="4850891"/>
            <a:ext cx="289907" cy="2582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75613"/>
                </a:moveTo>
                <a:lnTo>
                  <a:pt x="114219" y="75613"/>
                </a:lnTo>
                <a:cubicBezTo>
                  <a:pt x="111229" y="75613"/>
                  <a:pt x="108438" y="77174"/>
                  <a:pt x="105647" y="80297"/>
                </a:cubicBezTo>
                <a:cubicBezTo>
                  <a:pt x="102857" y="83643"/>
                  <a:pt x="102857" y="83643"/>
                  <a:pt x="102857" y="83643"/>
                </a:cubicBezTo>
                <a:cubicBezTo>
                  <a:pt x="100066" y="80297"/>
                  <a:pt x="100066" y="80297"/>
                  <a:pt x="100066" y="80297"/>
                </a:cubicBezTo>
                <a:cubicBezTo>
                  <a:pt x="97275" y="77174"/>
                  <a:pt x="94485" y="75613"/>
                  <a:pt x="91495" y="75613"/>
                </a:cubicBezTo>
                <a:cubicBezTo>
                  <a:pt x="85913" y="75613"/>
                  <a:pt x="80332" y="81858"/>
                  <a:pt x="80332" y="88327"/>
                </a:cubicBezTo>
                <a:cubicBezTo>
                  <a:pt x="80332" y="93011"/>
                  <a:pt x="81727" y="96133"/>
                  <a:pt x="83122" y="97695"/>
                </a:cubicBezTo>
                <a:cubicBezTo>
                  <a:pt x="87308" y="100817"/>
                  <a:pt x="87308" y="100817"/>
                  <a:pt x="87308" y="100817"/>
                </a:cubicBezTo>
                <a:cubicBezTo>
                  <a:pt x="83122" y="105724"/>
                  <a:pt x="83122" y="105724"/>
                  <a:pt x="83122" y="105724"/>
                </a:cubicBezTo>
                <a:cubicBezTo>
                  <a:pt x="81727" y="105724"/>
                  <a:pt x="81727" y="105724"/>
                  <a:pt x="81727" y="105724"/>
                </a:cubicBezTo>
                <a:cubicBezTo>
                  <a:pt x="5581" y="105724"/>
                  <a:pt x="5581" y="105724"/>
                  <a:pt x="5581" y="105724"/>
                </a:cubicBezTo>
                <a:cubicBezTo>
                  <a:pt x="1395" y="105724"/>
                  <a:pt x="0" y="102379"/>
                  <a:pt x="0" y="99256"/>
                </a:cubicBezTo>
                <a:cubicBezTo>
                  <a:pt x="0" y="91449"/>
                  <a:pt x="0" y="91449"/>
                  <a:pt x="0" y="91449"/>
                </a:cubicBezTo>
                <a:cubicBezTo>
                  <a:pt x="0" y="80297"/>
                  <a:pt x="0" y="80297"/>
                  <a:pt x="0" y="80297"/>
                </a:cubicBezTo>
                <a:cubicBezTo>
                  <a:pt x="0" y="72490"/>
                  <a:pt x="0" y="72490"/>
                  <a:pt x="0" y="72490"/>
                </a:cubicBezTo>
                <a:cubicBezTo>
                  <a:pt x="0" y="61561"/>
                  <a:pt x="0" y="61561"/>
                  <a:pt x="0" y="61561"/>
                </a:cubicBezTo>
                <a:cubicBezTo>
                  <a:pt x="0" y="53531"/>
                  <a:pt x="0" y="53531"/>
                  <a:pt x="0" y="53531"/>
                </a:cubicBezTo>
                <a:cubicBezTo>
                  <a:pt x="0" y="31449"/>
                  <a:pt x="0" y="31449"/>
                  <a:pt x="0" y="31449"/>
                </a:cubicBezTo>
                <a:cubicBezTo>
                  <a:pt x="119800" y="31449"/>
                  <a:pt x="119800" y="31449"/>
                  <a:pt x="119800" y="31449"/>
                </a:cubicBezTo>
                <a:cubicBezTo>
                  <a:pt x="119800" y="53531"/>
                  <a:pt x="119800" y="53531"/>
                  <a:pt x="119800" y="53531"/>
                </a:cubicBezTo>
                <a:cubicBezTo>
                  <a:pt x="119800" y="61561"/>
                  <a:pt x="119800" y="61561"/>
                  <a:pt x="119800" y="61561"/>
                </a:cubicBezTo>
                <a:cubicBezTo>
                  <a:pt x="119800" y="72490"/>
                  <a:pt x="119800" y="72490"/>
                  <a:pt x="119800" y="72490"/>
                </a:cubicBezTo>
                <a:cubicBezTo>
                  <a:pt x="119800" y="77174"/>
                  <a:pt x="119800" y="77174"/>
                  <a:pt x="119800" y="77174"/>
                </a:cubicBezTo>
                <a:cubicBezTo>
                  <a:pt x="118405" y="77174"/>
                  <a:pt x="115614" y="75613"/>
                  <a:pt x="114219" y="75613"/>
                </a:cubicBezTo>
                <a:close/>
                <a:moveTo>
                  <a:pt x="0" y="18959"/>
                </a:moveTo>
                <a:lnTo>
                  <a:pt x="0" y="18959"/>
                </a:lnTo>
                <a:cubicBezTo>
                  <a:pt x="0" y="15836"/>
                  <a:pt x="0" y="15836"/>
                  <a:pt x="0" y="15836"/>
                </a:cubicBezTo>
                <a:cubicBezTo>
                  <a:pt x="0" y="6245"/>
                  <a:pt x="0" y="6245"/>
                  <a:pt x="0" y="6245"/>
                </a:cubicBezTo>
                <a:cubicBezTo>
                  <a:pt x="0" y="3122"/>
                  <a:pt x="1395" y="0"/>
                  <a:pt x="5581" y="0"/>
                </a:cubicBezTo>
                <a:cubicBezTo>
                  <a:pt x="12757" y="0"/>
                  <a:pt x="12757" y="0"/>
                  <a:pt x="12757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887" y="0"/>
                  <a:pt x="33887" y="0"/>
                  <a:pt x="33887" y="0"/>
                </a:cubicBezTo>
                <a:cubicBezTo>
                  <a:pt x="45049" y="12490"/>
                  <a:pt x="45049" y="12490"/>
                  <a:pt x="45049" y="12490"/>
                </a:cubicBezTo>
                <a:cubicBezTo>
                  <a:pt x="114219" y="12490"/>
                  <a:pt x="114219" y="12490"/>
                  <a:pt x="114219" y="12490"/>
                </a:cubicBezTo>
                <a:cubicBezTo>
                  <a:pt x="117009" y="12490"/>
                  <a:pt x="119800" y="15836"/>
                  <a:pt x="119800" y="18959"/>
                </a:cubicBezTo>
                <a:cubicBezTo>
                  <a:pt x="119800" y="25204"/>
                  <a:pt x="119800" y="25204"/>
                  <a:pt x="119800" y="25204"/>
                </a:cubicBezTo>
                <a:cubicBezTo>
                  <a:pt x="0" y="25204"/>
                  <a:pt x="0" y="25204"/>
                  <a:pt x="0" y="25204"/>
                </a:cubicBezTo>
                <a:lnTo>
                  <a:pt x="0" y="18959"/>
                </a:lnTo>
                <a:close/>
                <a:moveTo>
                  <a:pt x="87308" y="110408"/>
                </a:moveTo>
                <a:lnTo>
                  <a:pt x="87308" y="110408"/>
                </a:lnTo>
                <a:cubicBezTo>
                  <a:pt x="94485" y="100817"/>
                  <a:pt x="94485" y="100817"/>
                  <a:pt x="94485" y="100817"/>
                </a:cubicBezTo>
                <a:cubicBezTo>
                  <a:pt x="87308" y="93011"/>
                  <a:pt x="87308" y="93011"/>
                  <a:pt x="87308" y="93011"/>
                </a:cubicBezTo>
                <a:cubicBezTo>
                  <a:pt x="85913" y="91449"/>
                  <a:pt x="85913" y="89888"/>
                  <a:pt x="85913" y="88327"/>
                </a:cubicBezTo>
                <a:cubicBezTo>
                  <a:pt x="85913" y="85204"/>
                  <a:pt x="88704" y="81858"/>
                  <a:pt x="91495" y="81858"/>
                </a:cubicBezTo>
                <a:cubicBezTo>
                  <a:pt x="92890" y="81858"/>
                  <a:pt x="94485" y="83643"/>
                  <a:pt x="95880" y="85204"/>
                </a:cubicBezTo>
                <a:cubicBezTo>
                  <a:pt x="102857" y="93011"/>
                  <a:pt x="102857" y="93011"/>
                  <a:pt x="102857" y="93011"/>
                </a:cubicBezTo>
                <a:cubicBezTo>
                  <a:pt x="109833" y="85204"/>
                  <a:pt x="109833" y="85204"/>
                  <a:pt x="109833" y="85204"/>
                </a:cubicBezTo>
                <a:cubicBezTo>
                  <a:pt x="111229" y="83643"/>
                  <a:pt x="112624" y="81858"/>
                  <a:pt x="114219" y="81858"/>
                </a:cubicBezTo>
                <a:cubicBezTo>
                  <a:pt x="117009" y="81858"/>
                  <a:pt x="119800" y="85204"/>
                  <a:pt x="119800" y="88327"/>
                </a:cubicBezTo>
                <a:cubicBezTo>
                  <a:pt x="119800" y="89888"/>
                  <a:pt x="119800" y="91449"/>
                  <a:pt x="118405" y="93011"/>
                </a:cubicBezTo>
                <a:cubicBezTo>
                  <a:pt x="111229" y="100817"/>
                  <a:pt x="111229" y="100817"/>
                  <a:pt x="111229" y="100817"/>
                </a:cubicBezTo>
                <a:cubicBezTo>
                  <a:pt x="118405" y="110408"/>
                  <a:pt x="118405" y="110408"/>
                  <a:pt x="118405" y="110408"/>
                </a:cubicBezTo>
                <a:cubicBezTo>
                  <a:pt x="119800" y="110408"/>
                  <a:pt x="119800" y="111970"/>
                  <a:pt x="119800" y="113531"/>
                </a:cubicBezTo>
                <a:cubicBezTo>
                  <a:pt x="119800" y="118215"/>
                  <a:pt x="117009" y="119776"/>
                  <a:pt x="114219" y="119776"/>
                </a:cubicBezTo>
                <a:cubicBezTo>
                  <a:pt x="112624" y="119776"/>
                  <a:pt x="111229" y="119776"/>
                  <a:pt x="109833" y="118215"/>
                </a:cubicBezTo>
                <a:cubicBezTo>
                  <a:pt x="102857" y="110408"/>
                  <a:pt x="102857" y="110408"/>
                  <a:pt x="102857" y="110408"/>
                </a:cubicBezTo>
                <a:cubicBezTo>
                  <a:pt x="95880" y="118215"/>
                  <a:pt x="95880" y="118215"/>
                  <a:pt x="95880" y="118215"/>
                </a:cubicBezTo>
                <a:cubicBezTo>
                  <a:pt x="94485" y="119776"/>
                  <a:pt x="92890" y="119776"/>
                  <a:pt x="91495" y="119776"/>
                </a:cubicBezTo>
                <a:cubicBezTo>
                  <a:pt x="88704" y="119776"/>
                  <a:pt x="85913" y="118215"/>
                  <a:pt x="85913" y="113531"/>
                </a:cubicBezTo>
                <a:cubicBezTo>
                  <a:pt x="85913" y="111970"/>
                  <a:pt x="85913" y="110408"/>
                  <a:pt x="87308" y="11040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73" name="Shape 4773"/>
          <p:cNvSpPr/>
          <p:nvPr/>
        </p:nvSpPr>
        <p:spPr>
          <a:xfrm>
            <a:off x="8600473" y="4850891"/>
            <a:ext cx="289909" cy="2307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624" y="98589"/>
                </a:moveTo>
                <a:lnTo>
                  <a:pt x="112624" y="98589"/>
                </a:lnTo>
                <a:cubicBezTo>
                  <a:pt x="90099" y="98589"/>
                  <a:pt x="90099" y="98589"/>
                  <a:pt x="90099" y="98589"/>
                </a:cubicBezTo>
                <a:cubicBezTo>
                  <a:pt x="84518" y="98589"/>
                  <a:pt x="78936" y="105560"/>
                  <a:pt x="78936" y="112531"/>
                </a:cubicBezTo>
                <a:cubicBezTo>
                  <a:pt x="78936" y="114273"/>
                  <a:pt x="78936" y="116265"/>
                  <a:pt x="78936" y="118008"/>
                </a:cubicBezTo>
                <a:cubicBezTo>
                  <a:pt x="5581" y="118008"/>
                  <a:pt x="5581" y="118008"/>
                  <a:pt x="5581" y="118008"/>
                </a:cubicBezTo>
                <a:cubicBezTo>
                  <a:pt x="2790" y="118008"/>
                  <a:pt x="0" y="114273"/>
                  <a:pt x="0" y="110788"/>
                </a:cubicBezTo>
                <a:cubicBezTo>
                  <a:pt x="0" y="102074"/>
                  <a:pt x="0" y="102074"/>
                  <a:pt x="0" y="102074"/>
                </a:cubicBezTo>
                <a:cubicBezTo>
                  <a:pt x="0" y="89626"/>
                  <a:pt x="0" y="89626"/>
                  <a:pt x="0" y="89626"/>
                </a:cubicBezTo>
                <a:cubicBezTo>
                  <a:pt x="0" y="80912"/>
                  <a:pt x="0" y="80912"/>
                  <a:pt x="0" y="80912"/>
                </a:cubicBezTo>
                <a:cubicBezTo>
                  <a:pt x="0" y="68713"/>
                  <a:pt x="0" y="68713"/>
                  <a:pt x="0" y="68713"/>
                </a:cubicBezTo>
                <a:cubicBezTo>
                  <a:pt x="0" y="59751"/>
                  <a:pt x="0" y="59751"/>
                  <a:pt x="0" y="59751"/>
                </a:cubicBezTo>
                <a:cubicBezTo>
                  <a:pt x="0" y="35103"/>
                  <a:pt x="0" y="35103"/>
                  <a:pt x="0" y="35103"/>
                </a:cubicBezTo>
                <a:cubicBezTo>
                  <a:pt x="119800" y="35103"/>
                  <a:pt x="119800" y="35103"/>
                  <a:pt x="119800" y="35103"/>
                </a:cubicBezTo>
                <a:cubicBezTo>
                  <a:pt x="119800" y="59751"/>
                  <a:pt x="119800" y="59751"/>
                  <a:pt x="119800" y="59751"/>
                </a:cubicBezTo>
                <a:cubicBezTo>
                  <a:pt x="119800" y="68713"/>
                  <a:pt x="119800" y="68713"/>
                  <a:pt x="119800" y="68713"/>
                </a:cubicBezTo>
                <a:cubicBezTo>
                  <a:pt x="119800" y="80912"/>
                  <a:pt x="119800" y="80912"/>
                  <a:pt x="119800" y="80912"/>
                </a:cubicBezTo>
                <a:cubicBezTo>
                  <a:pt x="119800" y="89626"/>
                  <a:pt x="119800" y="89626"/>
                  <a:pt x="119800" y="89626"/>
                </a:cubicBezTo>
                <a:cubicBezTo>
                  <a:pt x="119800" y="102074"/>
                  <a:pt x="119800" y="102074"/>
                  <a:pt x="119800" y="102074"/>
                </a:cubicBezTo>
                <a:cubicBezTo>
                  <a:pt x="118405" y="100331"/>
                  <a:pt x="115415" y="98589"/>
                  <a:pt x="112624" y="98589"/>
                </a:cubicBezTo>
                <a:close/>
                <a:moveTo>
                  <a:pt x="0" y="21161"/>
                </a:moveTo>
                <a:lnTo>
                  <a:pt x="0" y="21161"/>
                </a:lnTo>
                <a:cubicBezTo>
                  <a:pt x="0" y="17676"/>
                  <a:pt x="0" y="17676"/>
                  <a:pt x="0" y="17676"/>
                </a:cubicBezTo>
                <a:cubicBezTo>
                  <a:pt x="0" y="6970"/>
                  <a:pt x="0" y="6970"/>
                  <a:pt x="0" y="6970"/>
                </a:cubicBezTo>
                <a:cubicBezTo>
                  <a:pt x="0" y="3485"/>
                  <a:pt x="2790" y="0"/>
                  <a:pt x="5581" y="0"/>
                </a:cubicBezTo>
                <a:cubicBezTo>
                  <a:pt x="12558" y="0"/>
                  <a:pt x="12558" y="0"/>
                  <a:pt x="12558" y="0"/>
                </a:cubicBezTo>
                <a:cubicBezTo>
                  <a:pt x="16943" y="0"/>
                  <a:pt x="16943" y="0"/>
                  <a:pt x="16943" y="0"/>
                </a:cubicBezTo>
                <a:cubicBezTo>
                  <a:pt x="22524" y="0"/>
                  <a:pt x="22524" y="0"/>
                  <a:pt x="22524" y="0"/>
                </a:cubicBezTo>
                <a:cubicBezTo>
                  <a:pt x="33687" y="0"/>
                  <a:pt x="33687" y="0"/>
                  <a:pt x="33687" y="0"/>
                </a:cubicBezTo>
                <a:cubicBezTo>
                  <a:pt x="45049" y="13941"/>
                  <a:pt x="45049" y="13941"/>
                  <a:pt x="45049" y="13941"/>
                </a:cubicBezTo>
                <a:cubicBezTo>
                  <a:pt x="114019" y="13941"/>
                  <a:pt x="114019" y="13941"/>
                  <a:pt x="114019" y="13941"/>
                </a:cubicBezTo>
                <a:cubicBezTo>
                  <a:pt x="118405" y="13941"/>
                  <a:pt x="119800" y="17676"/>
                  <a:pt x="119800" y="21161"/>
                </a:cubicBezTo>
                <a:cubicBezTo>
                  <a:pt x="119800" y="28132"/>
                  <a:pt x="119800" y="28132"/>
                  <a:pt x="119800" y="28132"/>
                </a:cubicBezTo>
                <a:cubicBezTo>
                  <a:pt x="0" y="28132"/>
                  <a:pt x="0" y="28132"/>
                  <a:pt x="0" y="28132"/>
                </a:cubicBezTo>
                <a:lnTo>
                  <a:pt x="0" y="21161"/>
                </a:lnTo>
                <a:close/>
                <a:moveTo>
                  <a:pt x="90099" y="105560"/>
                </a:moveTo>
                <a:lnTo>
                  <a:pt x="90099" y="105560"/>
                </a:lnTo>
                <a:cubicBezTo>
                  <a:pt x="112624" y="105560"/>
                  <a:pt x="112624" y="105560"/>
                  <a:pt x="112624" y="105560"/>
                </a:cubicBezTo>
                <a:cubicBezTo>
                  <a:pt x="115415" y="105560"/>
                  <a:pt x="118405" y="109045"/>
                  <a:pt x="118405" y="112531"/>
                </a:cubicBezTo>
                <a:cubicBezTo>
                  <a:pt x="118405" y="118008"/>
                  <a:pt x="115415" y="119751"/>
                  <a:pt x="112624" y="119751"/>
                </a:cubicBezTo>
                <a:cubicBezTo>
                  <a:pt x="90099" y="119751"/>
                  <a:pt x="90099" y="119751"/>
                  <a:pt x="90099" y="119751"/>
                </a:cubicBezTo>
                <a:cubicBezTo>
                  <a:pt x="87308" y="119751"/>
                  <a:pt x="84518" y="118008"/>
                  <a:pt x="84518" y="112531"/>
                </a:cubicBezTo>
                <a:cubicBezTo>
                  <a:pt x="84518" y="109045"/>
                  <a:pt x="87308" y="105560"/>
                  <a:pt x="90099" y="10556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75" name="Shape 4775"/>
          <p:cNvSpPr/>
          <p:nvPr/>
        </p:nvSpPr>
        <p:spPr>
          <a:xfrm>
            <a:off x="7586855" y="4850891"/>
            <a:ext cx="292024" cy="2286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76" y="119747"/>
                </a:moveTo>
                <a:lnTo>
                  <a:pt x="114276" y="119747"/>
                </a:lnTo>
                <a:cubicBezTo>
                  <a:pt x="5526" y="119747"/>
                  <a:pt x="5526" y="119747"/>
                  <a:pt x="5526" y="119747"/>
                </a:cubicBezTo>
                <a:cubicBezTo>
                  <a:pt x="2763" y="119747"/>
                  <a:pt x="0" y="115957"/>
                  <a:pt x="0" y="112421"/>
                </a:cubicBezTo>
                <a:cubicBezTo>
                  <a:pt x="0" y="103578"/>
                  <a:pt x="0" y="103578"/>
                  <a:pt x="0" y="103578"/>
                </a:cubicBezTo>
                <a:cubicBezTo>
                  <a:pt x="0" y="90947"/>
                  <a:pt x="0" y="90947"/>
                  <a:pt x="0" y="90947"/>
                </a:cubicBezTo>
                <a:cubicBezTo>
                  <a:pt x="0" y="82105"/>
                  <a:pt x="0" y="82105"/>
                  <a:pt x="0" y="82105"/>
                </a:cubicBezTo>
                <a:cubicBezTo>
                  <a:pt x="0" y="69726"/>
                  <a:pt x="0" y="69726"/>
                  <a:pt x="0" y="69726"/>
                </a:cubicBezTo>
                <a:cubicBezTo>
                  <a:pt x="0" y="60631"/>
                  <a:pt x="0" y="60631"/>
                  <a:pt x="0" y="60631"/>
                </a:cubicBezTo>
                <a:cubicBezTo>
                  <a:pt x="0" y="35621"/>
                  <a:pt x="0" y="35621"/>
                  <a:pt x="0" y="35621"/>
                </a:cubicBezTo>
                <a:cubicBezTo>
                  <a:pt x="119802" y="35621"/>
                  <a:pt x="119802" y="35621"/>
                  <a:pt x="119802" y="35621"/>
                </a:cubicBezTo>
                <a:cubicBezTo>
                  <a:pt x="119802" y="60631"/>
                  <a:pt x="119802" y="60631"/>
                  <a:pt x="119802" y="60631"/>
                </a:cubicBezTo>
                <a:cubicBezTo>
                  <a:pt x="119802" y="69726"/>
                  <a:pt x="119802" y="69726"/>
                  <a:pt x="119802" y="69726"/>
                </a:cubicBezTo>
                <a:cubicBezTo>
                  <a:pt x="119802" y="82105"/>
                  <a:pt x="119802" y="82105"/>
                  <a:pt x="119802" y="82105"/>
                </a:cubicBezTo>
                <a:cubicBezTo>
                  <a:pt x="119802" y="90947"/>
                  <a:pt x="119802" y="90947"/>
                  <a:pt x="119802" y="90947"/>
                </a:cubicBezTo>
                <a:cubicBezTo>
                  <a:pt x="119802" y="103578"/>
                  <a:pt x="119802" y="103578"/>
                  <a:pt x="119802" y="103578"/>
                </a:cubicBezTo>
                <a:cubicBezTo>
                  <a:pt x="119802" y="112421"/>
                  <a:pt x="119802" y="112421"/>
                  <a:pt x="119802" y="112421"/>
                </a:cubicBezTo>
                <a:cubicBezTo>
                  <a:pt x="119802" y="115957"/>
                  <a:pt x="117039" y="119747"/>
                  <a:pt x="114276" y="119747"/>
                </a:cubicBezTo>
                <a:close/>
                <a:moveTo>
                  <a:pt x="0" y="21473"/>
                </a:moveTo>
                <a:lnTo>
                  <a:pt x="0" y="21473"/>
                </a:lnTo>
                <a:cubicBezTo>
                  <a:pt x="0" y="17936"/>
                  <a:pt x="0" y="17936"/>
                  <a:pt x="0" y="17936"/>
                </a:cubicBezTo>
                <a:cubicBezTo>
                  <a:pt x="0" y="7073"/>
                  <a:pt x="0" y="7073"/>
                  <a:pt x="0" y="7073"/>
                </a:cubicBezTo>
                <a:cubicBezTo>
                  <a:pt x="0" y="3536"/>
                  <a:pt x="2763" y="0"/>
                  <a:pt x="5526" y="0"/>
                </a:cubicBezTo>
                <a:cubicBezTo>
                  <a:pt x="13815" y="0"/>
                  <a:pt x="13815" y="0"/>
                  <a:pt x="13815" y="0"/>
                </a:cubicBezTo>
                <a:cubicBezTo>
                  <a:pt x="16578" y="0"/>
                  <a:pt x="16578" y="0"/>
                  <a:pt x="16578" y="0"/>
                </a:cubicBezTo>
                <a:cubicBezTo>
                  <a:pt x="22302" y="0"/>
                  <a:pt x="22302" y="0"/>
                  <a:pt x="22302" y="0"/>
                </a:cubicBezTo>
                <a:cubicBezTo>
                  <a:pt x="33355" y="0"/>
                  <a:pt x="33355" y="0"/>
                  <a:pt x="33355" y="0"/>
                </a:cubicBezTo>
                <a:cubicBezTo>
                  <a:pt x="44605" y="14147"/>
                  <a:pt x="44605" y="14147"/>
                  <a:pt x="44605" y="14147"/>
                </a:cubicBezTo>
                <a:cubicBezTo>
                  <a:pt x="114276" y="14147"/>
                  <a:pt x="114276" y="14147"/>
                  <a:pt x="114276" y="14147"/>
                </a:cubicBezTo>
                <a:cubicBezTo>
                  <a:pt x="117039" y="14147"/>
                  <a:pt x="119802" y="17936"/>
                  <a:pt x="119802" y="21473"/>
                </a:cubicBezTo>
                <a:cubicBezTo>
                  <a:pt x="119802" y="28547"/>
                  <a:pt x="119802" y="28547"/>
                  <a:pt x="119802" y="28547"/>
                </a:cubicBezTo>
                <a:cubicBezTo>
                  <a:pt x="0" y="28547"/>
                  <a:pt x="0" y="28547"/>
                  <a:pt x="0" y="28547"/>
                </a:cubicBezTo>
                <a:lnTo>
                  <a:pt x="0" y="2147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76" name="Shape 4776"/>
          <p:cNvSpPr/>
          <p:nvPr/>
        </p:nvSpPr>
        <p:spPr>
          <a:xfrm>
            <a:off x="10579040" y="1784307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60598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60598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3887"/>
                  <a:pt x="11181" y="60598"/>
                </a:cubicBezTo>
                <a:cubicBezTo>
                  <a:pt x="11181" y="87508"/>
                  <a:pt x="33743" y="108637"/>
                  <a:pt x="60698" y="108637"/>
                </a:cubicBezTo>
                <a:cubicBezTo>
                  <a:pt x="87454" y="108637"/>
                  <a:pt x="108618" y="87508"/>
                  <a:pt x="108618" y="60598"/>
                </a:cubicBezTo>
                <a:cubicBezTo>
                  <a:pt x="108618" y="33887"/>
                  <a:pt x="87454" y="11362"/>
                  <a:pt x="60698" y="11362"/>
                </a:cubicBezTo>
                <a:close/>
                <a:moveTo>
                  <a:pt x="78868" y="73355"/>
                </a:moveTo>
                <a:lnTo>
                  <a:pt x="78868" y="73355"/>
                </a:lnTo>
                <a:cubicBezTo>
                  <a:pt x="78868" y="76146"/>
                  <a:pt x="76073" y="78936"/>
                  <a:pt x="73277" y="78936"/>
                </a:cubicBezTo>
                <a:cubicBezTo>
                  <a:pt x="70482" y="78936"/>
                  <a:pt x="67687" y="76146"/>
                  <a:pt x="67687" y="73355"/>
                </a:cubicBezTo>
                <a:cubicBezTo>
                  <a:pt x="67687" y="64983"/>
                  <a:pt x="67687" y="64983"/>
                  <a:pt x="67687" y="64983"/>
                </a:cubicBezTo>
                <a:cubicBezTo>
                  <a:pt x="50715" y="77541"/>
                  <a:pt x="50715" y="77541"/>
                  <a:pt x="50715" y="77541"/>
                </a:cubicBezTo>
                <a:cubicBezTo>
                  <a:pt x="49317" y="78936"/>
                  <a:pt x="47920" y="78936"/>
                  <a:pt x="46522" y="78936"/>
                </a:cubicBezTo>
                <a:cubicBezTo>
                  <a:pt x="43727" y="78936"/>
                  <a:pt x="40732" y="76146"/>
                  <a:pt x="40732" y="73355"/>
                </a:cubicBezTo>
                <a:cubicBezTo>
                  <a:pt x="40732" y="46644"/>
                  <a:pt x="40732" y="46644"/>
                  <a:pt x="40732" y="46644"/>
                </a:cubicBezTo>
                <a:cubicBezTo>
                  <a:pt x="40732" y="43853"/>
                  <a:pt x="43727" y="40863"/>
                  <a:pt x="46522" y="40863"/>
                </a:cubicBezTo>
                <a:cubicBezTo>
                  <a:pt x="47920" y="40863"/>
                  <a:pt x="49317" y="42458"/>
                  <a:pt x="50715" y="42458"/>
                </a:cubicBezTo>
                <a:cubicBezTo>
                  <a:pt x="67687" y="55016"/>
                  <a:pt x="67687" y="55016"/>
                  <a:pt x="67687" y="55016"/>
                </a:cubicBezTo>
                <a:cubicBezTo>
                  <a:pt x="67687" y="46644"/>
                  <a:pt x="67687" y="46644"/>
                  <a:pt x="67687" y="46644"/>
                </a:cubicBezTo>
                <a:cubicBezTo>
                  <a:pt x="67687" y="43853"/>
                  <a:pt x="70482" y="40863"/>
                  <a:pt x="73277" y="40863"/>
                </a:cubicBezTo>
                <a:cubicBezTo>
                  <a:pt x="76073" y="40863"/>
                  <a:pt x="78868" y="43853"/>
                  <a:pt x="78868" y="46644"/>
                </a:cubicBezTo>
                <a:cubicBezTo>
                  <a:pt x="78868" y="73355"/>
                  <a:pt x="78868" y="73355"/>
                  <a:pt x="78868" y="7335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78" name="Shape 4778"/>
          <p:cNvSpPr/>
          <p:nvPr/>
        </p:nvSpPr>
        <p:spPr>
          <a:xfrm>
            <a:off x="9565422" y="1784307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60598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60598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33497" y="11362"/>
                  <a:pt x="11231" y="33887"/>
                  <a:pt x="11231" y="60598"/>
                </a:cubicBezTo>
                <a:cubicBezTo>
                  <a:pt x="11231" y="87508"/>
                  <a:pt x="33497" y="108637"/>
                  <a:pt x="59901" y="108637"/>
                </a:cubicBezTo>
                <a:cubicBezTo>
                  <a:pt x="86502" y="108637"/>
                  <a:pt x="108768" y="87508"/>
                  <a:pt x="108768" y="60598"/>
                </a:cubicBezTo>
                <a:cubicBezTo>
                  <a:pt x="108768" y="33887"/>
                  <a:pt x="86502" y="11362"/>
                  <a:pt x="59901" y="11362"/>
                </a:cubicBezTo>
                <a:close/>
                <a:moveTo>
                  <a:pt x="85123" y="64983"/>
                </a:moveTo>
                <a:lnTo>
                  <a:pt x="85123" y="64983"/>
                </a:lnTo>
                <a:cubicBezTo>
                  <a:pt x="66995" y="77541"/>
                  <a:pt x="66995" y="77541"/>
                  <a:pt x="66995" y="77541"/>
                </a:cubicBezTo>
                <a:cubicBezTo>
                  <a:pt x="65615" y="78936"/>
                  <a:pt x="65615" y="78936"/>
                  <a:pt x="64236" y="78936"/>
                </a:cubicBezTo>
                <a:cubicBezTo>
                  <a:pt x="59901" y="78936"/>
                  <a:pt x="58522" y="76146"/>
                  <a:pt x="58522" y="73355"/>
                </a:cubicBezTo>
                <a:cubicBezTo>
                  <a:pt x="58522" y="66378"/>
                  <a:pt x="58522" y="66378"/>
                  <a:pt x="58522" y="66378"/>
                </a:cubicBezTo>
                <a:cubicBezTo>
                  <a:pt x="40394" y="77541"/>
                  <a:pt x="40394" y="77541"/>
                  <a:pt x="40394" y="77541"/>
                </a:cubicBezTo>
                <a:cubicBezTo>
                  <a:pt x="40394" y="78936"/>
                  <a:pt x="39014" y="78936"/>
                  <a:pt x="37635" y="78936"/>
                </a:cubicBezTo>
                <a:cubicBezTo>
                  <a:pt x="34876" y="78936"/>
                  <a:pt x="32118" y="76146"/>
                  <a:pt x="32118" y="73355"/>
                </a:cubicBezTo>
                <a:cubicBezTo>
                  <a:pt x="32118" y="46644"/>
                  <a:pt x="32118" y="46644"/>
                  <a:pt x="32118" y="46644"/>
                </a:cubicBezTo>
                <a:cubicBezTo>
                  <a:pt x="32118" y="43853"/>
                  <a:pt x="34876" y="40863"/>
                  <a:pt x="37635" y="40863"/>
                </a:cubicBezTo>
                <a:cubicBezTo>
                  <a:pt x="39014" y="40863"/>
                  <a:pt x="40394" y="42458"/>
                  <a:pt x="40394" y="42458"/>
                </a:cubicBezTo>
                <a:cubicBezTo>
                  <a:pt x="58522" y="55016"/>
                  <a:pt x="58522" y="55016"/>
                  <a:pt x="58522" y="55016"/>
                </a:cubicBezTo>
                <a:cubicBezTo>
                  <a:pt x="58522" y="46644"/>
                  <a:pt x="58522" y="46644"/>
                  <a:pt x="58522" y="46644"/>
                </a:cubicBezTo>
                <a:cubicBezTo>
                  <a:pt x="58522" y="43853"/>
                  <a:pt x="59901" y="40863"/>
                  <a:pt x="64236" y="40863"/>
                </a:cubicBezTo>
                <a:cubicBezTo>
                  <a:pt x="65615" y="40863"/>
                  <a:pt x="65615" y="42458"/>
                  <a:pt x="66995" y="42458"/>
                </a:cubicBezTo>
                <a:cubicBezTo>
                  <a:pt x="85123" y="55016"/>
                  <a:pt x="85123" y="55016"/>
                  <a:pt x="85123" y="55016"/>
                </a:cubicBezTo>
                <a:cubicBezTo>
                  <a:pt x="86502" y="56411"/>
                  <a:pt x="87881" y="57807"/>
                  <a:pt x="87881" y="60598"/>
                </a:cubicBezTo>
                <a:cubicBezTo>
                  <a:pt x="87881" y="61993"/>
                  <a:pt x="86502" y="63388"/>
                  <a:pt x="85123" y="6498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80" name="Shape 4780"/>
          <p:cNvSpPr/>
          <p:nvPr/>
        </p:nvSpPr>
        <p:spPr>
          <a:xfrm>
            <a:off x="8553919" y="1784307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60598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3887"/>
                  <a:pt x="11362" y="60598"/>
                </a:cubicBezTo>
                <a:cubicBezTo>
                  <a:pt x="11362" y="87508"/>
                  <a:pt x="32491" y="108637"/>
                  <a:pt x="59202" y="108637"/>
                </a:cubicBezTo>
                <a:cubicBezTo>
                  <a:pt x="85913" y="108637"/>
                  <a:pt x="108438" y="87508"/>
                  <a:pt x="108438" y="60598"/>
                </a:cubicBezTo>
                <a:cubicBezTo>
                  <a:pt x="108438" y="33887"/>
                  <a:pt x="85913" y="11362"/>
                  <a:pt x="59202" y="11362"/>
                </a:cubicBezTo>
                <a:close/>
                <a:moveTo>
                  <a:pt x="76146" y="74750"/>
                </a:moveTo>
                <a:lnTo>
                  <a:pt x="76146" y="74750"/>
                </a:lnTo>
                <a:cubicBezTo>
                  <a:pt x="76146" y="78936"/>
                  <a:pt x="74750" y="80332"/>
                  <a:pt x="70564" y="80332"/>
                </a:cubicBezTo>
                <a:cubicBezTo>
                  <a:pt x="67774" y="80332"/>
                  <a:pt x="64784" y="78936"/>
                  <a:pt x="64784" y="74750"/>
                </a:cubicBezTo>
                <a:cubicBezTo>
                  <a:pt x="64784" y="45249"/>
                  <a:pt x="64784" y="45249"/>
                  <a:pt x="64784" y="45249"/>
                </a:cubicBezTo>
                <a:cubicBezTo>
                  <a:pt x="64784" y="42458"/>
                  <a:pt x="67774" y="39468"/>
                  <a:pt x="70564" y="39468"/>
                </a:cubicBezTo>
                <a:cubicBezTo>
                  <a:pt x="74750" y="39468"/>
                  <a:pt x="76146" y="42458"/>
                  <a:pt x="76146" y="45249"/>
                </a:cubicBezTo>
                <a:cubicBezTo>
                  <a:pt x="76146" y="74750"/>
                  <a:pt x="76146" y="74750"/>
                  <a:pt x="76146" y="74750"/>
                </a:cubicBezTo>
                <a:close/>
                <a:moveTo>
                  <a:pt x="53621" y="74750"/>
                </a:moveTo>
                <a:lnTo>
                  <a:pt x="53621" y="74750"/>
                </a:lnTo>
                <a:cubicBezTo>
                  <a:pt x="53621" y="78936"/>
                  <a:pt x="52225" y="80332"/>
                  <a:pt x="47840" y="80332"/>
                </a:cubicBezTo>
                <a:cubicBezTo>
                  <a:pt x="45049" y="80332"/>
                  <a:pt x="42259" y="78936"/>
                  <a:pt x="42259" y="74750"/>
                </a:cubicBezTo>
                <a:cubicBezTo>
                  <a:pt x="42259" y="45249"/>
                  <a:pt x="42259" y="45249"/>
                  <a:pt x="42259" y="45249"/>
                </a:cubicBezTo>
                <a:cubicBezTo>
                  <a:pt x="42259" y="42458"/>
                  <a:pt x="45049" y="39468"/>
                  <a:pt x="47840" y="39468"/>
                </a:cubicBezTo>
                <a:cubicBezTo>
                  <a:pt x="52225" y="39468"/>
                  <a:pt x="53621" y="42458"/>
                  <a:pt x="53621" y="45249"/>
                </a:cubicBezTo>
                <a:cubicBezTo>
                  <a:pt x="53621" y="74750"/>
                  <a:pt x="53621" y="74750"/>
                  <a:pt x="53621" y="7475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82" name="Shape 4782"/>
          <p:cNvSpPr/>
          <p:nvPr/>
        </p:nvSpPr>
        <p:spPr>
          <a:xfrm>
            <a:off x="7540299" y="1784307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60598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60598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3887"/>
                  <a:pt x="11362" y="60598"/>
                </a:cubicBezTo>
                <a:cubicBezTo>
                  <a:pt x="11362" y="87508"/>
                  <a:pt x="33887" y="108637"/>
                  <a:pt x="60598" y="108637"/>
                </a:cubicBezTo>
                <a:cubicBezTo>
                  <a:pt x="87308" y="108637"/>
                  <a:pt x="108438" y="87508"/>
                  <a:pt x="108438" y="60598"/>
                </a:cubicBezTo>
                <a:cubicBezTo>
                  <a:pt x="108438" y="33887"/>
                  <a:pt x="87308" y="11362"/>
                  <a:pt x="60598" y="11362"/>
                </a:cubicBezTo>
                <a:close/>
                <a:moveTo>
                  <a:pt x="77541" y="64983"/>
                </a:moveTo>
                <a:lnTo>
                  <a:pt x="77541" y="64983"/>
                </a:lnTo>
                <a:cubicBezTo>
                  <a:pt x="47840" y="83122"/>
                  <a:pt x="47840" y="83122"/>
                  <a:pt x="47840" y="83122"/>
                </a:cubicBezTo>
                <a:lnTo>
                  <a:pt x="47840" y="84518"/>
                </a:lnTo>
                <a:cubicBezTo>
                  <a:pt x="46445" y="84518"/>
                  <a:pt x="46445" y="84518"/>
                  <a:pt x="46445" y="84518"/>
                </a:cubicBezTo>
                <a:cubicBezTo>
                  <a:pt x="45049" y="84518"/>
                  <a:pt x="45049" y="84518"/>
                  <a:pt x="45049" y="84518"/>
                </a:cubicBezTo>
                <a:cubicBezTo>
                  <a:pt x="42259" y="84518"/>
                  <a:pt x="39468" y="81727"/>
                  <a:pt x="39468" y="78936"/>
                </a:cubicBezTo>
                <a:cubicBezTo>
                  <a:pt x="39468" y="40863"/>
                  <a:pt x="39468" y="40863"/>
                  <a:pt x="39468" y="40863"/>
                </a:cubicBezTo>
                <a:cubicBezTo>
                  <a:pt x="39468" y="38073"/>
                  <a:pt x="42259" y="35282"/>
                  <a:pt x="45049" y="35282"/>
                </a:cubicBezTo>
                <a:cubicBezTo>
                  <a:pt x="46445" y="35282"/>
                  <a:pt x="47840" y="36677"/>
                  <a:pt x="47840" y="36677"/>
                </a:cubicBezTo>
                <a:cubicBezTo>
                  <a:pt x="77541" y="55016"/>
                  <a:pt x="77541" y="55016"/>
                  <a:pt x="77541" y="55016"/>
                </a:cubicBezTo>
                <a:cubicBezTo>
                  <a:pt x="80332" y="56411"/>
                  <a:pt x="80332" y="57807"/>
                  <a:pt x="80332" y="60598"/>
                </a:cubicBezTo>
                <a:cubicBezTo>
                  <a:pt x="80332" y="61993"/>
                  <a:pt x="80332" y="63388"/>
                  <a:pt x="77541" y="6498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83" name="Shape 4783"/>
          <p:cNvSpPr/>
          <p:nvPr/>
        </p:nvSpPr>
        <p:spPr>
          <a:xfrm>
            <a:off x="9614093" y="3734760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59202" y="0"/>
                </a:cubicBezTo>
                <a:cubicBezTo>
                  <a:pt x="92890" y="0"/>
                  <a:pt x="119800" y="26910"/>
                  <a:pt x="119800" y="59202"/>
                </a:cubicBezTo>
                <a:cubicBezTo>
                  <a:pt x="119800" y="93089"/>
                  <a:pt x="92890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85" name="Shape 4785"/>
          <p:cNvSpPr/>
          <p:nvPr/>
        </p:nvSpPr>
        <p:spPr>
          <a:xfrm>
            <a:off x="8602590" y="3741111"/>
            <a:ext cx="281442" cy="2730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877" y="100317"/>
                </a:moveTo>
                <a:lnTo>
                  <a:pt x="113877" y="100317"/>
                </a:lnTo>
                <a:cubicBezTo>
                  <a:pt x="85102" y="100317"/>
                  <a:pt x="85102" y="100317"/>
                  <a:pt x="85102" y="100317"/>
                </a:cubicBezTo>
                <a:cubicBezTo>
                  <a:pt x="77959" y="100317"/>
                  <a:pt x="77959" y="100317"/>
                  <a:pt x="77959" y="100317"/>
                </a:cubicBezTo>
                <a:cubicBezTo>
                  <a:pt x="77959" y="110687"/>
                  <a:pt x="77959" y="110687"/>
                  <a:pt x="77959" y="110687"/>
                </a:cubicBezTo>
                <a:cubicBezTo>
                  <a:pt x="85102" y="118306"/>
                  <a:pt x="85102" y="118306"/>
                  <a:pt x="85102" y="118306"/>
                </a:cubicBezTo>
                <a:cubicBezTo>
                  <a:pt x="85102" y="119788"/>
                  <a:pt x="85102" y="119788"/>
                  <a:pt x="85102" y="119788"/>
                </a:cubicBezTo>
                <a:cubicBezTo>
                  <a:pt x="34489" y="119788"/>
                  <a:pt x="34489" y="119788"/>
                  <a:pt x="34489" y="119788"/>
                </a:cubicBezTo>
                <a:cubicBezTo>
                  <a:pt x="34489" y="118306"/>
                  <a:pt x="34489" y="118306"/>
                  <a:pt x="34489" y="118306"/>
                </a:cubicBezTo>
                <a:cubicBezTo>
                  <a:pt x="43265" y="110687"/>
                  <a:pt x="43265" y="110687"/>
                  <a:pt x="43265" y="110687"/>
                </a:cubicBezTo>
                <a:cubicBezTo>
                  <a:pt x="43265" y="100317"/>
                  <a:pt x="43265" y="100317"/>
                  <a:pt x="43265" y="100317"/>
                </a:cubicBezTo>
                <a:cubicBezTo>
                  <a:pt x="34489" y="100317"/>
                  <a:pt x="34489" y="100317"/>
                  <a:pt x="34489" y="100317"/>
                </a:cubicBezTo>
                <a:cubicBezTo>
                  <a:pt x="5714" y="100317"/>
                  <a:pt x="5714" y="100317"/>
                  <a:pt x="5714" y="100317"/>
                </a:cubicBezTo>
                <a:cubicBezTo>
                  <a:pt x="2857" y="100317"/>
                  <a:pt x="0" y="97354"/>
                  <a:pt x="0" y="94391"/>
                </a:cubicBezTo>
                <a:cubicBezTo>
                  <a:pt x="0" y="15026"/>
                  <a:pt x="0" y="15026"/>
                  <a:pt x="0" y="15026"/>
                </a:cubicBezTo>
                <a:cubicBezTo>
                  <a:pt x="0" y="10582"/>
                  <a:pt x="2857" y="9100"/>
                  <a:pt x="5714" y="9100"/>
                </a:cubicBezTo>
                <a:cubicBezTo>
                  <a:pt x="41836" y="9100"/>
                  <a:pt x="41836" y="9100"/>
                  <a:pt x="41836" y="9100"/>
                </a:cubicBezTo>
                <a:cubicBezTo>
                  <a:pt x="34489" y="16507"/>
                  <a:pt x="34489" y="16507"/>
                  <a:pt x="34489" y="16507"/>
                </a:cubicBezTo>
                <a:cubicBezTo>
                  <a:pt x="8571" y="16507"/>
                  <a:pt x="8571" y="16507"/>
                  <a:pt x="8571" y="16507"/>
                </a:cubicBezTo>
                <a:cubicBezTo>
                  <a:pt x="8571" y="83809"/>
                  <a:pt x="8571" y="83809"/>
                  <a:pt x="8571" y="83809"/>
                </a:cubicBezTo>
                <a:cubicBezTo>
                  <a:pt x="112448" y="83809"/>
                  <a:pt x="112448" y="83809"/>
                  <a:pt x="112448" y="83809"/>
                </a:cubicBezTo>
                <a:cubicBezTo>
                  <a:pt x="112448" y="16507"/>
                  <a:pt x="112448" y="16507"/>
                  <a:pt x="112448" y="16507"/>
                </a:cubicBezTo>
                <a:cubicBezTo>
                  <a:pt x="86530" y="16507"/>
                  <a:pt x="86530" y="16507"/>
                  <a:pt x="86530" y="16507"/>
                </a:cubicBezTo>
                <a:cubicBezTo>
                  <a:pt x="77959" y="9100"/>
                  <a:pt x="77959" y="9100"/>
                  <a:pt x="77959" y="9100"/>
                </a:cubicBezTo>
                <a:cubicBezTo>
                  <a:pt x="113877" y="9100"/>
                  <a:pt x="113877" y="9100"/>
                  <a:pt x="113877" y="9100"/>
                </a:cubicBezTo>
                <a:cubicBezTo>
                  <a:pt x="116734" y="9100"/>
                  <a:pt x="119795" y="10582"/>
                  <a:pt x="119795" y="15026"/>
                </a:cubicBezTo>
                <a:cubicBezTo>
                  <a:pt x="119795" y="94391"/>
                  <a:pt x="119795" y="94391"/>
                  <a:pt x="119795" y="94391"/>
                </a:cubicBezTo>
                <a:cubicBezTo>
                  <a:pt x="119795" y="97354"/>
                  <a:pt x="116734" y="100317"/>
                  <a:pt x="113877" y="100317"/>
                </a:cubicBezTo>
                <a:close/>
                <a:moveTo>
                  <a:pt x="73469" y="27089"/>
                </a:moveTo>
                <a:lnTo>
                  <a:pt x="73469" y="27089"/>
                </a:lnTo>
                <a:cubicBezTo>
                  <a:pt x="72040" y="27089"/>
                  <a:pt x="70612" y="25608"/>
                  <a:pt x="69183" y="23915"/>
                </a:cubicBezTo>
                <a:cubicBezTo>
                  <a:pt x="66326" y="20952"/>
                  <a:pt x="66326" y="20952"/>
                  <a:pt x="66326" y="20952"/>
                </a:cubicBezTo>
                <a:cubicBezTo>
                  <a:pt x="66326" y="47830"/>
                  <a:pt x="66326" y="47830"/>
                  <a:pt x="66326" y="47830"/>
                </a:cubicBezTo>
                <a:cubicBezTo>
                  <a:pt x="66326" y="52486"/>
                  <a:pt x="63469" y="53968"/>
                  <a:pt x="60612" y="53968"/>
                </a:cubicBezTo>
                <a:cubicBezTo>
                  <a:pt x="56326" y="53968"/>
                  <a:pt x="54897" y="52486"/>
                  <a:pt x="54897" y="47830"/>
                </a:cubicBezTo>
                <a:cubicBezTo>
                  <a:pt x="54897" y="20952"/>
                  <a:pt x="54897" y="20952"/>
                  <a:pt x="54897" y="20952"/>
                </a:cubicBezTo>
                <a:cubicBezTo>
                  <a:pt x="50408" y="23915"/>
                  <a:pt x="50408" y="23915"/>
                  <a:pt x="50408" y="23915"/>
                </a:cubicBezTo>
                <a:cubicBezTo>
                  <a:pt x="48979" y="25608"/>
                  <a:pt x="47551" y="27089"/>
                  <a:pt x="46122" y="27089"/>
                </a:cubicBezTo>
                <a:cubicBezTo>
                  <a:pt x="43265" y="27089"/>
                  <a:pt x="40408" y="23915"/>
                  <a:pt x="40408" y="20952"/>
                </a:cubicBezTo>
                <a:cubicBezTo>
                  <a:pt x="40408" y="19470"/>
                  <a:pt x="41836" y="17989"/>
                  <a:pt x="43265" y="16507"/>
                </a:cubicBezTo>
                <a:cubicBezTo>
                  <a:pt x="56326" y="3174"/>
                  <a:pt x="56326" y="3174"/>
                  <a:pt x="56326" y="3174"/>
                </a:cubicBezTo>
                <a:cubicBezTo>
                  <a:pt x="57755" y="1693"/>
                  <a:pt x="59183" y="0"/>
                  <a:pt x="60612" y="0"/>
                </a:cubicBezTo>
                <a:cubicBezTo>
                  <a:pt x="62040" y="0"/>
                  <a:pt x="63469" y="1693"/>
                  <a:pt x="63469" y="3174"/>
                </a:cubicBezTo>
                <a:cubicBezTo>
                  <a:pt x="77959" y="16507"/>
                  <a:pt x="77959" y="16507"/>
                  <a:pt x="77959" y="16507"/>
                </a:cubicBezTo>
                <a:cubicBezTo>
                  <a:pt x="79387" y="17989"/>
                  <a:pt x="79387" y="19470"/>
                  <a:pt x="79387" y="20952"/>
                </a:cubicBezTo>
                <a:cubicBezTo>
                  <a:pt x="79387" y="23915"/>
                  <a:pt x="76530" y="27089"/>
                  <a:pt x="73469" y="27089"/>
                </a:cubicBez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87" name="Shape 4787"/>
          <p:cNvSpPr/>
          <p:nvPr/>
        </p:nvSpPr>
        <p:spPr>
          <a:xfrm>
            <a:off x="7593202" y="3760160"/>
            <a:ext cx="279327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827" y="98702"/>
                  <a:pt x="84827" y="98702"/>
                  <a:pt x="84827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827" y="118167"/>
                  <a:pt x="84827" y="118167"/>
                  <a:pt x="84827" y="118167"/>
                </a:cubicBezTo>
                <a:cubicBezTo>
                  <a:pt x="84827" y="119770"/>
                  <a:pt x="84827" y="119770"/>
                  <a:pt x="84827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413" y="109923"/>
                  <a:pt x="42413" y="109923"/>
                  <a:pt x="42413" y="109923"/>
                </a:cubicBezTo>
                <a:cubicBezTo>
                  <a:pt x="42413" y="98702"/>
                  <a:pt x="42413" y="98702"/>
                  <a:pt x="42413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25877"/>
                </a:moveTo>
                <a:lnTo>
                  <a:pt x="48206" y="25877"/>
                </a:lnTo>
                <a:cubicBezTo>
                  <a:pt x="49655" y="25877"/>
                  <a:pt x="51103" y="25877"/>
                  <a:pt x="52551" y="27480"/>
                </a:cubicBezTo>
                <a:cubicBezTo>
                  <a:pt x="60000" y="35496"/>
                  <a:pt x="60000" y="35496"/>
                  <a:pt x="60000" y="35496"/>
                </a:cubicBezTo>
                <a:cubicBezTo>
                  <a:pt x="67241" y="27480"/>
                  <a:pt x="67241" y="27480"/>
                  <a:pt x="67241" y="27480"/>
                </a:cubicBezTo>
                <a:cubicBezTo>
                  <a:pt x="68689" y="25877"/>
                  <a:pt x="70137" y="25877"/>
                  <a:pt x="71586" y="25877"/>
                </a:cubicBezTo>
                <a:cubicBezTo>
                  <a:pt x="74482" y="25877"/>
                  <a:pt x="77379" y="27480"/>
                  <a:pt x="77379" y="32290"/>
                </a:cubicBezTo>
                <a:cubicBezTo>
                  <a:pt x="77379" y="33893"/>
                  <a:pt x="77379" y="35496"/>
                  <a:pt x="75931" y="35496"/>
                </a:cubicBezTo>
                <a:cubicBezTo>
                  <a:pt x="68689" y="45343"/>
                  <a:pt x="68689" y="45343"/>
                  <a:pt x="68689" y="45343"/>
                </a:cubicBezTo>
                <a:cubicBezTo>
                  <a:pt x="75931" y="53358"/>
                  <a:pt x="75931" y="53358"/>
                  <a:pt x="75931" y="53358"/>
                </a:cubicBezTo>
                <a:cubicBezTo>
                  <a:pt x="77379" y="54961"/>
                  <a:pt x="77379" y="56564"/>
                  <a:pt x="77379" y="58167"/>
                </a:cubicBezTo>
                <a:cubicBezTo>
                  <a:pt x="77379" y="61374"/>
                  <a:pt x="74482" y="64809"/>
                  <a:pt x="71586" y="64809"/>
                </a:cubicBezTo>
                <a:cubicBezTo>
                  <a:pt x="70137" y="64809"/>
                  <a:pt x="68689" y="63206"/>
                  <a:pt x="67241" y="61374"/>
                </a:cubicBezTo>
                <a:cubicBezTo>
                  <a:pt x="60000" y="53358"/>
                  <a:pt x="60000" y="53358"/>
                  <a:pt x="60000" y="53358"/>
                </a:cubicBezTo>
                <a:cubicBezTo>
                  <a:pt x="52551" y="61374"/>
                  <a:pt x="52551" y="61374"/>
                  <a:pt x="52551" y="61374"/>
                </a:cubicBezTo>
                <a:cubicBezTo>
                  <a:pt x="51103" y="63206"/>
                  <a:pt x="49655" y="64809"/>
                  <a:pt x="48206" y="64809"/>
                </a:cubicBezTo>
                <a:cubicBezTo>
                  <a:pt x="45310" y="64809"/>
                  <a:pt x="42413" y="61374"/>
                  <a:pt x="42413" y="58167"/>
                </a:cubicBezTo>
                <a:cubicBezTo>
                  <a:pt x="42413" y="56564"/>
                  <a:pt x="42413" y="54961"/>
                  <a:pt x="43862" y="53358"/>
                </a:cubicBezTo>
                <a:cubicBezTo>
                  <a:pt x="51103" y="45343"/>
                  <a:pt x="51103" y="45343"/>
                  <a:pt x="51103" y="45343"/>
                </a:cubicBezTo>
                <a:cubicBezTo>
                  <a:pt x="43862" y="35496"/>
                  <a:pt x="43862" y="35496"/>
                  <a:pt x="43862" y="35496"/>
                </a:cubicBezTo>
                <a:cubicBezTo>
                  <a:pt x="42413" y="35496"/>
                  <a:pt x="42413" y="33893"/>
                  <a:pt x="42413" y="32290"/>
                </a:cubicBezTo>
                <a:cubicBezTo>
                  <a:pt x="42413" y="27480"/>
                  <a:pt x="45310" y="25877"/>
                  <a:pt x="48206" y="25877"/>
                </a:cubicBez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88" name="Shape 4788"/>
          <p:cNvSpPr/>
          <p:nvPr/>
        </p:nvSpPr>
        <p:spPr>
          <a:xfrm>
            <a:off x="10581157" y="1305940"/>
            <a:ext cx="281442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71" y="98702"/>
                </a:moveTo>
                <a:lnTo>
                  <a:pt x="114071" y="98702"/>
                </a:lnTo>
                <a:cubicBezTo>
                  <a:pt x="85247" y="98702"/>
                  <a:pt x="85247" y="98702"/>
                  <a:pt x="85247" y="98702"/>
                </a:cubicBezTo>
                <a:cubicBezTo>
                  <a:pt x="77887" y="98702"/>
                  <a:pt x="77887" y="98702"/>
                  <a:pt x="77887" y="98702"/>
                </a:cubicBezTo>
                <a:cubicBezTo>
                  <a:pt x="77887" y="109923"/>
                  <a:pt x="77887" y="109923"/>
                  <a:pt x="77887" y="109923"/>
                </a:cubicBezTo>
                <a:cubicBezTo>
                  <a:pt x="85247" y="118167"/>
                  <a:pt x="85247" y="118167"/>
                  <a:pt x="85247" y="118167"/>
                </a:cubicBezTo>
                <a:cubicBezTo>
                  <a:pt x="85247" y="119770"/>
                  <a:pt x="85247" y="119770"/>
                  <a:pt x="85247" y="119770"/>
                </a:cubicBezTo>
                <a:cubicBezTo>
                  <a:pt x="34548" y="119770"/>
                  <a:pt x="34548" y="119770"/>
                  <a:pt x="34548" y="119770"/>
                </a:cubicBezTo>
                <a:cubicBezTo>
                  <a:pt x="34548" y="118167"/>
                  <a:pt x="34548" y="118167"/>
                  <a:pt x="34548" y="118167"/>
                </a:cubicBezTo>
                <a:cubicBezTo>
                  <a:pt x="43339" y="109923"/>
                  <a:pt x="43339" y="109923"/>
                  <a:pt x="43339" y="109923"/>
                </a:cubicBezTo>
                <a:cubicBezTo>
                  <a:pt x="43339" y="98702"/>
                  <a:pt x="43339" y="98702"/>
                  <a:pt x="43339" y="98702"/>
                </a:cubicBezTo>
                <a:cubicBezTo>
                  <a:pt x="34548" y="98702"/>
                  <a:pt x="34548" y="98702"/>
                  <a:pt x="34548" y="98702"/>
                </a:cubicBezTo>
                <a:cubicBezTo>
                  <a:pt x="5724" y="98702"/>
                  <a:pt x="5724" y="98702"/>
                  <a:pt x="5724" y="98702"/>
                </a:cubicBezTo>
                <a:cubicBezTo>
                  <a:pt x="2862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2862" y="0"/>
                  <a:pt x="5724" y="0"/>
                </a:cubicBezTo>
                <a:cubicBezTo>
                  <a:pt x="114071" y="0"/>
                  <a:pt x="114071" y="0"/>
                  <a:pt x="114071" y="0"/>
                </a:cubicBezTo>
                <a:cubicBezTo>
                  <a:pt x="116933" y="0"/>
                  <a:pt x="119795" y="1603"/>
                  <a:pt x="119795" y="6412"/>
                </a:cubicBezTo>
                <a:cubicBezTo>
                  <a:pt x="119795" y="92290"/>
                  <a:pt x="119795" y="92290"/>
                  <a:pt x="119795" y="92290"/>
                </a:cubicBezTo>
                <a:cubicBezTo>
                  <a:pt x="119795" y="95496"/>
                  <a:pt x="116933" y="98702"/>
                  <a:pt x="114071" y="98702"/>
                </a:cubicBezTo>
                <a:close/>
                <a:moveTo>
                  <a:pt x="112640" y="8015"/>
                </a:moveTo>
                <a:lnTo>
                  <a:pt x="112640" y="8015"/>
                </a:lnTo>
                <a:cubicBezTo>
                  <a:pt x="8586" y="8015"/>
                  <a:pt x="8586" y="8015"/>
                  <a:pt x="8586" y="8015"/>
                </a:cubicBezTo>
                <a:cubicBezTo>
                  <a:pt x="8586" y="80839"/>
                  <a:pt x="8586" y="80839"/>
                  <a:pt x="8586" y="80839"/>
                </a:cubicBezTo>
                <a:cubicBezTo>
                  <a:pt x="112640" y="80839"/>
                  <a:pt x="112640" y="80839"/>
                  <a:pt x="112640" y="80839"/>
                </a:cubicBezTo>
                <a:lnTo>
                  <a:pt x="112640" y="8015"/>
                </a:lnTo>
                <a:close/>
                <a:moveTo>
                  <a:pt x="49063" y="38702"/>
                </a:moveTo>
                <a:lnTo>
                  <a:pt x="49063" y="38702"/>
                </a:lnTo>
                <a:cubicBezTo>
                  <a:pt x="50494" y="38702"/>
                  <a:pt x="51925" y="38702"/>
                  <a:pt x="51925" y="40305"/>
                </a:cubicBezTo>
                <a:cubicBezTo>
                  <a:pt x="56218" y="43740"/>
                  <a:pt x="56218" y="43740"/>
                  <a:pt x="56218" y="43740"/>
                </a:cubicBezTo>
                <a:cubicBezTo>
                  <a:pt x="67870" y="32290"/>
                  <a:pt x="67870" y="32290"/>
                  <a:pt x="67870" y="32290"/>
                </a:cubicBezTo>
                <a:cubicBezTo>
                  <a:pt x="69301" y="30687"/>
                  <a:pt x="70732" y="29083"/>
                  <a:pt x="72163" y="29083"/>
                </a:cubicBezTo>
                <a:cubicBezTo>
                  <a:pt x="75025" y="29083"/>
                  <a:pt x="77887" y="32290"/>
                  <a:pt x="77887" y="35496"/>
                </a:cubicBezTo>
                <a:cubicBezTo>
                  <a:pt x="77887" y="37099"/>
                  <a:pt x="76456" y="38702"/>
                  <a:pt x="75025" y="40305"/>
                </a:cubicBezTo>
                <a:cubicBezTo>
                  <a:pt x="60715" y="58167"/>
                  <a:pt x="60715" y="58167"/>
                  <a:pt x="60715" y="58167"/>
                </a:cubicBezTo>
                <a:cubicBezTo>
                  <a:pt x="59284" y="59770"/>
                  <a:pt x="57649" y="59770"/>
                  <a:pt x="56218" y="59770"/>
                </a:cubicBezTo>
                <a:cubicBezTo>
                  <a:pt x="54787" y="59770"/>
                  <a:pt x="53356" y="59770"/>
                  <a:pt x="51925" y="58167"/>
                </a:cubicBezTo>
                <a:cubicBezTo>
                  <a:pt x="44770" y="48549"/>
                  <a:pt x="44770" y="48549"/>
                  <a:pt x="44770" y="48549"/>
                </a:cubicBezTo>
                <a:cubicBezTo>
                  <a:pt x="43339" y="48549"/>
                  <a:pt x="43339" y="46946"/>
                  <a:pt x="43339" y="45343"/>
                </a:cubicBezTo>
                <a:cubicBezTo>
                  <a:pt x="43339" y="40305"/>
                  <a:pt x="44770" y="38702"/>
                  <a:pt x="49063" y="3870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90" name="Shape 4790"/>
          <p:cNvSpPr/>
          <p:nvPr/>
        </p:nvSpPr>
        <p:spPr>
          <a:xfrm>
            <a:off x="9571769" y="1305940"/>
            <a:ext cx="279327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98702"/>
                </a:moveTo>
                <a:lnTo>
                  <a:pt x="114000" y="98702"/>
                </a:lnTo>
                <a:cubicBezTo>
                  <a:pt x="84620" y="98702"/>
                  <a:pt x="84620" y="98702"/>
                  <a:pt x="84620" y="98702"/>
                </a:cubicBezTo>
                <a:cubicBezTo>
                  <a:pt x="77379" y="98702"/>
                  <a:pt x="77379" y="98702"/>
                  <a:pt x="77379" y="98702"/>
                </a:cubicBezTo>
                <a:cubicBezTo>
                  <a:pt x="77379" y="109923"/>
                  <a:pt x="77379" y="109923"/>
                  <a:pt x="77379" y="109923"/>
                </a:cubicBezTo>
                <a:cubicBezTo>
                  <a:pt x="84620" y="118167"/>
                  <a:pt x="84620" y="118167"/>
                  <a:pt x="84620" y="118167"/>
                </a:cubicBezTo>
                <a:cubicBezTo>
                  <a:pt x="84620" y="119770"/>
                  <a:pt x="84620" y="119770"/>
                  <a:pt x="84620" y="119770"/>
                </a:cubicBezTo>
                <a:cubicBezTo>
                  <a:pt x="34965" y="119770"/>
                  <a:pt x="34965" y="119770"/>
                  <a:pt x="34965" y="119770"/>
                </a:cubicBezTo>
                <a:cubicBezTo>
                  <a:pt x="34965" y="118167"/>
                  <a:pt x="34965" y="118167"/>
                  <a:pt x="34965" y="118167"/>
                </a:cubicBezTo>
                <a:cubicBezTo>
                  <a:pt x="42206" y="109923"/>
                  <a:pt x="42206" y="109923"/>
                  <a:pt x="42206" y="109923"/>
                </a:cubicBezTo>
                <a:cubicBezTo>
                  <a:pt x="42206" y="98702"/>
                  <a:pt x="42206" y="98702"/>
                  <a:pt x="42206" y="98702"/>
                </a:cubicBezTo>
                <a:cubicBezTo>
                  <a:pt x="34965" y="98702"/>
                  <a:pt x="34965" y="98702"/>
                  <a:pt x="34965" y="98702"/>
                </a:cubicBezTo>
                <a:cubicBezTo>
                  <a:pt x="5793" y="98702"/>
                  <a:pt x="5793" y="98702"/>
                  <a:pt x="5793" y="98702"/>
                </a:cubicBezTo>
                <a:cubicBezTo>
                  <a:pt x="1448" y="98702"/>
                  <a:pt x="0" y="95496"/>
                  <a:pt x="0" y="92290"/>
                </a:cubicBezTo>
                <a:cubicBezTo>
                  <a:pt x="0" y="6412"/>
                  <a:pt x="0" y="6412"/>
                  <a:pt x="0" y="6412"/>
                </a:cubicBezTo>
                <a:cubicBezTo>
                  <a:pt x="0" y="1603"/>
                  <a:pt x="1448" y="0"/>
                  <a:pt x="5793" y="0"/>
                </a:cubicBezTo>
                <a:cubicBezTo>
                  <a:pt x="114000" y="0"/>
                  <a:pt x="114000" y="0"/>
                  <a:pt x="114000" y="0"/>
                </a:cubicBezTo>
                <a:cubicBezTo>
                  <a:pt x="118344" y="0"/>
                  <a:pt x="119793" y="1603"/>
                  <a:pt x="119793" y="6412"/>
                </a:cubicBezTo>
                <a:cubicBezTo>
                  <a:pt x="119793" y="92290"/>
                  <a:pt x="119793" y="92290"/>
                  <a:pt x="119793" y="92290"/>
                </a:cubicBezTo>
                <a:cubicBezTo>
                  <a:pt x="119793" y="95496"/>
                  <a:pt x="118344" y="98702"/>
                  <a:pt x="114000" y="98702"/>
                </a:cubicBezTo>
                <a:close/>
                <a:moveTo>
                  <a:pt x="112551" y="8015"/>
                </a:moveTo>
                <a:lnTo>
                  <a:pt x="112551" y="8015"/>
                </a:lnTo>
                <a:cubicBezTo>
                  <a:pt x="7241" y="8015"/>
                  <a:pt x="7241" y="8015"/>
                  <a:pt x="7241" y="8015"/>
                </a:cubicBezTo>
                <a:cubicBezTo>
                  <a:pt x="7241" y="80839"/>
                  <a:pt x="7241" y="80839"/>
                  <a:pt x="7241" y="80839"/>
                </a:cubicBezTo>
                <a:cubicBezTo>
                  <a:pt x="112551" y="80839"/>
                  <a:pt x="112551" y="80839"/>
                  <a:pt x="112551" y="80839"/>
                </a:cubicBezTo>
                <a:lnTo>
                  <a:pt x="112551" y="8015"/>
                </a:lnTo>
                <a:close/>
                <a:moveTo>
                  <a:pt x="48206" y="38702"/>
                </a:moveTo>
                <a:lnTo>
                  <a:pt x="48206" y="38702"/>
                </a:lnTo>
                <a:cubicBezTo>
                  <a:pt x="54000" y="38702"/>
                  <a:pt x="54000" y="38702"/>
                  <a:pt x="54000" y="38702"/>
                </a:cubicBezTo>
                <a:cubicBezTo>
                  <a:pt x="54000" y="32290"/>
                  <a:pt x="54000" y="32290"/>
                  <a:pt x="54000" y="32290"/>
                </a:cubicBezTo>
                <a:cubicBezTo>
                  <a:pt x="54000" y="27480"/>
                  <a:pt x="56896" y="25877"/>
                  <a:pt x="59793" y="25877"/>
                </a:cubicBezTo>
                <a:cubicBezTo>
                  <a:pt x="62689" y="25877"/>
                  <a:pt x="65793" y="27480"/>
                  <a:pt x="65793" y="32290"/>
                </a:cubicBezTo>
                <a:cubicBezTo>
                  <a:pt x="65793" y="38702"/>
                  <a:pt x="65793" y="38702"/>
                  <a:pt x="65793" y="38702"/>
                </a:cubicBezTo>
                <a:cubicBezTo>
                  <a:pt x="71586" y="38702"/>
                  <a:pt x="71586" y="38702"/>
                  <a:pt x="71586" y="38702"/>
                </a:cubicBezTo>
                <a:cubicBezTo>
                  <a:pt x="74482" y="38702"/>
                  <a:pt x="77379" y="40305"/>
                  <a:pt x="77379" y="45343"/>
                </a:cubicBezTo>
                <a:cubicBezTo>
                  <a:pt x="77379" y="48549"/>
                  <a:pt x="74482" y="51755"/>
                  <a:pt x="71586" y="51755"/>
                </a:cubicBezTo>
                <a:cubicBezTo>
                  <a:pt x="65793" y="51755"/>
                  <a:pt x="65793" y="51755"/>
                  <a:pt x="65793" y="51755"/>
                </a:cubicBezTo>
                <a:cubicBezTo>
                  <a:pt x="65793" y="58167"/>
                  <a:pt x="65793" y="58167"/>
                  <a:pt x="65793" y="58167"/>
                </a:cubicBezTo>
                <a:cubicBezTo>
                  <a:pt x="65793" y="61374"/>
                  <a:pt x="62689" y="64809"/>
                  <a:pt x="59793" y="64809"/>
                </a:cubicBezTo>
                <a:cubicBezTo>
                  <a:pt x="56896" y="64809"/>
                  <a:pt x="54000" y="61374"/>
                  <a:pt x="54000" y="58167"/>
                </a:cubicBezTo>
                <a:cubicBezTo>
                  <a:pt x="54000" y="51755"/>
                  <a:pt x="54000" y="51755"/>
                  <a:pt x="54000" y="51755"/>
                </a:cubicBezTo>
                <a:cubicBezTo>
                  <a:pt x="48206" y="51755"/>
                  <a:pt x="48206" y="51755"/>
                  <a:pt x="48206" y="51755"/>
                </a:cubicBezTo>
                <a:cubicBezTo>
                  <a:pt x="45310" y="51755"/>
                  <a:pt x="42206" y="48549"/>
                  <a:pt x="42206" y="45343"/>
                </a:cubicBezTo>
                <a:cubicBezTo>
                  <a:pt x="42206" y="40305"/>
                  <a:pt x="45310" y="38702"/>
                  <a:pt x="48206" y="3870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92" name="Shape 4792"/>
          <p:cNvSpPr/>
          <p:nvPr/>
        </p:nvSpPr>
        <p:spPr>
          <a:xfrm>
            <a:off x="8553919" y="1333458"/>
            <a:ext cx="289907" cy="1799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19" y="119680"/>
                </a:moveTo>
                <a:lnTo>
                  <a:pt x="114219" y="119680"/>
                </a:lnTo>
                <a:cubicBezTo>
                  <a:pt x="108438" y="119680"/>
                  <a:pt x="108438" y="119680"/>
                  <a:pt x="108438" y="119680"/>
                </a:cubicBezTo>
                <a:cubicBezTo>
                  <a:pt x="11362" y="119680"/>
                  <a:pt x="11362" y="119680"/>
                  <a:pt x="11362" y="119680"/>
                </a:cubicBezTo>
                <a:cubicBezTo>
                  <a:pt x="5780" y="119680"/>
                  <a:pt x="5780" y="119680"/>
                  <a:pt x="5780" y="119680"/>
                </a:cubicBezTo>
                <a:cubicBezTo>
                  <a:pt x="1395" y="119680"/>
                  <a:pt x="0" y="115212"/>
                  <a:pt x="0" y="110744"/>
                </a:cubicBezTo>
                <a:cubicBezTo>
                  <a:pt x="0" y="94787"/>
                  <a:pt x="0" y="94787"/>
                  <a:pt x="0" y="94787"/>
                </a:cubicBezTo>
                <a:cubicBezTo>
                  <a:pt x="11362" y="94787"/>
                  <a:pt x="11362" y="94787"/>
                  <a:pt x="11362" y="94787"/>
                </a:cubicBezTo>
                <a:cubicBezTo>
                  <a:pt x="11362" y="9255"/>
                  <a:pt x="11362" y="9255"/>
                  <a:pt x="11362" y="9255"/>
                </a:cubicBezTo>
                <a:cubicBezTo>
                  <a:pt x="11362" y="2234"/>
                  <a:pt x="12757" y="0"/>
                  <a:pt x="16943" y="0"/>
                </a:cubicBezTo>
                <a:cubicBezTo>
                  <a:pt x="102857" y="0"/>
                  <a:pt x="102857" y="0"/>
                  <a:pt x="102857" y="0"/>
                </a:cubicBezTo>
                <a:cubicBezTo>
                  <a:pt x="105647" y="0"/>
                  <a:pt x="108438" y="2234"/>
                  <a:pt x="108438" y="9255"/>
                </a:cubicBezTo>
                <a:cubicBezTo>
                  <a:pt x="108438" y="94787"/>
                  <a:pt x="108438" y="94787"/>
                  <a:pt x="108438" y="94787"/>
                </a:cubicBezTo>
                <a:cubicBezTo>
                  <a:pt x="119800" y="94787"/>
                  <a:pt x="119800" y="94787"/>
                  <a:pt x="119800" y="94787"/>
                </a:cubicBezTo>
                <a:cubicBezTo>
                  <a:pt x="119800" y="110744"/>
                  <a:pt x="119800" y="110744"/>
                  <a:pt x="119800" y="110744"/>
                </a:cubicBezTo>
                <a:cubicBezTo>
                  <a:pt x="119800" y="115212"/>
                  <a:pt x="117009" y="119680"/>
                  <a:pt x="114219" y="119680"/>
                </a:cubicBezTo>
                <a:close/>
                <a:moveTo>
                  <a:pt x="46445" y="110744"/>
                </a:moveTo>
                <a:lnTo>
                  <a:pt x="46445" y="110744"/>
                </a:lnTo>
                <a:cubicBezTo>
                  <a:pt x="73355" y="110744"/>
                  <a:pt x="73355" y="110744"/>
                  <a:pt x="73355" y="110744"/>
                </a:cubicBezTo>
                <a:cubicBezTo>
                  <a:pt x="73355" y="103723"/>
                  <a:pt x="73355" y="103723"/>
                  <a:pt x="73355" y="103723"/>
                </a:cubicBezTo>
                <a:cubicBezTo>
                  <a:pt x="46445" y="103723"/>
                  <a:pt x="46445" y="103723"/>
                  <a:pt x="46445" y="103723"/>
                </a:cubicBezTo>
                <a:lnTo>
                  <a:pt x="46445" y="110744"/>
                </a:lnTo>
                <a:close/>
                <a:moveTo>
                  <a:pt x="101461" y="11489"/>
                </a:moveTo>
                <a:lnTo>
                  <a:pt x="101461" y="11489"/>
                </a:lnTo>
                <a:cubicBezTo>
                  <a:pt x="18338" y="11489"/>
                  <a:pt x="18338" y="11489"/>
                  <a:pt x="18338" y="11489"/>
                </a:cubicBezTo>
                <a:cubicBezTo>
                  <a:pt x="18338" y="90319"/>
                  <a:pt x="18338" y="90319"/>
                  <a:pt x="18338" y="90319"/>
                </a:cubicBezTo>
                <a:cubicBezTo>
                  <a:pt x="101461" y="90319"/>
                  <a:pt x="101461" y="90319"/>
                  <a:pt x="101461" y="90319"/>
                </a:cubicBezTo>
                <a:lnTo>
                  <a:pt x="101461" y="1148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94" name="Shape 4794"/>
          <p:cNvSpPr/>
          <p:nvPr/>
        </p:nvSpPr>
        <p:spPr>
          <a:xfrm>
            <a:off x="7608015" y="1293240"/>
            <a:ext cx="152361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9090" y="119779"/>
                </a:moveTo>
                <a:lnTo>
                  <a:pt x="109090" y="119779"/>
                </a:lnTo>
                <a:cubicBezTo>
                  <a:pt x="10909" y="119779"/>
                  <a:pt x="10909" y="119779"/>
                  <a:pt x="10909" y="119779"/>
                </a:cubicBezTo>
                <a:cubicBezTo>
                  <a:pt x="5642" y="119779"/>
                  <a:pt x="0" y="116697"/>
                  <a:pt x="0" y="113394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1541"/>
                  <a:pt x="5642" y="0"/>
                  <a:pt x="10909" y="0"/>
                </a:cubicBezTo>
                <a:cubicBezTo>
                  <a:pt x="109090" y="0"/>
                  <a:pt x="109090" y="0"/>
                  <a:pt x="109090" y="0"/>
                </a:cubicBezTo>
                <a:cubicBezTo>
                  <a:pt x="116990" y="0"/>
                  <a:pt x="119623" y="1541"/>
                  <a:pt x="119623" y="6165"/>
                </a:cubicBezTo>
                <a:cubicBezTo>
                  <a:pt x="119623" y="113394"/>
                  <a:pt x="119623" y="113394"/>
                  <a:pt x="119623" y="113394"/>
                </a:cubicBezTo>
                <a:cubicBezTo>
                  <a:pt x="119623" y="116697"/>
                  <a:pt x="116990" y="119779"/>
                  <a:pt x="109090" y="119779"/>
                </a:cubicBezTo>
                <a:close/>
                <a:moveTo>
                  <a:pt x="61316" y="113394"/>
                </a:moveTo>
                <a:lnTo>
                  <a:pt x="61316" y="113394"/>
                </a:lnTo>
                <a:cubicBezTo>
                  <a:pt x="63949" y="113394"/>
                  <a:pt x="66583" y="111853"/>
                  <a:pt x="66583" y="108770"/>
                </a:cubicBezTo>
                <a:cubicBezTo>
                  <a:pt x="66583" y="107229"/>
                  <a:pt x="63949" y="105688"/>
                  <a:pt x="61316" y="105688"/>
                </a:cubicBezTo>
                <a:cubicBezTo>
                  <a:pt x="56050" y="105688"/>
                  <a:pt x="53416" y="107229"/>
                  <a:pt x="53416" y="108770"/>
                </a:cubicBezTo>
                <a:cubicBezTo>
                  <a:pt x="53416" y="111853"/>
                  <a:pt x="56050" y="113394"/>
                  <a:pt x="61316" y="113394"/>
                </a:cubicBezTo>
                <a:close/>
                <a:moveTo>
                  <a:pt x="109090" y="12330"/>
                </a:moveTo>
                <a:lnTo>
                  <a:pt x="109090" y="12330"/>
                </a:lnTo>
                <a:cubicBezTo>
                  <a:pt x="106457" y="12330"/>
                  <a:pt x="106457" y="12330"/>
                  <a:pt x="106457" y="12330"/>
                </a:cubicBezTo>
                <a:cubicBezTo>
                  <a:pt x="13542" y="12330"/>
                  <a:pt x="13542" y="12330"/>
                  <a:pt x="13542" y="12330"/>
                </a:cubicBezTo>
                <a:cubicBezTo>
                  <a:pt x="10909" y="12330"/>
                  <a:pt x="10909" y="12330"/>
                  <a:pt x="10909" y="12330"/>
                </a:cubicBezTo>
                <a:cubicBezTo>
                  <a:pt x="10909" y="99522"/>
                  <a:pt x="10909" y="99522"/>
                  <a:pt x="10909" y="99522"/>
                </a:cubicBezTo>
                <a:cubicBezTo>
                  <a:pt x="13542" y="99522"/>
                  <a:pt x="13542" y="99522"/>
                  <a:pt x="13542" y="99522"/>
                </a:cubicBezTo>
                <a:cubicBezTo>
                  <a:pt x="106457" y="99522"/>
                  <a:pt x="106457" y="99522"/>
                  <a:pt x="106457" y="99522"/>
                </a:cubicBezTo>
                <a:cubicBezTo>
                  <a:pt x="109090" y="99522"/>
                  <a:pt x="109090" y="99522"/>
                  <a:pt x="109090" y="99522"/>
                </a:cubicBezTo>
                <a:lnTo>
                  <a:pt x="109090" y="1233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96" name="Shape 4796"/>
          <p:cNvSpPr/>
          <p:nvPr/>
        </p:nvSpPr>
        <p:spPr>
          <a:xfrm>
            <a:off x="6622286" y="5347949"/>
            <a:ext cx="217959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5" y="60000"/>
                </a:moveTo>
                <a:lnTo>
                  <a:pt x="119735" y="60000"/>
                </a:lnTo>
                <a:cubicBezTo>
                  <a:pt x="119735" y="112983"/>
                  <a:pt x="119735" y="112983"/>
                  <a:pt x="119735" y="112983"/>
                </a:cubicBezTo>
                <a:cubicBezTo>
                  <a:pt x="119735" y="116370"/>
                  <a:pt x="116026" y="119758"/>
                  <a:pt x="112317" y="119758"/>
                </a:cubicBezTo>
                <a:cubicBezTo>
                  <a:pt x="74701" y="119758"/>
                  <a:pt x="74701" y="119758"/>
                  <a:pt x="74701" y="119758"/>
                </a:cubicBezTo>
                <a:cubicBezTo>
                  <a:pt x="69139" y="119758"/>
                  <a:pt x="67284" y="116370"/>
                  <a:pt x="67284" y="112983"/>
                </a:cubicBezTo>
                <a:cubicBezTo>
                  <a:pt x="67284" y="107903"/>
                  <a:pt x="69139" y="106209"/>
                  <a:pt x="74701" y="106209"/>
                </a:cubicBezTo>
                <a:cubicBezTo>
                  <a:pt x="104635" y="106209"/>
                  <a:pt x="104635" y="106209"/>
                  <a:pt x="104635" y="106209"/>
                </a:cubicBezTo>
                <a:cubicBezTo>
                  <a:pt x="104635" y="13790"/>
                  <a:pt x="104635" y="13790"/>
                  <a:pt x="104635" y="13790"/>
                </a:cubicBezTo>
                <a:cubicBezTo>
                  <a:pt x="74701" y="13790"/>
                  <a:pt x="74701" y="13790"/>
                  <a:pt x="74701" y="13790"/>
                </a:cubicBezTo>
                <a:cubicBezTo>
                  <a:pt x="69139" y="13790"/>
                  <a:pt x="67284" y="10403"/>
                  <a:pt x="67284" y="7016"/>
                </a:cubicBezTo>
                <a:cubicBezTo>
                  <a:pt x="67284" y="3629"/>
                  <a:pt x="69139" y="0"/>
                  <a:pt x="74701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6026" y="0"/>
                  <a:pt x="119735" y="3629"/>
                  <a:pt x="119735" y="7016"/>
                </a:cubicBezTo>
                <a:cubicBezTo>
                  <a:pt x="119735" y="60000"/>
                  <a:pt x="119735" y="60000"/>
                  <a:pt x="119735" y="60000"/>
                </a:cubicBezTo>
                <a:close/>
                <a:moveTo>
                  <a:pt x="76556" y="54919"/>
                </a:moveTo>
                <a:lnTo>
                  <a:pt x="76556" y="54919"/>
                </a:lnTo>
                <a:cubicBezTo>
                  <a:pt x="78410" y="56612"/>
                  <a:pt x="78410" y="58306"/>
                  <a:pt x="78410" y="60000"/>
                </a:cubicBezTo>
                <a:cubicBezTo>
                  <a:pt x="78410" y="61693"/>
                  <a:pt x="78410" y="63387"/>
                  <a:pt x="76556" y="65080"/>
                </a:cubicBezTo>
                <a:cubicBezTo>
                  <a:pt x="52450" y="85645"/>
                  <a:pt x="52450" y="85645"/>
                  <a:pt x="52450" y="85645"/>
                </a:cubicBezTo>
                <a:cubicBezTo>
                  <a:pt x="50596" y="87338"/>
                  <a:pt x="48476" y="87338"/>
                  <a:pt x="46622" y="87338"/>
                </a:cubicBezTo>
                <a:cubicBezTo>
                  <a:pt x="42913" y="87338"/>
                  <a:pt x="39205" y="83951"/>
                  <a:pt x="39205" y="80564"/>
                </a:cubicBezTo>
                <a:cubicBezTo>
                  <a:pt x="39205" y="78870"/>
                  <a:pt x="41059" y="77177"/>
                  <a:pt x="41059" y="75241"/>
                </a:cubicBezTo>
                <a:cubicBezTo>
                  <a:pt x="52450" y="66774"/>
                  <a:pt x="52450" y="66774"/>
                  <a:pt x="52450" y="66774"/>
                </a:cubicBezTo>
                <a:cubicBezTo>
                  <a:pt x="7417" y="66774"/>
                  <a:pt x="7417" y="66774"/>
                  <a:pt x="7417" y="66774"/>
                </a:cubicBezTo>
                <a:cubicBezTo>
                  <a:pt x="1854" y="66774"/>
                  <a:pt x="0" y="63387"/>
                  <a:pt x="0" y="60000"/>
                </a:cubicBezTo>
                <a:cubicBezTo>
                  <a:pt x="0" y="56612"/>
                  <a:pt x="1854" y="53225"/>
                  <a:pt x="7417" y="53225"/>
                </a:cubicBezTo>
                <a:cubicBezTo>
                  <a:pt x="52450" y="53225"/>
                  <a:pt x="52450" y="53225"/>
                  <a:pt x="52450" y="53225"/>
                </a:cubicBezTo>
                <a:cubicBezTo>
                  <a:pt x="41059" y="44516"/>
                  <a:pt x="41059" y="44516"/>
                  <a:pt x="41059" y="44516"/>
                </a:cubicBezTo>
                <a:cubicBezTo>
                  <a:pt x="41059" y="42822"/>
                  <a:pt x="39205" y="41129"/>
                  <a:pt x="39205" y="39435"/>
                </a:cubicBezTo>
                <a:cubicBezTo>
                  <a:pt x="39205" y="36048"/>
                  <a:pt x="42913" y="32661"/>
                  <a:pt x="46622" y="32661"/>
                </a:cubicBezTo>
                <a:cubicBezTo>
                  <a:pt x="48476" y="32661"/>
                  <a:pt x="50596" y="32661"/>
                  <a:pt x="52450" y="34354"/>
                </a:cubicBezTo>
                <a:cubicBezTo>
                  <a:pt x="76556" y="54919"/>
                  <a:pt x="76556" y="54919"/>
                  <a:pt x="76556" y="5491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98" name="Shape 4798"/>
          <p:cNvSpPr/>
          <p:nvPr/>
        </p:nvSpPr>
        <p:spPr>
          <a:xfrm>
            <a:off x="5604434" y="5358533"/>
            <a:ext cx="234889" cy="21801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883" y="119735"/>
                </a:moveTo>
                <a:lnTo>
                  <a:pt x="112883" y="119735"/>
                </a:lnTo>
                <a:cubicBezTo>
                  <a:pt x="59141" y="119735"/>
                  <a:pt x="59141" y="119735"/>
                  <a:pt x="59141" y="119735"/>
                </a:cubicBezTo>
                <a:cubicBezTo>
                  <a:pt x="7116" y="119735"/>
                  <a:pt x="7116" y="119735"/>
                  <a:pt x="7116" y="119735"/>
                </a:cubicBezTo>
                <a:cubicBezTo>
                  <a:pt x="1717" y="119735"/>
                  <a:pt x="0" y="116026"/>
                  <a:pt x="0" y="112317"/>
                </a:cubicBezTo>
                <a:cubicBezTo>
                  <a:pt x="0" y="74701"/>
                  <a:pt x="0" y="74701"/>
                  <a:pt x="0" y="74701"/>
                </a:cubicBezTo>
                <a:cubicBezTo>
                  <a:pt x="0" y="70993"/>
                  <a:pt x="1717" y="67284"/>
                  <a:pt x="7116" y="67284"/>
                </a:cubicBezTo>
                <a:cubicBezTo>
                  <a:pt x="10552" y="67284"/>
                  <a:pt x="13987" y="70993"/>
                  <a:pt x="13987" y="74701"/>
                </a:cubicBezTo>
                <a:cubicBezTo>
                  <a:pt x="13987" y="104900"/>
                  <a:pt x="13987" y="104900"/>
                  <a:pt x="13987" y="104900"/>
                </a:cubicBezTo>
                <a:cubicBezTo>
                  <a:pt x="105766" y="104900"/>
                  <a:pt x="105766" y="104900"/>
                  <a:pt x="105766" y="104900"/>
                </a:cubicBezTo>
                <a:cubicBezTo>
                  <a:pt x="105766" y="74701"/>
                  <a:pt x="105766" y="74701"/>
                  <a:pt x="105766" y="74701"/>
                </a:cubicBezTo>
                <a:cubicBezTo>
                  <a:pt x="105766" y="70993"/>
                  <a:pt x="109447" y="67284"/>
                  <a:pt x="112883" y="67284"/>
                </a:cubicBezTo>
                <a:cubicBezTo>
                  <a:pt x="116319" y="67284"/>
                  <a:pt x="119754" y="70993"/>
                  <a:pt x="119754" y="74701"/>
                </a:cubicBezTo>
                <a:cubicBezTo>
                  <a:pt x="119754" y="112317"/>
                  <a:pt x="119754" y="112317"/>
                  <a:pt x="119754" y="112317"/>
                </a:cubicBezTo>
                <a:cubicBezTo>
                  <a:pt x="119754" y="116026"/>
                  <a:pt x="116319" y="119735"/>
                  <a:pt x="112883" y="119735"/>
                </a:cubicBezTo>
                <a:close/>
                <a:moveTo>
                  <a:pt x="85153" y="52450"/>
                </a:moveTo>
                <a:lnTo>
                  <a:pt x="85153" y="52450"/>
                </a:lnTo>
                <a:cubicBezTo>
                  <a:pt x="64294" y="76556"/>
                  <a:pt x="64294" y="76556"/>
                  <a:pt x="64294" y="76556"/>
                </a:cubicBezTo>
                <a:cubicBezTo>
                  <a:pt x="64294" y="78675"/>
                  <a:pt x="62576" y="80529"/>
                  <a:pt x="59141" y="80529"/>
                </a:cubicBezTo>
                <a:cubicBezTo>
                  <a:pt x="57423" y="80529"/>
                  <a:pt x="55705" y="78675"/>
                  <a:pt x="53987" y="76556"/>
                </a:cubicBezTo>
                <a:cubicBezTo>
                  <a:pt x="33128" y="52450"/>
                  <a:pt x="33128" y="52450"/>
                  <a:pt x="33128" y="52450"/>
                </a:cubicBezTo>
                <a:cubicBezTo>
                  <a:pt x="33128" y="50596"/>
                  <a:pt x="31165" y="48741"/>
                  <a:pt x="31165" y="46622"/>
                </a:cubicBezTo>
                <a:cubicBezTo>
                  <a:pt x="31165" y="42913"/>
                  <a:pt x="34846" y="39205"/>
                  <a:pt x="38282" y="39205"/>
                </a:cubicBezTo>
                <a:cubicBezTo>
                  <a:pt x="41717" y="39205"/>
                  <a:pt x="43435" y="41059"/>
                  <a:pt x="43435" y="42913"/>
                </a:cubicBezTo>
                <a:cubicBezTo>
                  <a:pt x="52024" y="52450"/>
                  <a:pt x="52024" y="52450"/>
                  <a:pt x="52024" y="52450"/>
                </a:cubicBezTo>
                <a:cubicBezTo>
                  <a:pt x="52024" y="7417"/>
                  <a:pt x="52024" y="7417"/>
                  <a:pt x="52024" y="7417"/>
                </a:cubicBezTo>
                <a:cubicBezTo>
                  <a:pt x="52024" y="3708"/>
                  <a:pt x="55705" y="0"/>
                  <a:pt x="59141" y="0"/>
                </a:cubicBezTo>
                <a:cubicBezTo>
                  <a:pt x="64294" y="0"/>
                  <a:pt x="66012" y="3708"/>
                  <a:pt x="66012" y="7417"/>
                </a:cubicBezTo>
                <a:cubicBezTo>
                  <a:pt x="66012" y="52450"/>
                  <a:pt x="66012" y="52450"/>
                  <a:pt x="66012" y="52450"/>
                </a:cubicBezTo>
                <a:cubicBezTo>
                  <a:pt x="74601" y="42913"/>
                  <a:pt x="74601" y="42913"/>
                  <a:pt x="74601" y="42913"/>
                </a:cubicBezTo>
                <a:cubicBezTo>
                  <a:pt x="76319" y="41059"/>
                  <a:pt x="78036" y="39205"/>
                  <a:pt x="79754" y="39205"/>
                </a:cubicBezTo>
                <a:cubicBezTo>
                  <a:pt x="85153" y="39205"/>
                  <a:pt x="86871" y="42913"/>
                  <a:pt x="86871" y="46622"/>
                </a:cubicBezTo>
                <a:cubicBezTo>
                  <a:pt x="86871" y="48741"/>
                  <a:pt x="86871" y="50596"/>
                  <a:pt x="85153" y="5245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00" name="Shape 4800"/>
          <p:cNvSpPr/>
          <p:nvPr/>
        </p:nvSpPr>
        <p:spPr>
          <a:xfrm>
            <a:off x="4563305" y="5320433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209" y="119802"/>
                </a:moveTo>
                <a:lnTo>
                  <a:pt x="114209" y="119802"/>
                </a:lnTo>
                <a:cubicBezTo>
                  <a:pt x="5590" y="119802"/>
                  <a:pt x="5590" y="119802"/>
                  <a:pt x="5590" y="119802"/>
                </a:cubicBezTo>
                <a:cubicBezTo>
                  <a:pt x="2795" y="119802"/>
                  <a:pt x="0" y="117044"/>
                  <a:pt x="0" y="114285"/>
                </a:cubicBezTo>
                <a:cubicBezTo>
                  <a:pt x="0" y="20886"/>
                  <a:pt x="0" y="20886"/>
                  <a:pt x="0" y="20886"/>
                </a:cubicBezTo>
                <a:cubicBezTo>
                  <a:pt x="0" y="18128"/>
                  <a:pt x="2795" y="15369"/>
                  <a:pt x="5590" y="15369"/>
                </a:cubicBezTo>
                <a:cubicBezTo>
                  <a:pt x="16772" y="15369"/>
                  <a:pt x="16772" y="15369"/>
                  <a:pt x="16772" y="15369"/>
                </a:cubicBezTo>
                <a:cubicBezTo>
                  <a:pt x="16772" y="20886"/>
                  <a:pt x="16772" y="20886"/>
                  <a:pt x="16772" y="20886"/>
                </a:cubicBezTo>
                <a:cubicBezTo>
                  <a:pt x="16772" y="27783"/>
                  <a:pt x="22562" y="33497"/>
                  <a:pt x="29550" y="33497"/>
                </a:cubicBezTo>
                <a:cubicBezTo>
                  <a:pt x="36539" y="33497"/>
                  <a:pt x="43727" y="27783"/>
                  <a:pt x="43727" y="20886"/>
                </a:cubicBezTo>
                <a:cubicBezTo>
                  <a:pt x="43727" y="15369"/>
                  <a:pt x="43727" y="15369"/>
                  <a:pt x="43727" y="15369"/>
                </a:cubicBezTo>
                <a:cubicBezTo>
                  <a:pt x="77470" y="15369"/>
                  <a:pt x="77470" y="15369"/>
                  <a:pt x="77470" y="15369"/>
                </a:cubicBezTo>
                <a:cubicBezTo>
                  <a:pt x="77470" y="20886"/>
                  <a:pt x="77470" y="20886"/>
                  <a:pt x="77470" y="20886"/>
                </a:cubicBezTo>
                <a:cubicBezTo>
                  <a:pt x="77470" y="27783"/>
                  <a:pt x="83261" y="33497"/>
                  <a:pt x="90249" y="33497"/>
                </a:cubicBezTo>
                <a:cubicBezTo>
                  <a:pt x="97237" y="33497"/>
                  <a:pt x="102828" y="27783"/>
                  <a:pt x="102828" y="20886"/>
                </a:cubicBezTo>
                <a:cubicBezTo>
                  <a:pt x="102828" y="15369"/>
                  <a:pt x="102828" y="15369"/>
                  <a:pt x="102828" y="15369"/>
                </a:cubicBezTo>
                <a:cubicBezTo>
                  <a:pt x="114209" y="15369"/>
                  <a:pt x="114209" y="15369"/>
                  <a:pt x="114209" y="15369"/>
                </a:cubicBezTo>
                <a:cubicBezTo>
                  <a:pt x="118402" y="15369"/>
                  <a:pt x="119800" y="18128"/>
                  <a:pt x="119800" y="20886"/>
                </a:cubicBezTo>
                <a:cubicBezTo>
                  <a:pt x="119800" y="114285"/>
                  <a:pt x="119800" y="114285"/>
                  <a:pt x="119800" y="114285"/>
                </a:cubicBezTo>
                <a:cubicBezTo>
                  <a:pt x="119800" y="117044"/>
                  <a:pt x="118402" y="119802"/>
                  <a:pt x="114209" y="119802"/>
                </a:cubicBezTo>
                <a:close/>
                <a:moveTo>
                  <a:pt x="108618" y="44532"/>
                </a:moveTo>
                <a:lnTo>
                  <a:pt x="108618" y="44532"/>
                </a:lnTo>
                <a:cubicBezTo>
                  <a:pt x="11181" y="44532"/>
                  <a:pt x="11181" y="44532"/>
                  <a:pt x="11181" y="44532"/>
                </a:cubicBezTo>
                <a:cubicBezTo>
                  <a:pt x="11181" y="108571"/>
                  <a:pt x="11181" y="108571"/>
                  <a:pt x="11181" y="108571"/>
                </a:cubicBezTo>
                <a:cubicBezTo>
                  <a:pt x="108618" y="108571"/>
                  <a:pt x="108618" y="108571"/>
                  <a:pt x="108618" y="108571"/>
                </a:cubicBezTo>
                <a:lnTo>
                  <a:pt x="108618" y="44532"/>
                </a:lnTo>
                <a:close/>
                <a:moveTo>
                  <a:pt x="46522" y="70935"/>
                </a:moveTo>
                <a:lnTo>
                  <a:pt x="46522" y="70935"/>
                </a:lnTo>
                <a:cubicBezTo>
                  <a:pt x="54908" y="70935"/>
                  <a:pt x="54908" y="70935"/>
                  <a:pt x="54908" y="70935"/>
                </a:cubicBezTo>
                <a:cubicBezTo>
                  <a:pt x="54908" y="64039"/>
                  <a:pt x="54908" y="64039"/>
                  <a:pt x="54908" y="64039"/>
                </a:cubicBezTo>
                <a:cubicBezTo>
                  <a:pt x="54908" y="59901"/>
                  <a:pt x="56306" y="58522"/>
                  <a:pt x="60698" y="58522"/>
                </a:cubicBezTo>
                <a:cubicBezTo>
                  <a:pt x="63494" y="58522"/>
                  <a:pt x="66289" y="59901"/>
                  <a:pt x="66289" y="64039"/>
                </a:cubicBezTo>
                <a:cubicBezTo>
                  <a:pt x="66289" y="70935"/>
                  <a:pt x="66289" y="70935"/>
                  <a:pt x="66289" y="70935"/>
                </a:cubicBezTo>
                <a:cubicBezTo>
                  <a:pt x="73277" y="70935"/>
                  <a:pt x="73277" y="70935"/>
                  <a:pt x="73277" y="70935"/>
                </a:cubicBezTo>
                <a:cubicBezTo>
                  <a:pt x="76073" y="70935"/>
                  <a:pt x="78868" y="73891"/>
                  <a:pt x="78868" y="76650"/>
                </a:cubicBezTo>
                <a:cubicBezTo>
                  <a:pt x="78868" y="79408"/>
                  <a:pt x="76073" y="82167"/>
                  <a:pt x="73277" y="82167"/>
                </a:cubicBezTo>
                <a:cubicBezTo>
                  <a:pt x="66289" y="82167"/>
                  <a:pt x="66289" y="82167"/>
                  <a:pt x="66289" y="82167"/>
                </a:cubicBezTo>
                <a:cubicBezTo>
                  <a:pt x="66289" y="89064"/>
                  <a:pt x="66289" y="89064"/>
                  <a:pt x="66289" y="89064"/>
                </a:cubicBezTo>
                <a:cubicBezTo>
                  <a:pt x="66289" y="93399"/>
                  <a:pt x="63494" y="94778"/>
                  <a:pt x="60698" y="94778"/>
                </a:cubicBezTo>
                <a:cubicBezTo>
                  <a:pt x="56306" y="94778"/>
                  <a:pt x="54908" y="93399"/>
                  <a:pt x="54908" y="89064"/>
                </a:cubicBezTo>
                <a:cubicBezTo>
                  <a:pt x="54908" y="82167"/>
                  <a:pt x="54908" y="82167"/>
                  <a:pt x="54908" y="82167"/>
                </a:cubicBezTo>
                <a:cubicBezTo>
                  <a:pt x="46522" y="82167"/>
                  <a:pt x="46522" y="82167"/>
                  <a:pt x="46522" y="82167"/>
                </a:cubicBezTo>
                <a:cubicBezTo>
                  <a:pt x="43727" y="82167"/>
                  <a:pt x="40732" y="79408"/>
                  <a:pt x="40732" y="76650"/>
                </a:cubicBezTo>
                <a:cubicBezTo>
                  <a:pt x="40732" y="73891"/>
                  <a:pt x="43727" y="70935"/>
                  <a:pt x="46522" y="70935"/>
                </a:cubicBezTo>
                <a:close/>
                <a:moveTo>
                  <a:pt x="47920" y="58522"/>
                </a:moveTo>
                <a:lnTo>
                  <a:pt x="47920" y="58522"/>
                </a:lnTo>
                <a:cubicBezTo>
                  <a:pt x="46522" y="58522"/>
                  <a:pt x="46522" y="58522"/>
                  <a:pt x="46522" y="58522"/>
                </a:cubicBezTo>
                <a:cubicBezTo>
                  <a:pt x="46522" y="58522"/>
                  <a:pt x="46522" y="58522"/>
                  <a:pt x="47920" y="58522"/>
                </a:cubicBezTo>
                <a:close/>
                <a:moveTo>
                  <a:pt x="90249" y="26403"/>
                </a:moveTo>
                <a:lnTo>
                  <a:pt x="90249" y="26403"/>
                </a:lnTo>
                <a:cubicBezTo>
                  <a:pt x="87454" y="26403"/>
                  <a:pt x="84658" y="23645"/>
                  <a:pt x="84658" y="20886"/>
                </a:cubicBezTo>
                <a:cubicBezTo>
                  <a:pt x="84658" y="5517"/>
                  <a:pt x="84658" y="5517"/>
                  <a:pt x="84658" y="5517"/>
                </a:cubicBezTo>
                <a:cubicBezTo>
                  <a:pt x="84658" y="2758"/>
                  <a:pt x="87454" y="0"/>
                  <a:pt x="90249" y="0"/>
                </a:cubicBezTo>
                <a:cubicBezTo>
                  <a:pt x="93044" y="0"/>
                  <a:pt x="95840" y="2758"/>
                  <a:pt x="95840" y="5517"/>
                </a:cubicBezTo>
                <a:cubicBezTo>
                  <a:pt x="95840" y="20886"/>
                  <a:pt x="95840" y="20886"/>
                  <a:pt x="95840" y="20886"/>
                </a:cubicBezTo>
                <a:cubicBezTo>
                  <a:pt x="95840" y="23645"/>
                  <a:pt x="93044" y="26403"/>
                  <a:pt x="90249" y="26403"/>
                </a:cubicBezTo>
                <a:close/>
                <a:moveTo>
                  <a:pt x="29550" y="26403"/>
                </a:moveTo>
                <a:lnTo>
                  <a:pt x="29550" y="26403"/>
                </a:lnTo>
                <a:cubicBezTo>
                  <a:pt x="26755" y="26403"/>
                  <a:pt x="23960" y="23645"/>
                  <a:pt x="23960" y="20886"/>
                </a:cubicBezTo>
                <a:cubicBezTo>
                  <a:pt x="23960" y="5517"/>
                  <a:pt x="23960" y="5517"/>
                  <a:pt x="23960" y="5517"/>
                </a:cubicBezTo>
                <a:cubicBezTo>
                  <a:pt x="23960" y="2758"/>
                  <a:pt x="26755" y="0"/>
                  <a:pt x="29550" y="0"/>
                </a:cubicBezTo>
                <a:cubicBezTo>
                  <a:pt x="33743" y="0"/>
                  <a:pt x="35141" y="2758"/>
                  <a:pt x="35141" y="5517"/>
                </a:cubicBezTo>
                <a:cubicBezTo>
                  <a:pt x="35141" y="20886"/>
                  <a:pt x="35141" y="20886"/>
                  <a:pt x="35141" y="20886"/>
                </a:cubicBezTo>
                <a:cubicBezTo>
                  <a:pt x="35141" y="23645"/>
                  <a:pt x="33743" y="26403"/>
                  <a:pt x="29550" y="2640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02" name="Shape 4802"/>
          <p:cNvSpPr/>
          <p:nvPr/>
        </p:nvSpPr>
        <p:spPr>
          <a:xfrm>
            <a:off x="3562384" y="5320433"/>
            <a:ext cx="279327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00" y="108571"/>
                </a:moveTo>
                <a:lnTo>
                  <a:pt x="114000" y="108571"/>
                </a:lnTo>
                <a:cubicBezTo>
                  <a:pt x="90620" y="108571"/>
                  <a:pt x="90620" y="108571"/>
                  <a:pt x="90620" y="108571"/>
                </a:cubicBezTo>
                <a:cubicBezTo>
                  <a:pt x="86275" y="108571"/>
                  <a:pt x="84827" y="105812"/>
                  <a:pt x="84827" y="103054"/>
                </a:cubicBezTo>
                <a:cubicBezTo>
                  <a:pt x="84827" y="98916"/>
                  <a:pt x="86275" y="97536"/>
                  <a:pt x="90620" y="97536"/>
                </a:cubicBezTo>
                <a:cubicBezTo>
                  <a:pt x="114000" y="97536"/>
                  <a:pt x="114000" y="97536"/>
                  <a:pt x="114000" y="97536"/>
                </a:cubicBezTo>
                <a:cubicBezTo>
                  <a:pt x="116896" y="97536"/>
                  <a:pt x="119793" y="98916"/>
                  <a:pt x="119793" y="103054"/>
                </a:cubicBezTo>
                <a:cubicBezTo>
                  <a:pt x="119793" y="105812"/>
                  <a:pt x="116896" y="108571"/>
                  <a:pt x="114000" y="108571"/>
                </a:cubicBezTo>
                <a:close/>
                <a:moveTo>
                  <a:pt x="90620" y="92019"/>
                </a:moveTo>
                <a:lnTo>
                  <a:pt x="90620" y="92019"/>
                </a:lnTo>
                <a:cubicBezTo>
                  <a:pt x="83379" y="92019"/>
                  <a:pt x="78827" y="96157"/>
                  <a:pt x="78827" y="103054"/>
                </a:cubicBezTo>
                <a:cubicBezTo>
                  <a:pt x="78827" y="108571"/>
                  <a:pt x="83379" y="114285"/>
                  <a:pt x="90620" y="114285"/>
                </a:cubicBezTo>
                <a:cubicBezTo>
                  <a:pt x="92068" y="114285"/>
                  <a:pt x="92068" y="114285"/>
                  <a:pt x="92068" y="114285"/>
                </a:cubicBezTo>
                <a:cubicBezTo>
                  <a:pt x="114000" y="114285"/>
                  <a:pt x="114000" y="114285"/>
                  <a:pt x="114000" y="114285"/>
                </a:cubicBezTo>
                <a:cubicBezTo>
                  <a:pt x="114000" y="117044"/>
                  <a:pt x="111103" y="119802"/>
                  <a:pt x="108206" y="119802"/>
                </a:cubicBezTo>
                <a:cubicBezTo>
                  <a:pt x="5793" y="119802"/>
                  <a:pt x="5793" y="119802"/>
                  <a:pt x="5793" y="119802"/>
                </a:cubicBezTo>
                <a:cubicBezTo>
                  <a:pt x="2896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2896" y="11034"/>
                  <a:pt x="5793" y="11034"/>
                </a:cubicBezTo>
                <a:cubicBezTo>
                  <a:pt x="15931" y="11034"/>
                  <a:pt x="15931" y="11034"/>
                  <a:pt x="15931" y="11034"/>
                </a:cubicBezTo>
                <a:cubicBezTo>
                  <a:pt x="15931" y="16748"/>
                  <a:pt x="15931" y="16748"/>
                  <a:pt x="15931" y="16748"/>
                </a:cubicBezTo>
                <a:cubicBezTo>
                  <a:pt x="15931" y="23645"/>
                  <a:pt x="21931" y="27783"/>
                  <a:pt x="27724" y="27783"/>
                </a:cubicBezTo>
                <a:cubicBezTo>
                  <a:pt x="33517" y="27783"/>
                  <a:pt x="39310" y="23645"/>
                  <a:pt x="39310" y="16748"/>
                </a:cubicBezTo>
                <a:cubicBezTo>
                  <a:pt x="39310" y="11034"/>
                  <a:pt x="39310" y="11034"/>
                  <a:pt x="39310" y="11034"/>
                </a:cubicBezTo>
                <a:cubicBezTo>
                  <a:pt x="45310" y="11034"/>
                  <a:pt x="45310" y="11034"/>
                  <a:pt x="45310" y="11034"/>
                </a:cubicBezTo>
                <a:cubicBezTo>
                  <a:pt x="45310" y="16748"/>
                  <a:pt x="45310" y="16748"/>
                  <a:pt x="45310" y="16748"/>
                </a:cubicBezTo>
                <a:cubicBezTo>
                  <a:pt x="45310" y="23645"/>
                  <a:pt x="51103" y="27783"/>
                  <a:pt x="56896" y="27783"/>
                </a:cubicBezTo>
                <a:cubicBezTo>
                  <a:pt x="62896" y="27783"/>
                  <a:pt x="68689" y="23645"/>
                  <a:pt x="68689" y="16748"/>
                </a:cubicBezTo>
                <a:cubicBezTo>
                  <a:pt x="68689" y="11034"/>
                  <a:pt x="68689" y="11034"/>
                  <a:pt x="68689" y="11034"/>
                </a:cubicBezTo>
                <a:cubicBezTo>
                  <a:pt x="74482" y="11034"/>
                  <a:pt x="74482" y="11034"/>
                  <a:pt x="74482" y="11034"/>
                </a:cubicBezTo>
                <a:cubicBezTo>
                  <a:pt x="74482" y="16748"/>
                  <a:pt x="74482" y="16748"/>
                  <a:pt x="74482" y="16748"/>
                </a:cubicBezTo>
                <a:cubicBezTo>
                  <a:pt x="74482" y="23645"/>
                  <a:pt x="80275" y="27783"/>
                  <a:pt x="86275" y="27783"/>
                </a:cubicBezTo>
                <a:cubicBezTo>
                  <a:pt x="92068" y="27783"/>
                  <a:pt x="97862" y="23645"/>
                  <a:pt x="97862" y="16748"/>
                </a:cubicBezTo>
                <a:cubicBezTo>
                  <a:pt x="97862" y="11034"/>
                  <a:pt x="97862" y="11034"/>
                  <a:pt x="97862" y="11034"/>
                </a:cubicBezTo>
                <a:cubicBezTo>
                  <a:pt x="108206" y="11034"/>
                  <a:pt x="108206" y="11034"/>
                  <a:pt x="108206" y="11034"/>
                </a:cubicBezTo>
                <a:cubicBezTo>
                  <a:pt x="111103" y="11034"/>
                  <a:pt x="114000" y="13990"/>
                  <a:pt x="114000" y="16748"/>
                </a:cubicBezTo>
                <a:cubicBezTo>
                  <a:pt x="114000" y="92019"/>
                  <a:pt x="114000" y="92019"/>
                  <a:pt x="114000" y="92019"/>
                </a:cubicBezTo>
                <a:cubicBezTo>
                  <a:pt x="108206" y="92019"/>
                  <a:pt x="108206" y="92019"/>
                  <a:pt x="108206" y="92019"/>
                </a:cubicBezTo>
                <a:lnTo>
                  <a:pt x="90620" y="92019"/>
                </a:lnTo>
                <a:close/>
                <a:moveTo>
                  <a:pt x="20482" y="100295"/>
                </a:moveTo>
                <a:lnTo>
                  <a:pt x="20482" y="100295"/>
                </a:lnTo>
                <a:cubicBezTo>
                  <a:pt x="58344" y="100295"/>
                  <a:pt x="58344" y="100295"/>
                  <a:pt x="58344" y="100295"/>
                </a:cubicBezTo>
                <a:cubicBezTo>
                  <a:pt x="61448" y="100295"/>
                  <a:pt x="62896" y="98916"/>
                  <a:pt x="62896" y="96157"/>
                </a:cubicBezTo>
                <a:cubicBezTo>
                  <a:pt x="62896" y="93399"/>
                  <a:pt x="61448" y="92019"/>
                  <a:pt x="58344" y="92019"/>
                </a:cubicBezTo>
                <a:cubicBezTo>
                  <a:pt x="20482" y="92019"/>
                  <a:pt x="20482" y="92019"/>
                  <a:pt x="20482" y="92019"/>
                </a:cubicBezTo>
                <a:cubicBezTo>
                  <a:pt x="17379" y="92019"/>
                  <a:pt x="15931" y="93399"/>
                  <a:pt x="15931" y="96157"/>
                </a:cubicBezTo>
                <a:cubicBezTo>
                  <a:pt x="15931" y="98916"/>
                  <a:pt x="17379" y="100295"/>
                  <a:pt x="20482" y="100295"/>
                </a:cubicBezTo>
                <a:close/>
                <a:moveTo>
                  <a:pt x="92068" y="43152"/>
                </a:moveTo>
                <a:lnTo>
                  <a:pt x="92068" y="43152"/>
                </a:lnTo>
                <a:cubicBezTo>
                  <a:pt x="21931" y="43152"/>
                  <a:pt x="21931" y="43152"/>
                  <a:pt x="21931" y="43152"/>
                </a:cubicBezTo>
                <a:cubicBezTo>
                  <a:pt x="19034" y="43152"/>
                  <a:pt x="15931" y="45911"/>
                  <a:pt x="15931" y="48669"/>
                </a:cubicBezTo>
                <a:cubicBezTo>
                  <a:pt x="15931" y="51625"/>
                  <a:pt x="19034" y="54384"/>
                  <a:pt x="21931" y="54384"/>
                </a:cubicBezTo>
                <a:cubicBezTo>
                  <a:pt x="92068" y="54384"/>
                  <a:pt x="92068" y="54384"/>
                  <a:pt x="92068" y="54384"/>
                </a:cubicBezTo>
                <a:cubicBezTo>
                  <a:pt x="94965" y="54384"/>
                  <a:pt x="97862" y="51625"/>
                  <a:pt x="97862" y="48669"/>
                </a:cubicBezTo>
                <a:cubicBezTo>
                  <a:pt x="97862" y="45911"/>
                  <a:pt x="94965" y="43152"/>
                  <a:pt x="92068" y="43152"/>
                </a:cubicBezTo>
                <a:close/>
                <a:moveTo>
                  <a:pt x="92068" y="66798"/>
                </a:moveTo>
                <a:lnTo>
                  <a:pt x="92068" y="66798"/>
                </a:lnTo>
                <a:cubicBezTo>
                  <a:pt x="56896" y="66798"/>
                  <a:pt x="56896" y="66798"/>
                  <a:pt x="56896" y="66798"/>
                </a:cubicBezTo>
                <a:cubicBezTo>
                  <a:pt x="46758" y="66798"/>
                  <a:pt x="46758" y="66798"/>
                  <a:pt x="46758" y="66798"/>
                </a:cubicBezTo>
                <a:cubicBezTo>
                  <a:pt x="45310" y="66798"/>
                  <a:pt x="45310" y="66798"/>
                  <a:pt x="45310" y="66798"/>
                </a:cubicBezTo>
                <a:cubicBezTo>
                  <a:pt x="21931" y="66798"/>
                  <a:pt x="21931" y="66798"/>
                  <a:pt x="21931" y="66798"/>
                </a:cubicBezTo>
                <a:cubicBezTo>
                  <a:pt x="19034" y="66798"/>
                  <a:pt x="15931" y="69556"/>
                  <a:pt x="15931" y="72315"/>
                </a:cubicBezTo>
                <a:cubicBezTo>
                  <a:pt x="15931" y="76650"/>
                  <a:pt x="19034" y="78029"/>
                  <a:pt x="21931" y="78029"/>
                </a:cubicBezTo>
                <a:cubicBezTo>
                  <a:pt x="45310" y="78029"/>
                  <a:pt x="45310" y="78029"/>
                  <a:pt x="45310" y="78029"/>
                </a:cubicBezTo>
                <a:cubicBezTo>
                  <a:pt x="46758" y="78029"/>
                  <a:pt x="46758" y="78029"/>
                  <a:pt x="46758" y="78029"/>
                </a:cubicBezTo>
                <a:cubicBezTo>
                  <a:pt x="56896" y="78029"/>
                  <a:pt x="56896" y="78029"/>
                  <a:pt x="56896" y="78029"/>
                </a:cubicBezTo>
                <a:cubicBezTo>
                  <a:pt x="92068" y="78029"/>
                  <a:pt x="92068" y="78029"/>
                  <a:pt x="92068" y="78029"/>
                </a:cubicBezTo>
                <a:cubicBezTo>
                  <a:pt x="94965" y="78029"/>
                  <a:pt x="97862" y="76650"/>
                  <a:pt x="97862" y="72315"/>
                </a:cubicBezTo>
                <a:cubicBezTo>
                  <a:pt x="97862" y="69556"/>
                  <a:pt x="94965" y="66798"/>
                  <a:pt x="92068" y="66798"/>
                </a:cubicBezTo>
                <a:close/>
                <a:moveTo>
                  <a:pt x="86275" y="22266"/>
                </a:moveTo>
                <a:lnTo>
                  <a:pt x="86275" y="22266"/>
                </a:lnTo>
                <a:cubicBezTo>
                  <a:pt x="83379" y="22266"/>
                  <a:pt x="80275" y="20886"/>
                  <a:pt x="80275" y="16748"/>
                </a:cubicBezTo>
                <a:cubicBezTo>
                  <a:pt x="80275" y="5517"/>
                  <a:pt x="80275" y="5517"/>
                  <a:pt x="80275" y="5517"/>
                </a:cubicBezTo>
                <a:cubicBezTo>
                  <a:pt x="80275" y="2758"/>
                  <a:pt x="83379" y="0"/>
                  <a:pt x="86275" y="0"/>
                </a:cubicBezTo>
                <a:cubicBezTo>
                  <a:pt x="89172" y="0"/>
                  <a:pt x="92068" y="2758"/>
                  <a:pt x="92068" y="5517"/>
                </a:cubicBezTo>
                <a:cubicBezTo>
                  <a:pt x="92068" y="16748"/>
                  <a:pt x="92068" y="16748"/>
                  <a:pt x="92068" y="16748"/>
                </a:cubicBezTo>
                <a:cubicBezTo>
                  <a:pt x="92068" y="20886"/>
                  <a:pt x="89172" y="22266"/>
                  <a:pt x="86275" y="22266"/>
                </a:cubicBezTo>
                <a:close/>
                <a:moveTo>
                  <a:pt x="56896" y="22266"/>
                </a:moveTo>
                <a:lnTo>
                  <a:pt x="56896" y="22266"/>
                </a:lnTo>
                <a:cubicBezTo>
                  <a:pt x="54000" y="22266"/>
                  <a:pt x="51103" y="20886"/>
                  <a:pt x="51103" y="16748"/>
                </a:cubicBezTo>
                <a:cubicBezTo>
                  <a:pt x="51103" y="5517"/>
                  <a:pt x="51103" y="5517"/>
                  <a:pt x="51103" y="5517"/>
                </a:cubicBezTo>
                <a:cubicBezTo>
                  <a:pt x="51103" y="2758"/>
                  <a:pt x="54000" y="0"/>
                  <a:pt x="56896" y="0"/>
                </a:cubicBezTo>
                <a:cubicBezTo>
                  <a:pt x="59793" y="0"/>
                  <a:pt x="62896" y="2758"/>
                  <a:pt x="62896" y="5517"/>
                </a:cubicBezTo>
                <a:cubicBezTo>
                  <a:pt x="62896" y="16748"/>
                  <a:pt x="62896" y="16748"/>
                  <a:pt x="62896" y="16748"/>
                </a:cubicBezTo>
                <a:cubicBezTo>
                  <a:pt x="62896" y="20886"/>
                  <a:pt x="59793" y="22266"/>
                  <a:pt x="56896" y="22266"/>
                </a:cubicBezTo>
                <a:close/>
                <a:moveTo>
                  <a:pt x="27724" y="22266"/>
                </a:moveTo>
                <a:lnTo>
                  <a:pt x="27724" y="22266"/>
                </a:lnTo>
                <a:cubicBezTo>
                  <a:pt x="24827" y="22266"/>
                  <a:pt x="21931" y="20886"/>
                  <a:pt x="21931" y="16748"/>
                </a:cubicBezTo>
                <a:cubicBezTo>
                  <a:pt x="21931" y="5517"/>
                  <a:pt x="21931" y="5517"/>
                  <a:pt x="21931" y="5517"/>
                </a:cubicBezTo>
                <a:cubicBezTo>
                  <a:pt x="21931" y="2758"/>
                  <a:pt x="24827" y="0"/>
                  <a:pt x="27724" y="0"/>
                </a:cubicBezTo>
                <a:cubicBezTo>
                  <a:pt x="30620" y="0"/>
                  <a:pt x="33517" y="2758"/>
                  <a:pt x="33517" y="5517"/>
                </a:cubicBezTo>
                <a:cubicBezTo>
                  <a:pt x="33517" y="16748"/>
                  <a:pt x="33517" y="16748"/>
                  <a:pt x="33517" y="16748"/>
                </a:cubicBezTo>
                <a:cubicBezTo>
                  <a:pt x="33517" y="20886"/>
                  <a:pt x="30620" y="22266"/>
                  <a:pt x="27724" y="2226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04" name="Shape 4804"/>
          <p:cNvSpPr/>
          <p:nvPr/>
        </p:nvSpPr>
        <p:spPr>
          <a:xfrm>
            <a:off x="2552997" y="5318316"/>
            <a:ext cx="275095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994" y="102857"/>
                </a:moveTo>
                <a:lnTo>
                  <a:pt x="110994" y="102857"/>
                </a:lnTo>
                <a:cubicBezTo>
                  <a:pt x="118324" y="111229"/>
                  <a:pt x="118324" y="111229"/>
                  <a:pt x="118324" y="111229"/>
                </a:cubicBezTo>
                <a:cubicBezTo>
                  <a:pt x="119790" y="111229"/>
                  <a:pt x="119790" y="112624"/>
                  <a:pt x="119790" y="114019"/>
                </a:cubicBezTo>
                <a:cubicBezTo>
                  <a:pt x="119790" y="118405"/>
                  <a:pt x="116858" y="119800"/>
                  <a:pt x="113926" y="119800"/>
                </a:cubicBezTo>
                <a:cubicBezTo>
                  <a:pt x="112460" y="119800"/>
                  <a:pt x="110994" y="119800"/>
                  <a:pt x="109319" y="118405"/>
                </a:cubicBezTo>
                <a:cubicBezTo>
                  <a:pt x="101989" y="111229"/>
                  <a:pt x="101989" y="111229"/>
                  <a:pt x="101989" y="111229"/>
                </a:cubicBezTo>
                <a:cubicBezTo>
                  <a:pt x="94659" y="118405"/>
                  <a:pt x="94659" y="118405"/>
                  <a:pt x="94659" y="118405"/>
                </a:cubicBezTo>
                <a:cubicBezTo>
                  <a:pt x="93193" y="119800"/>
                  <a:pt x="91727" y="119800"/>
                  <a:pt x="90261" y="119800"/>
                </a:cubicBezTo>
                <a:cubicBezTo>
                  <a:pt x="87329" y="119800"/>
                  <a:pt x="84188" y="118405"/>
                  <a:pt x="84188" y="114019"/>
                </a:cubicBezTo>
                <a:cubicBezTo>
                  <a:pt x="84188" y="112624"/>
                  <a:pt x="84188" y="111229"/>
                  <a:pt x="85654" y="111229"/>
                </a:cubicBezTo>
                <a:cubicBezTo>
                  <a:pt x="93193" y="102857"/>
                  <a:pt x="93193" y="102857"/>
                  <a:pt x="93193" y="102857"/>
                </a:cubicBezTo>
                <a:cubicBezTo>
                  <a:pt x="85654" y="95880"/>
                  <a:pt x="85654" y="95880"/>
                  <a:pt x="85654" y="95880"/>
                </a:cubicBezTo>
                <a:cubicBezTo>
                  <a:pt x="84188" y="94485"/>
                  <a:pt x="84188" y="93089"/>
                  <a:pt x="84188" y="91495"/>
                </a:cubicBezTo>
                <a:cubicBezTo>
                  <a:pt x="84188" y="88704"/>
                  <a:pt x="87329" y="85913"/>
                  <a:pt x="90261" y="85913"/>
                </a:cubicBezTo>
                <a:cubicBezTo>
                  <a:pt x="91727" y="85913"/>
                  <a:pt x="93193" y="87308"/>
                  <a:pt x="94659" y="88704"/>
                </a:cubicBezTo>
                <a:cubicBezTo>
                  <a:pt x="101989" y="95880"/>
                  <a:pt x="101989" y="95880"/>
                  <a:pt x="101989" y="95880"/>
                </a:cubicBezTo>
                <a:cubicBezTo>
                  <a:pt x="109319" y="88704"/>
                  <a:pt x="109319" y="88704"/>
                  <a:pt x="109319" y="88704"/>
                </a:cubicBezTo>
                <a:cubicBezTo>
                  <a:pt x="110994" y="87308"/>
                  <a:pt x="112460" y="85913"/>
                  <a:pt x="113926" y="85913"/>
                </a:cubicBezTo>
                <a:cubicBezTo>
                  <a:pt x="116858" y="85913"/>
                  <a:pt x="119790" y="88704"/>
                  <a:pt x="119790" y="91495"/>
                </a:cubicBezTo>
                <a:cubicBezTo>
                  <a:pt x="119790" y="93089"/>
                  <a:pt x="119790" y="94485"/>
                  <a:pt x="118324" y="95880"/>
                </a:cubicBezTo>
                <a:lnTo>
                  <a:pt x="110994" y="102857"/>
                </a:lnTo>
                <a:close/>
                <a:moveTo>
                  <a:pt x="104921" y="84518"/>
                </a:moveTo>
                <a:lnTo>
                  <a:pt x="104921" y="84518"/>
                </a:lnTo>
                <a:cubicBezTo>
                  <a:pt x="101989" y="87308"/>
                  <a:pt x="101989" y="87308"/>
                  <a:pt x="101989" y="87308"/>
                </a:cubicBezTo>
                <a:cubicBezTo>
                  <a:pt x="99057" y="84518"/>
                  <a:pt x="99057" y="84518"/>
                  <a:pt x="99057" y="84518"/>
                </a:cubicBezTo>
                <a:cubicBezTo>
                  <a:pt x="96125" y="81727"/>
                  <a:pt x="93193" y="80332"/>
                  <a:pt x="90261" y="80332"/>
                </a:cubicBezTo>
                <a:cubicBezTo>
                  <a:pt x="84188" y="80332"/>
                  <a:pt x="78324" y="85913"/>
                  <a:pt x="78324" y="91495"/>
                </a:cubicBezTo>
                <a:cubicBezTo>
                  <a:pt x="78324" y="95880"/>
                  <a:pt x="79790" y="98671"/>
                  <a:pt x="81256" y="100066"/>
                </a:cubicBezTo>
                <a:cubicBezTo>
                  <a:pt x="85654" y="102857"/>
                  <a:pt x="85654" y="102857"/>
                  <a:pt x="85654" y="102857"/>
                </a:cubicBezTo>
                <a:cubicBezTo>
                  <a:pt x="81256" y="107043"/>
                  <a:pt x="81256" y="107043"/>
                  <a:pt x="81256" y="107043"/>
                </a:cubicBezTo>
                <a:cubicBezTo>
                  <a:pt x="79790" y="108438"/>
                  <a:pt x="78324" y="111229"/>
                  <a:pt x="78324" y="114019"/>
                </a:cubicBezTo>
                <a:cubicBezTo>
                  <a:pt x="78324" y="117009"/>
                  <a:pt x="78324" y="118405"/>
                  <a:pt x="79790" y="119800"/>
                </a:cubicBezTo>
                <a:cubicBezTo>
                  <a:pt x="5863" y="119800"/>
                  <a:pt x="5863" y="119800"/>
                  <a:pt x="5863" y="119800"/>
                </a:cubicBezTo>
                <a:cubicBezTo>
                  <a:pt x="1465" y="119800"/>
                  <a:pt x="0" y="118405"/>
                  <a:pt x="0" y="114019"/>
                </a:cubicBezTo>
                <a:cubicBezTo>
                  <a:pt x="0" y="16943"/>
                  <a:pt x="0" y="16943"/>
                  <a:pt x="0" y="16943"/>
                </a:cubicBezTo>
                <a:cubicBezTo>
                  <a:pt x="0" y="14152"/>
                  <a:pt x="1465" y="11162"/>
                  <a:pt x="5863" y="11162"/>
                </a:cubicBezTo>
                <a:cubicBezTo>
                  <a:pt x="14659" y="11162"/>
                  <a:pt x="14659" y="11162"/>
                  <a:pt x="14659" y="11162"/>
                </a:cubicBezTo>
                <a:cubicBezTo>
                  <a:pt x="14659" y="16943"/>
                  <a:pt x="14659" y="16943"/>
                  <a:pt x="14659" y="16943"/>
                </a:cubicBezTo>
                <a:cubicBezTo>
                  <a:pt x="14659" y="22524"/>
                  <a:pt x="20523" y="28106"/>
                  <a:pt x="26596" y="28106"/>
                </a:cubicBezTo>
                <a:cubicBezTo>
                  <a:pt x="33926" y="28106"/>
                  <a:pt x="38324" y="22524"/>
                  <a:pt x="38324" y="16943"/>
                </a:cubicBezTo>
                <a:cubicBezTo>
                  <a:pt x="38324" y="11162"/>
                  <a:pt x="38324" y="11162"/>
                  <a:pt x="38324" y="11162"/>
                </a:cubicBezTo>
                <a:cubicBezTo>
                  <a:pt x="44188" y="11162"/>
                  <a:pt x="44188" y="11162"/>
                  <a:pt x="44188" y="11162"/>
                </a:cubicBezTo>
                <a:cubicBezTo>
                  <a:pt x="44188" y="16943"/>
                  <a:pt x="44188" y="16943"/>
                  <a:pt x="44188" y="16943"/>
                </a:cubicBezTo>
                <a:cubicBezTo>
                  <a:pt x="44188" y="22524"/>
                  <a:pt x="50261" y="28106"/>
                  <a:pt x="56125" y="28106"/>
                </a:cubicBezTo>
                <a:cubicBezTo>
                  <a:pt x="63455" y="28106"/>
                  <a:pt x="68062" y="22524"/>
                  <a:pt x="68062" y="16943"/>
                </a:cubicBezTo>
                <a:cubicBezTo>
                  <a:pt x="68062" y="11162"/>
                  <a:pt x="68062" y="11162"/>
                  <a:pt x="68062" y="11162"/>
                </a:cubicBezTo>
                <a:cubicBezTo>
                  <a:pt x="73926" y="11162"/>
                  <a:pt x="73926" y="11162"/>
                  <a:pt x="73926" y="11162"/>
                </a:cubicBezTo>
                <a:cubicBezTo>
                  <a:pt x="73926" y="16943"/>
                  <a:pt x="73926" y="16943"/>
                  <a:pt x="73926" y="16943"/>
                </a:cubicBezTo>
                <a:cubicBezTo>
                  <a:pt x="73926" y="22524"/>
                  <a:pt x="79790" y="28106"/>
                  <a:pt x="85654" y="28106"/>
                </a:cubicBezTo>
                <a:cubicBezTo>
                  <a:pt x="93193" y="28106"/>
                  <a:pt x="97591" y="22524"/>
                  <a:pt x="97591" y="16943"/>
                </a:cubicBezTo>
                <a:cubicBezTo>
                  <a:pt x="97591" y="11162"/>
                  <a:pt x="97591" y="11162"/>
                  <a:pt x="97591" y="11162"/>
                </a:cubicBezTo>
                <a:cubicBezTo>
                  <a:pt x="107853" y="11162"/>
                  <a:pt x="107853" y="11162"/>
                  <a:pt x="107853" y="11162"/>
                </a:cubicBezTo>
                <a:cubicBezTo>
                  <a:pt x="110994" y="11162"/>
                  <a:pt x="113926" y="14152"/>
                  <a:pt x="113926" y="16943"/>
                </a:cubicBezTo>
                <a:cubicBezTo>
                  <a:pt x="113926" y="80332"/>
                  <a:pt x="113926" y="80332"/>
                  <a:pt x="113926" y="80332"/>
                </a:cubicBezTo>
                <a:cubicBezTo>
                  <a:pt x="110994" y="80332"/>
                  <a:pt x="107853" y="81727"/>
                  <a:pt x="104921" y="84518"/>
                </a:cubicBezTo>
                <a:close/>
                <a:moveTo>
                  <a:pt x="73926" y="73156"/>
                </a:moveTo>
                <a:lnTo>
                  <a:pt x="73926" y="73156"/>
                </a:lnTo>
                <a:cubicBezTo>
                  <a:pt x="73926" y="70365"/>
                  <a:pt x="72460" y="67574"/>
                  <a:pt x="68062" y="67574"/>
                </a:cubicBezTo>
                <a:cubicBezTo>
                  <a:pt x="56125" y="67574"/>
                  <a:pt x="56125" y="67574"/>
                  <a:pt x="56125" y="67574"/>
                </a:cubicBezTo>
                <a:cubicBezTo>
                  <a:pt x="47329" y="67574"/>
                  <a:pt x="47329" y="67574"/>
                  <a:pt x="47329" y="67574"/>
                </a:cubicBezTo>
                <a:cubicBezTo>
                  <a:pt x="20523" y="67574"/>
                  <a:pt x="20523" y="67574"/>
                  <a:pt x="20523" y="67574"/>
                </a:cubicBezTo>
                <a:cubicBezTo>
                  <a:pt x="17591" y="67574"/>
                  <a:pt x="14659" y="70365"/>
                  <a:pt x="14659" y="73156"/>
                </a:cubicBezTo>
                <a:cubicBezTo>
                  <a:pt x="14659" y="76146"/>
                  <a:pt x="17591" y="78936"/>
                  <a:pt x="20523" y="78936"/>
                </a:cubicBezTo>
                <a:cubicBezTo>
                  <a:pt x="47329" y="78936"/>
                  <a:pt x="47329" y="78936"/>
                  <a:pt x="47329" y="78936"/>
                </a:cubicBezTo>
                <a:cubicBezTo>
                  <a:pt x="56125" y="78936"/>
                  <a:pt x="56125" y="78936"/>
                  <a:pt x="56125" y="78936"/>
                </a:cubicBezTo>
                <a:cubicBezTo>
                  <a:pt x="68062" y="78936"/>
                  <a:pt x="68062" y="78936"/>
                  <a:pt x="68062" y="78936"/>
                </a:cubicBezTo>
                <a:cubicBezTo>
                  <a:pt x="72460" y="78936"/>
                  <a:pt x="73926" y="76146"/>
                  <a:pt x="73926" y="73156"/>
                </a:cubicBezTo>
                <a:close/>
                <a:moveTo>
                  <a:pt x="14659" y="97275"/>
                </a:moveTo>
                <a:lnTo>
                  <a:pt x="14659" y="97275"/>
                </a:lnTo>
                <a:cubicBezTo>
                  <a:pt x="14659" y="100066"/>
                  <a:pt x="17591" y="101461"/>
                  <a:pt x="20523" y="101461"/>
                </a:cubicBezTo>
                <a:cubicBezTo>
                  <a:pt x="57591" y="101461"/>
                  <a:pt x="57591" y="101461"/>
                  <a:pt x="57591" y="101461"/>
                </a:cubicBezTo>
                <a:cubicBezTo>
                  <a:pt x="60523" y="101461"/>
                  <a:pt x="61989" y="100066"/>
                  <a:pt x="61989" y="97275"/>
                </a:cubicBezTo>
                <a:cubicBezTo>
                  <a:pt x="61989" y="94485"/>
                  <a:pt x="60523" y="91495"/>
                  <a:pt x="57591" y="91495"/>
                </a:cubicBezTo>
                <a:cubicBezTo>
                  <a:pt x="20523" y="91495"/>
                  <a:pt x="20523" y="91495"/>
                  <a:pt x="20523" y="91495"/>
                </a:cubicBezTo>
                <a:cubicBezTo>
                  <a:pt x="17591" y="91495"/>
                  <a:pt x="14659" y="94485"/>
                  <a:pt x="14659" y="97275"/>
                </a:cubicBezTo>
                <a:close/>
                <a:moveTo>
                  <a:pt x="91727" y="43654"/>
                </a:moveTo>
                <a:lnTo>
                  <a:pt x="91727" y="43654"/>
                </a:lnTo>
                <a:cubicBezTo>
                  <a:pt x="20523" y="43654"/>
                  <a:pt x="20523" y="43654"/>
                  <a:pt x="20523" y="43654"/>
                </a:cubicBezTo>
                <a:cubicBezTo>
                  <a:pt x="17591" y="43654"/>
                  <a:pt x="14659" y="45049"/>
                  <a:pt x="14659" y="49235"/>
                </a:cubicBezTo>
                <a:cubicBezTo>
                  <a:pt x="14659" y="52026"/>
                  <a:pt x="17591" y="55016"/>
                  <a:pt x="20523" y="55016"/>
                </a:cubicBezTo>
                <a:cubicBezTo>
                  <a:pt x="91727" y="55016"/>
                  <a:pt x="91727" y="55016"/>
                  <a:pt x="91727" y="55016"/>
                </a:cubicBezTo>
                <a:cubicBezTo>
                  <a:pt x="96125" y="55016"/>
                  <a:pt x="97591" y="52026"/>
                  <a:pt x="97591" y="49235"/>
                </a:cubicBezTo>
                <a:cubicBezTo>
                  <a:pt x="97591" y="45049"/>
                  <a:pt x="96125" y="43654"/>
                  <a:pt x="91727" y="43654"/>
                </a:cubicBezTo>
                <a:close/>
                <a:moveTo>
                  <a:pt x="85654" y="22524"/>
                </a:moveTo>
                <a:lnTo>
                  <a:pt x="85654" y="22524"/>
                </a:lnTo>
                <a:cubicBezTo>
                  <a:pt x="82722" y="22524"/>
                  <a:pt x="79790" y="19734"/>
                  <a:pt x="79790" y="16943"/>
                </a:cubicBezTo>
                <a:cubicBezTo>
                  <a:pt x="79790" y="5581"/>
                  <a:pt x="79790" y="5581"/>
                  <a:pt x="79790" y="5581"/>
                </a:cubicBezTo>
                <a:cubicBezTo>
                  <a:pt x="79790" y="2790"/>
                  <a:pt x="82722" y="0"/>
                  <a:pt x="85654" y="0"/>
                </a:cubicBezTo>
                <a:cubicBezTo>
                  <a:pt x="90261" y="0"/>
                  <a:pt x="91727" y="2790"/>
                  <a:pt x="91727" y="5581"/>
                </a:cubicBezTo>
                <a:cubicBezTo>
                  <a:pt x="91727" y="16943"/>
                  <a:pt x="91727" y="16943"/>
                  <a:pt x="91727" y="16943"/>
                </a:cubicBezTo>
                <a:cubicBezTo>
                  <a:pt x="91727" y="19734"/>
                  <a:pt x="90261" y="22524"/>
                  <a:pt x="85654" y="22524"/>
                </a:cubicBezTo>
                <a:close/>
                <a:moveTo>
                  <a:pt x="56125" y="22524"/>
                </a:moveTo>
                <a:lnTo>
                  <a:pt x="56125" y="22524"/>
                </a:lnTo>
                <a:cubicBezTo>
                  <a:pt x="53193" y="22524"/>
                  <a:pt x="50261" y="19734"/>
                  <a:pt x="50261" y="16943"/>
                </a:cubicBezTo>
                <a:cubicBezTo>
                  <a:pt x="50261" y="5581"/>
                  <a:pt x="50261" y="5581"/>
                  <a:pt x="50261" y="5581"/>
                </a:cubicBezTo>
                <a:cubicBezTo>
                  <a:pt x="50261" y="2790"/>
                  <a:pt x="53193" y="0"/>
                  <a:pt x="56125" y="0"/>
                </a:cubicBezTo>
                <a:cubicBezTo>
                  <a:pt x="60523" y="0"/>
                  <a:pt x="61989" y="2790"/>
                  <a:pt x="61989" y="5581"/>
                </a:cubicBezTo>
                <a:cubicBezTo>
                  <a:pt x="61989" y="16943"/>
                  <a:pt x="61989" y="16943"/>
                  <a:pt x="61989" y="16943"/>
                </a:cubicBezTo>
                <a:cubicBezTo>
                  <a:pt x="61989" y="19734"/>
                  <a:pt x="60523" y="22524"/>
                  <a:pt x="56125" y="22524"/>
                </a:cubicBezTo>
                <a:close/>
                <a:moveTo>
                  <a:pt x="26596" y="22524"/>
                </a:moveTo>
                <a:lnTo>
                  <a:pt x="26596" y="22524"/>
                </a:lnTo>
                <a:cubicBezTo>
                  <a:pt x="23664" y="22524"/>
                  <a:pt x="20523" y="19734"/>
                  <a:pt x="20523" y="16943"/>
                </a:cubicBezTo>
                <a:cubicBezTo>
                  <a:pt x="20523" y="5581"/>
                  <a:pt x="20523" y="5581"/>
                  <a:pt x="20523" y="5581"/>
                </a:cubicBezTo>
                <a:cubicBezTo>
                  <a:pt x="20523" y="2790"/>
                  <a:pt x="23664" y="0"/>
                  <a:pt x="26596" y="0"/>
                </a:cubicBezTo>
                <a:cubicBezTo>
                  <a:pt x="30994" y="0"/>
                  <a:pt x="32460" y="2790"/>
                  <a:pt x="32460" y="5581"/>
                </a:cubicBezTo>
                <a:cubicBezTo>
                  <a:pt x="32460" y="16943"/>
                  <a:pt x="32460" y="16943"/>
                  <a:pt x="32460" y="16943"/>
                </a:cubicBezTo>
                <a:cubicBezTo>
                  <a:pt x="32460" y="19734"/>
                  <a:pt x="30994" y="22524"/>
                  <a:pt x="26596" y="2252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06" name="Shape 4806"/>
          <p:cNvSpPr/>
          <p:nvPr/>
        </p:nvSpPr>
        <p:spPr>
          <a:xfrm>
            <a:off x="1537261" y="5320433"/>
            <a:ext cx="262398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614" y="119802"/>
                </a:moveTo>
                <a:lnTo>
                  <a:pt x="113614" y="119802"/>
                </a:lnTo>
                <a:cubicBezTo>
                  <a:pt x="6385" y="119802"/>
                  <a:pt x="6385" y="119802"/>
                  <a:pt x="6385" y="119802"/>
                </a:cubicBezTo>
                <a:cubicBezTo>
                  <a:pt x="3082" y="119802"/>
                  <a:pt x="0" y="117044"/>
                  <a:pt x="0" y="114285"/>
                </a:cubicBezTo>
                <a:cubicBezTo>
                  <a:pt x="0" y="16748"/>
                  <a:pt x="0" y="16748"/>
                  <a:pt x="0" y="16748"/>
                </a:cubicBezTo>
                <a:cubicBezTo>
                  <a:pt x="0" y="13990"/>
                  <a:pt x="3082" y="11034"/>
                  <a:pt x="6385" y="11034"/>
                </a:cubicBezTo>
                <a:cubicBezTo>
                  <a:pt x="17174" y="11034"/>
                  <a:pt x="17174" y="11034"/>
                  <a:pt x="17174" y="11034"/>
                </a:cubicBezTo>
                <a:cubicBezTo>
                  <a:pt x="17174" y="16748"/>
                  <a:pt x="17174" y="16748"/>
                  <a:pt x="17174" y="16748"/>
                </a:cubicBezTo>
                <a:cubicBezTo>
                  <a:pt x="17174" y="23645"/>
                  <a:pt x="21798" y="27783"/>
                  <a:pt x="29724" y="27783"/>
                </a:cubicBezTo>
                <a:cubicBezTo>
                  <a:pt x="35889" y="27783"/>
                  <a:pt x="42055" y="23645"/>
                  <a:pt x="42055" y="16748"/>
                </a:cubicBezTo>
                <a:cubicBezTo>
                  <a:pt x="42055" y="11034"/>
                  <a:pt x="42055" y="11034"/>
                  <a:pt x="42055" y="11034"/>
                </a:cubicBezTo>
                <a:cubicBezTo>
                  <a:pt x="48220" y="11034"/>
                  <a:pt x="48220" y="11034"/>
                  <a:pt x="48220" y="11034"/>
                </a:cubicBezTo>
                <a:cubicBezTo>
                  <a:pt x="48220" y="16748"/>
                  <a:pt x="48220" y="16748"/>
                  <a:pt x="48220" y="16748"/>
                </a:cubicBezTo>
                <a:cubicBezTo>
                  <a:pt x="48220" y="23645"/>
                  <a:pt x="53064" y="27783"/>
                  <a:pt x="60770" y="27783"/>
                </a:cubicBezTo>
                <a:cubicBezTo>
                  <a:pt x="66935" y="27783"/>
                  <a:pt x="73321" y="23645"/>
                  <a:pt x="73321" y="16748"/>
                </a:cubicBezTo>
                <a:cubicBezTo>
                  <a:pt x="73321" y="11034"/>
                  <a:pt x="73321" y="11034"/>
                  <a:pt x="73321" y="11034"/>
                </a:cubicBezTo>
                <a:cubicBezTo>
                  <a:pt x="79486" y="11034"/>
                  <a:pt x="79486" y="11034"/>
                  <a:pt x="79486" y="11034"/>
                </a:cubicBezTo>
                <a:cubicBezTo>
                  <a:pt x="79486" y="16748"/>
                  <a:pt x="79486" y="16748"/>
                  <a:pt x="79486" y="16748"/>
                </a:cubicBezTo>
                <a:cubicBezTo>
                  <a:pt x="79486" y="23645"/>
                  <a:pt x="84110" y="27783"/>
                  <a:pt x="91816" y="27783"/>
                </a:cubicBezTo>
                <a:cubicBezTo>
                  <a:pt x="98201" y="27783"/>
                  <a:pt x="104366" y="23645"/>
                  <a:pt x="104366" y="16748"/>
                </a:cubicBezTo>
                <a:cubicBezTo>
                  <a:pt x="104366" y="11034"/>
                  <a:pt x="104366" y="11034"/>
                  <a:pt x="104366" y="11034"/>
                </a:cubicBezTo>
                <a:cubicBezTo>
                  <a:pt x="113614" y="11034"/>
                  <a:pt x="113614" y="11034"/>
                  <a:pt x="113614" y="11034"/>
                </a:cubicBezTo>
                <a:cubicBezTo>
                  <a:pt x="118238" y="11034"/>
                  <a:pt x="119779" y="13990"/>
                  <a:pt x="119779" y="16748"/>
                </a:cubicBezTo>
                <a:cubicBezTo>
                  <a:pt x="119779" y="114285"/>
                  <a:pt x="119779" y="114285"/>
                  <a:pt x="119779" y="114285"/>
                </a:cubicBezTo>
                <a:cubicBezTo>
                  <a:pt x="119779" y="117044"/>
                  <a:pt x="118238" y="119802"/>
                  <a:pt x="113614" y="119802"/>
                </a:cubicBezTo>
                <a:close/>
                <a:moveTo>
                  <a:pt x="98201" y="43152"/>
                </a:moveTo>
                <a:lnTo>
                  <a:pt x="98201" y="43152"/>
                </a:lnTo>
                <a:cubicBezTo>
                  <a:pt x="23339" y="43152"/>
                  <a:pt x="23339" y="43152"/>
                  <a:pt x="23339" y="43152"/>
                </a:cubicBezTo>
                <a:cubicBezTo>
                  <a:pt x="18715" y="43152"/>
                  <a:pt x="17174" y="45911"/>
                  <a:pt x="17174" y="48669"/>
                </a:cubicBezTo>
                <a:cubicBezTo>
                  <a:pt x="17174" y="51625"/>
                  <a:pt x="18715" y="54384"/>
                  <a:pt x="23339" y="54384"/>
                </a:cubicBezTo>
                <a:cubicBezTo>
                  <a:pt x="98201" y="54384"/>
                  <a:pt x="98201" y="54384"/>
                  <a:pt x="98201" y="54384"/>
                </a:cubicBezTo>
                <a:cubicBezTo>
                  <a:pt x="101284" y="54384"/>
                  <a:pt x="104366" y="51625"/>
                  <a:pt x="104366" y="48669"/>
                </a:cubicBezTo>
                <a:cubicBezTo>
                  <a:pt x="104366" y="45911"/>
                  <a:pt x="101284" y="43152"/>
                  <a:pt x="98201" y="43152"/>
                </a:cubicBezTo>
                <a:close/>
                <a:moveTo>
                  <a:pt x="98201" y="66798"/>
                </a:moveTo>
                <a:lnTo>
                  <a:pt x="98201" y="66798"/>
                </a:lnTo>
                <a:cubicBezTo>
                  <a:pt x="23339" y="66798"/>
                  <a:pt x="23339" y="66798"/>
                  <a:pt x="23339" y="66798"/>
                </a:cubicBezTo>
                <a:cubicBezTo>
                  <a:pt x="18715" y="66798"/>
                  <a:pt x="17174" y="69556"/>
                  <a:pt x="17174" y="72315"/>
                </a:cubicBezTo>
                <a:cubicBezTo>
                  <a:pt x="17174" y="76650"/>
                  <a:pt x="18715" y="78029"/>
                  <a:pt x="23339" y="78029"/>
                </a:cubicBezTo>
                <a:cubicBezTo>
                  <a:pt x="98201" y="78029"/>
                  <a:pt x="98201" y="78029"/>
                  <a:pt x="98201" y="78029"/>
                </a:cubicBezTo>
                <a:cubicBezTo>
                  <a:pt x="101284" y="78029"/>
                  <a:pt x="104366" y="76650"/>
                  <a:pt x="104366" y="72315"/>
                </a:cubicBezTo>
                <a:cubicBezTo>
                  <a:pt x="104366" y="69556"/>
                  <a:pt x="101284" y="66798"/>
                  <a:pt x="98201" y="66798"/>
                </a:cubicBezTo>
                <a:close/>
                <a:moveTo>
                  <a:pt x="98201" y="92019"/>
                </a:moveTo>
                <a:lnTo>
                  <a:pt x="98201" y="92019"/>
                </a:lnTo>
                <a:cubicBezTo>
                  <a:pt x="21798" y="92019"/>
                  <a:pt x="21798" y="92019"/>
                  <a:pt x="21798" y="92019"/>
                </a:cubicBezTo>
                <a:cubicBezTo>
                  <a:pt x="18715" y="92019"/>
                  <a:pt x="17174" y="93399"/>
                  <a:pt x="17174" y="96157"/>
                </a:cubicBezTo>
                <a:cubicBezTo>
                  <a:pt x="17174" y="98916"/>
                  <a:pt x="18715" y="100295"/>
                  <a:pt x="21798" y="100295"/>
                </a:cubicBezTo>
                <a:cubicBezTo>
                  <a:pt x="98201" y="100295"/>
                  <a:pt x="98201" y="100295"/>
                  <a:pt x="98201" y="100295"/>
                </a:cubicBezTo>
                <a:cubicBezTo>
                  <a:pt x="101284" y="100295"/>
                  <a:pt x="104366" y="98916"/>
                  <a:pt x="104366" y="96157"/>
                </a:cubicBezTo>
                <a:cubicBezTo>
                  <a:pt x="104366" y="93399"/>
                  <a:pt x="101284" y="92019"/>
                  <a:pt x="98201" y="92019"/>
                </a:cubicBezTo>
                <a:close/>
                <a:moveTo>
                  <a:pt x="91816" y="22266"/>
                </a:moveTo>
                <a:lnTo>
                  <a:pt x="91816" y="22266"/>
                </a:lnTo>
                <a:cubicBezTo>
                  <a:pt x="87192" y="22266"/>
                  <a:pt x="85651" y="20886"/>
                  <a:pt x="85651" y="16748"/>
                </a:cubicBezTo>
                <a:cubicBezTo>
                  <a:pt x="85651" y="5517"/>
                  <a:pt x="85651" y="5517"/>
                  <a:pt x="85651" y="5517"/>
                </a:cubicBezTo>
                <a:cubicBezTo>
                  <a:pt x="85651" y="2758"/>
                  <a:pt x="87192" y="0"/>
                  <a:pt x="91816" y="0"/>
                </a:cubicBezTo>
                <a:cubicBezTo>
                  <a:pt x="94899" y="0"/>
                  <a:pt x="98201" y="2758"/>
                  <a:pt x="98201" y="5517"/>
                </a:cubicBezTo>
                <a:cubicBezTo>
                  <a:pt x="98201" y="16748"/>
                  <a:pt x="98201" y="16748"/>
                  <a:pt x="98201" y="16748"/>
                </a:cubicBezTo>
                <a:cubicBezTo>
                  <a:pt x="98201" y="20886"/>
                  <a:pt x="94899" y="22266"/>
                  <a:pt x="91816" y="22266"/>
                </a:cubicBezTo>
                <a:close/>
                <a:moveTo>
                  <a:pt x="60770" y="22266"/>
                </a:moveTo>
                <a:lnTo>
                  <a:pt x="60770" y="22266"/>
                </a:lnTo>
                <a:cubicBezTo>
                  <a:pt x="56146" y="22266"/>
                  <a:pt x="54605" y="20886"/>
                  <a:pt x="54605" y="16748"/>
                </a:cubicBezTo>
                <a:cubicBezTo>
                  <a:pt x="54605" y="5517"/>
                  <a:pt x="54605" y="5517"/>
                  <a:pt x="54605" y="5517"/>
                </a:cubicBezTo>
                <a:cubicBezTo>
                  <a:pt x="54605" y="2758"/>
                  <a:pt x="56146" y="0"/>
                  <a:pt x="60770" y="0"/>
                </a:cubicBezTo>
                <a:cubicBezTo>
                  <a:pt x="63853" y="0"/>
                  <a:pt x="66935" y="2758"/>
                  <a:pt x="66935" y="5517"/>
                </a:cubicBezTo>
                <a:cubicBezTo>
                  <a:pt x="66935" y="16748"/>
                  <a:pt x="66935" y="16748"/>
                  <a:pt x="66935" y="16748"/>
                </a:cubicBezTo>
                <a:cubicBezTo>
                  <a:pt x="66935" y="20886"/>
                  <a:pt x="63853" y="22266"/>
                  <a:pt x="60770" y="22266"/>
                </a:cubicBezTo>
                <a:close/>
                <a:moveTo>
                  <a:pt x="29724" y="22266"/>
                </a:moveTo>
                <a:lnTo>
                  <a:pt x="29724" y="22266"/>
                </a:lnTo>
                <a:cubicBezTo>
                  <a:pt x="24880" y="22266"/>
                  <a:pt x="23339" y="20886"/>
                  <a:pt x="23339" y="16748"/>
                </a:cubicBezTo>
                <a:cubicBezTo>
                  <a:pt x="23339" y="5517"/>
                  <a:pt x="23339" y="5517"/>
                  <a:pt x="23339" y="5517"/>
                </a:cubicBezTo>
                <a:cubicBezTo>
                  <a:pt x="23339" y="2758"/>
                  <a:pt x="24880" y="0"/>
                  <a:pt x="29724" y="0"/>
                </a:cubicBezTo>
                <a:cubicBezTo>
                  <a:pt x="32807" y="0"/>
                  <a:pt x="35889" y="2758"/>
                  <a:pt x="35889" y="5517"/>
                </a:cubicBezTo>
                <a:cubicBezTo>
                  <a:pt x="35889" y="16748"/>
                  <a:pt x="35889" y="16748"/>
                  <a:pt x="35889" y="16748"/>
                </a:cubicBezTo>
                <a:cubicBezTo>
                  <a:pt x="35889" y="20886"/>
                  <a:pt x="32807" y="22266"/>
                  <a:pt x="29724" y="2226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08" name="Shape 4808"/>
          <p:cNvSpPr/>
          <p:nvPr/>
        </p:nvSpPr>
        <p:spPr>
          <a:xfrm>
            <a:off x="6607473" y="4814550"/>
            <a:ext cx="25181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167" y="30897"/>
                </a:moveTo>
                <a:lnTo>
                  <a:pt x="118167" y="30897"/>
                </a:lnTo>
                <a:cubicBezTo>
                  <a:pt x="5038" y="94285"/>
                  <a:pt x="5038" y="94285"/>
                  <a:pt x="5038" y="94285"/>
                </a:cubicBezTo>
                <a:cubicBezTo>
                  <a:pt x="5038" y="94285"/>
                  <a:pt x="5038" y="95681"/>
                  <a:pt x="3206" y="95681"/>
                </a:cubicBezTo>
                <a:cubicBezTo>
                  <a:pt x="1603" y="95681"/>
                  <a:pt x="0" y="94285"/>
                  <a:pt x="0" y="92890"/>
                </a:cubicBezTo>
                <a:cubicBezTo>
                  <a:pt x="0" y="91495"/>
                  <a:pt x="1603" y="90099"/>
                  <a:pt x="1603" y="90099"/>
                </a:cubicBezTo>
                <a:cubicBezTo>
                  <a:pt x="114961" y="25315"/>
                  <a:pt x="114961" y="25315"/>
                  <a:pt x="114961" y="25315"/>
                </a:cubicBezTo>
                <a:cubicBezTo>
                  <a:pt x="114961" y="25315"/>
                  <a:pt x="114961" y="25315"/>
                  <a:pt x="116564" y="25315"/>
                </a:cubicBezTo>
                <a:cubicBezTo>
                  <a:pt x="118167" y="25315"/>
                  <a:pt x="119770" y="26710"/>
                  <a:pt x="119770" y="28106"/>
                </a:cubicBezTo>
                <a:cubicBezTo>
                  <a:pt x="119770" y="29501"/>
                  <a:pt x="118167" y="29501"/>
                  <a:pt x="118167" y="30897"/>
                </a:cubicBezTo>
                <a:close/>
                <a:moveTo>
                  <a:pt x="34122" y="52026"/>
                </a:moveTo>
                <a:lnTo>
                  <a:pt x="34122" y="52026"/>
                </a:lnTo>
                <a:cubicBezTo>
                  <a:pt x="34122" y="22524"/>
                  <a:pt x="34122" y="22524"/>
                  <a:pt x="34122" y="22524"/>
                </a:cubicBezTo>
                <a:cubicBezTo>
                  <a:pt x="34122" y="9767"/>
                  <a:pt x="45343" y="0"/>
                  <a:pt x="60000" y="0"/>
                </a:cubicBezTo>
                <a:cubicBezTo>
                  <a:pt x="74427" y="0"/>
                  <a:pt x="85877" y="9767"/>
                  <a:pt x="85877" y="22524"/>
                </a:cubicBezTo>
                <a:cubicBezTo>
                  <a:pt x="85877" y="35282"/>
                  <a:pt x="85877" y="35282"/>
                  <a:pt x="85877" y="35282"/>
                </a:cubicBezTo>
                <a:cubicBezTo>
                  <a:pt x="37328" y="63388"/>
                  <a:pt x="37328" y="63388"/>
                  <a:pt x="37328" y="63388"/>
                </a:cubicBezTo>
                <a:cubicBezTo>
                  <a:pt x="35725" y="60598"/>
                  <a:pt x="34122" y="56411"/>
                  <a:pt x="34122" y="52026"/>
                </a:cubicBezTo>
                <a:close/>
                <a:moveTo>
                  <a:pt x="13053" y="55016"/>
                </a:moveTo>
                <a:lnTo>
                  <a:pt x="13053" y="55016"/>
                </a:lnTo>
                <a:cubicBezTo>
                  <a:pt x="13053" y="50631"/>
                  <a:pt x="14656" y="49235"/>
                  <a:pt x="19465" y="49235"/>
                </a:cubicBezTo>
                <a:cubicBezTo>
                  <a:pt x="22671" y="49235"/>
                  <a:pt x="25877" y="50631"/>
                  <a:pt x="25877" y="55016"/>
                </a:cubicBezTo>
                <a:cubicBezTo>
                  <a:pt x="25877" y="59202"/>
                  <a:pt x="25877" y="63388"/>
                  <a:pt x="29083" y="67574"/>
                </a:cubicBezTo>
                <a:cubicBezTo>
                  <a:pt x="17862" y="74551"/>
                  <a:pt x="17862" y="74551"/>
                  <a:pt x="17862" y="74551"/>
                </a:cubicBezTo>
                <a:cubicBezTo>
                  <a:pt x="14656" y="67574"/>
                  <a:pt x="13053" y="61993"/>
                  <a:pt x="13053" y="55016"/>
                </a:cubicBezTo>
                <a:close/>
                <a:moveTo>
                  <a:pt x="53587" y="74551"/>
                </a:moveTo>
                <a:lnTo>
                  <a:pt x="53587" y="74551"/>
                </a:lnTo>
                <a:cubicBezTo>
                  <a:pt x="85877" y="56411"/>
                  <a:pt x="85877" y="56411"/>
                  <a:pt x="85877" y="56411"/>
                </a:cubicBezTo>
                <a:cubicBezTo>
                  <a:pt x="84274" y="66179"/>
                  <a:pt x="72824" y="74551"/>
                  <a:pt x="60000" y="74551"/>
                </a:cubicBezTo>
                <a:cubicBezTo>
                  <a:pt x="58396" y="74551"/>
                  <a:pt x="55190" y="74551"/>
                  <a:pt x="53587" y="74551"/>
                </a:cubicBezTo>
                <a:close/>
                <a:moveTo>
                  <a:pt x="32519" y="108438"/>
                </a:moveTo>
                <a:lnTo>
                  <a:pt x="32519" y="108438"/>
                </a:lnTo>
                <a:cubicBezTo>
                  <a:pt x="53587" y="108438"/>
                  <a:pt x="53587" y="108438"/>
                  <a:pt x="53587" y="108438"/>
                </a:cubicBezTo>
                <a:cubicBezTo>
                  <a:pt x="53587" y="95681"/>
                  <a:pt x="53587" y="95681"/>
                  <a:pt x="53587" y="95681"/>
                </a:cubicBezTo>
                <a:cubicBezTo>
                  <a:pt x="45343" y="94285"/>
                  <a:pt x="37328" y="91495"/>
                  <a:pt x="30916" y="87308"/>
                </a:cubicBezTo>
                <a:cubicBezTo>
                  <a:pt x="42137" y="80332"/>
                  <a:pt x="42137" y="80332"/>
                  <a:pt x="42137" y="80332"/>
                </a:cubicBezTo>
                <a:cubicBezTo>
                  <a:pt x="46946" y="83122"/>
                  <a:pt x="53587" y="84518"/>
                  <a:pt x="60000" y="84518"/>
                </a:cubicBezTo>
                <a:cubicBezTo>
                  <a:pt x="61603" y="84518"/>
                  <a:pt x="61603" y="84518"/>
                  <a:pt x="63206" y="84518"/>
                </a:cubicBezTo>
                <a:lnTo>
                  <a:pt x="64809" y="84518"/>
                </a:lnTo>
                <a:cubicBezTo>
                  <a:pt x="81068" y="81727"/>
                  <a:pt x="93893" y="68970"/>
                  <a:pt x="93893" y="55016"/>
                </a:cubicBezTo>
                <a:cubicBezTo>
                  <a:pt x="93893" y="50631"/>
                  <a:pt x="97099" y="49235"/>
                  <a:pt x="100305" y="49235"/>
                </a:cubicBezTo>
                <a:cubicBezTo>
                  <a:pt x="105343" y="49235"/>
                  <a:pt x="106946" y="50631"/>
                  <a:pt x="106946" y="55016"/>
                </a:cubicBezTo>
                <a:cubicBezTo>
                  <a:pt x="106946" y="76146"/>
                  <a:pt x="89083" y="92890"/>
                  <a:pt x="66412" y="95681"/>
                </a:cubicBezTo>
                <a:cubicBezTo>
                  <a:pt x="66412" y="108438"/>
                  <a:pt x="66412" y="108438"/>
                  <a:pt x="66412" y="108438"/>
                </a:cubicBezTo>
                <a:cubicBezTo>
                  <a:pt x="87480" y="108438"/>
                  <a:pt x="87480" y="108438"/>
                  <a:pt x="87480" y="108438"/>
                </a:cubicBezTo>
                <a:cubicBezTo>
                  <a:pt x="92290" y="108438"/>
                  <a:pt x="93893" y="111229"/>
                  <a:pt x="93893" y="114019"/>
                </a:cubicBezTo>
                <a:cubicBezTo>
                  <a:pt x="93893" y="118405"/>
                  <a:pt x="92290" y="119800"/>
                  <a:pt x="87480" y="119800"/>
                </a:cubicBezTo>
                <a:cubicBezTo>
                  <a:pt x="66412" y="119800"/>
                  <a:pt x="66412" y="119800"/>
                  <a:pt x="66412" y="119800"/>
                </a:cubicBezTo>
                <a:cubicBezTo>
                  <a:pt x="32519" y="119800"/>
                  <a:pt x="32519" y="119800"/>
                  <a:pt x="32519" y="119800"/>
                </a:cubicBezTo>
                <a:cubicBezTo>
                  <a:pt x="27480" y="119800"/>
                  <a:pt x="25877" y="118405"/>
                  <a:pt x="25877" y="114019"/>
                </a:cubicBezTo>
                <a:cubicBezTo>
                  <a:pt x="25877" y="111229"/>
                  <a:pt x="27480" y="108438"/>
                  <a:pt x="32519" y="10843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10" name="Shape 4810"/>
          <p:cNvSpPr/>
          <p:nvPr/>
        </p:nvSpPr>
        <p:spPr>
          <a:xfrm>
            <a:off x="5661570" y="4892866"/>
            <a:ext cx="118502" cy="1397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18" y="72989"/>
                </a:moveTo>
                <a:lnTo>
                  <a:pt x="119518" y="72989"/>
                </a:lnTo>
                <a:cubicBezTo>
                  <a:pt x="119518" y="78762"/>
                  <a:pt x="112771" y="84536"/>
                  <a:pt x="106024" y="84536"/>
                </a:cubicBezTo>
                <a:cubicBezTo>
                  <a:pt x="13975" y="84536"/>
                  <a:pt x="13975" y="84536"/>
                  <a:pt x="13975" y="84536"/>
                </a:cubicBezTo>
                <a:cubicBezTo>
                  <a:pt x="7228" y="84536"/>
                  <a:pt x="0" y="78762"/>
                  <a:pt x="0" y="72989"/>
                </a:cubicBezTo>
                <a:cubicBezTo>
                  <a:pt x="0" y="70103"/>
                  <a:pt x="0" y="67216"/>
                  <a:pt x="3373" y="67216"/>
                </a:cubicBezTo>
                <a:cubicBezTo>
                  <a:pt x="48192" y="6185"/>
                  <a:pt x="48192" y="6185"/>
                  <a:pt x="48192" y="6185"/>
                </a:cubicBezTo>
                <a:cubicBezTo>
                  <a:pt x="51566" y="0"/>
                  <a:pt x="54939" y="0"/>
                  <a:pt x="58313" y="0"/>
                </a:cubicBezTo>
                <a:cubicBezTo>
                  <a:pt x="65060" y="0"/>
                  <a:pt x="68433" y="0"/>
                  <a:pt x="71807" y="6185"/>
                </a:cubicBezTo>
                <a:cubicBezTo>
                  <a:pt x="116144" y="67216"/>
                  <a:pt x="116144" y="67216"/>
                  <a:pt x="116144" y="67216"/>
                </a:cubicBezTo>
                <a:cubicBezTo>
                  <a:pt x="116144" y="67216"/>
                  <a:pt x="119518" y="70103"/>
                  <a:pt x="119518" y="72989"/>
                </a:cubicBezTo>
                <a:close/>
                <a:moveTo>
                  <a:pt x="13975" y="96494"/>
                </a:moveTo>
                <a:lnTo>
                  <a:pt x="13975" y="96494"/>
                </a:lnTo>
                <a:cubicBezTo>
                  <a:pt x="106024" y="96494"/>
                  <a:pt x="106024" y="96494"/>
                  <a:pt x="106024" y="96494"/>
                </a:cubicBezTo>
                <a:cubicBezTo>
                  <a:pt x="112771" y="96494"/>
                  <a:pt x="119518" y="102268"/>
                  <a:pt x="119518" y="108041"/>
                </a:cubicBezTo>
                <a:cubicBezTo>
                  <a:pt x="119518" y="113814"/>
                  <a:pt x="112771" y="119587"/>
                  <a:pt x="106024" y="119587"/>
                </a:cubicBezTo>
                <a:cubicBezTo>
                  <a:pt x="13975" y="119587"/>
                  <a:pt x="13975" y="119587"/>
                  <a:pt x="13975" y="119587"/>
                </a:cubicBezTo>
                <a:cubicBezTo>
                  <a:pt x="7228" y="119587"/>
                  <a:pt x="0" y="113814"/>
                  <a:pt x="0" y="108041"/>
                </a:cubicBezTo>
                <a:cubicBezTo>
                  <a:pt x="0" y="102268"/>
                  <a:pt x="7228" y="96494"/>
                  <a:pt x="13975" y="9649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12" name="Shape 4812"/>
          <p:cNvSpPr/>
          <p:nvPr/>
        </p:nvSpPr>
        <p:spPr>
          <a:xfrm>
            <a:off x="4654299" y="4899216"/>
            <a:ext cx="110038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473" y="13548"/>
                </a:moveTo>
                <a:lnTo>
                  <a:pt x="119473" y="13548"/>
                </a:lnTo>
                <a:cubicBezTo>
                  <a:pt x="119473" y="105967"/>
                  <a:pt x="119473" y="105967"/>
                  <a:pt x="119473" y="105967"/>
                </a:cubicBezTo>
                <a:cubicBezTo>
                  <a:pt x="119473" y="112741"/>
                  <a:pt x="111578" y="119516"/>
                  <a:pt x="104210" y="119516"/>
                </a:cubicBezTo>
                <a:cubicBezTo>
                  <a:pt x="100526" y="119516"/>
                  <a:pt x="96842" y="119516"/>
                  <a:pt x="96842" y="116129"/>
                </a:cubicBezTo>
                <a:cubicBezTo>
                  <a:pt x="29999" y="78387"/>
                  <a:pt x="29999" y="78387"/>
                  <a:pt x="29999" y="78387"/>
                </a:cubicBezTo>
                <a:cubicBezTo>
                  <a:pt x="29999" y="105967"/>
                  <a:pt x="29999" y="105967"/>
                  <a:pt x="29999" y="105967"/>
                </a:cubicBezTo>
                <a:cubicBezTo>
                  <a:pt x="29999" y="112741"/>
                  <a:pt x="22631" y="119516"/>
                  <a:pt x="15263" y="119516"/>
                </a:cubicBezTo>
                <a:cubicBezTo>
                  <a:pt x="3684" y="119516"/>
                  <a:pt x="0" y="112741"/>
                  <a:pt x="0" y="105967"/>
                </a:cubicBezTo>
                <a:cubicBezTo>
                  <a:pt x="0" y="13548"/>
                  <a:pt x="0" y="13548"/>
                  <a:pt x="0" y="13548"/>
                </a:cubicBezTo>
                <a:cubicBezTo>
                  <a:pt x="0" y="6774"/>
                  <a:pt x="3684" y="0"/>
                  <a:pt x="15263" y="0"/>
                </a:cubicBezTo>
                <a:cubicBezTo>
                  <a:pt x="22631" y="0"/>
                  <a:pt x="29999" y="6774"/>
                  <a:pt x="29999" y="13548"/>
                </a:cubicBezTo>
                <a:cubicBezTo>
                  <a:pt x="29999" y="40645"/>
                  <a:pt x="29999" y="40645"/>
                  <a:pt x="29999" y="40645"/>
                </a:cubicBezTo>
                <a:cubicBezTo>
                  <a:pt x="96842" y="3387"/>
                  <a:pt x="96842" y="3387"/>
                  <a:pt x="96842" y="3387"/>
                </a:cubicBezTo>
                <a:cubicBezTo>
                  <a:pt x="96842" y="3387"/>
                  <a:pt x="100526" y="0"/>
                  <a:pt x="104210" y="0"/>
                </a:cubicBezTo>
                <a:cubicBezTo>
                  <a:pt x="111578" y="0"/>
                  <a:pt x="119473" y="6774"/>
                  <a:pt x="119473" y="13548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14" name="Shape 4814"/>
          <p:cNvSpPr/>
          <p:nvPr/>
        </p:nvSpPr>
        <p:spPr>
          <a:xfrm>
            <a:off x="3611054" y="4899216"/>
            <a:ext cx="169289" cy="1185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661" y="13548"/>
                </a:moveTo>
                <a:lnTo>
                  <a:pt x="119661" y="13548"/>
                </a:lnTo>
                <a:cubicBezTo>
                  <a:pt x="119661" y="105967"/>
                  <a:pt x="119661" y="105967"/>
                  <a:pt x="119661" y="105967"/>
                </a:cubicBezTo>
                <a:cubicBezTo>
                  <a:pt x="119661" y="112741"/>
                  <a:pt x="117288" y="119516"/>
                  <a:pt x="110169" y="119516"/>
                </a:cubicBezTo>
                <a:cubicBezTo>
                  <a:pt x="110169" y="119516"/>
                  <a:pt x="107796" y="119516"/>
                  <a:pt x="105423" y="116129"/>
                </a:cubicBezTo>
                <a:cubicBezTo>
                  <a:pt x="69491" y="85161"/>
                  <a:pt x="69491" y="85161"/>
                  <a:pt x="69491" y="85161"/>
                </a:cubicBezTo>
                <a:cubicBezTo>
                  <a:pt x="69491" y="105967"/>
                  <a:pt x="69491" y="105967"/>
                  <a:pt x="69491" y="105967"/>
                </a:cubicBezTo>
                <a:cubicBezTo>
                  <a:pt x="69491" y="112741"/>
                  <a:pt x="64406" y="119516"/>
                  <a:pt x="59661" y="119516"/>
                </a:cubicBezTo>
                <a:cubicBezTo>
                  <a:pt x="57288" y="119516"/>
                  <a:pt x="54915" y="119516"/>
                  <a:pt x="54915" y="116129"/>
                </a:cubicBezTo>
                <a:cubicBezTo>
                  <a:pt x="4745" y="71612"/>
                  <a:pt x="4745" y="71612"/>
                  <a:pt x="4745" y="71612"/>
                </a:cubicBezTo>
                <a:cubicBezTo>
                  <a:pt x="0" y="68225"/>
                  <a:pt x="0" y="64838"/>
                  <a:pt x="0" y="61451"/>
                </a:cubicBezTo>
                <a:cubicBezTo>
                  <a:pt x="0" y="54677"/>
                  <a:pt x="0" y="51290"/>
                  <a:pt x="4745" y="47903"/>
                </a:cubicBezTo>
                <a:cubicBezTo>
                  <a:pt x="54915" y="3387"/>
                  <a:pt x="54915" y="3387"/>
                  <a:pt x="54915" y="3387"/>
                </a:cubicBezTo>
                <a:cubicBezTo>
                  <a:pt x="54915" y="3387"/>
                  <a:pt x="57288" y="0"/>
                  <a:pt x="59661" y="0"/>
                </a:cubicBezTo>
                <a:cubicBezTo>
                  <a:pt x="64406" y="0"/>
                  <a:pt x="69491" y="6774"/>
                  <a:pt x="69491" y="13548"/>
                </a:cubicBezTo>
                <a:cubicBezTo>
                  <a:pt x="69491" y="33870"/>
                  <a:pt x="69491" y="33870"/>
                  <a:pt x="69491" y="33870"/>
                </a:cubicBezTo>
                <a:cubicBezTo>
                  <a:pt x="105423" y="3387"/>
                  <a:pt x="105423" y="3387"/>
                  <a:pt x="105423" y="3387"/>
                </a:cubicBezTo>
                <a:cubicBezTo>
                  <a:pt x="107796" y="3387"/>
                  <a:pt x="110169" y="0"/>
                  <a:pt x="110169" y="0"/>
                </a:cubicBezTo>
                <a:cubicBezTo>
                  <a:pt x="117288" y="0"/>
                  <a:pt x="119661" y="6774"/>
                  <a:pt x="119661" y="13548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16" name="Shape 4816"/>
          <p:cNvSpPr/>
          <p:nvPr/>
        </p:nvSpPr>
        <p:spPr>
          <a:xfrm>
            <a:off x="2620712" y="4897100"/>
            <a:ext cx="124851" cy="1248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717" y="119541"/>
                </a:moveTo>
                <a:lnTo>
                  <a:pt x="106717" y="119541"/>
                </a:lnTo>
                <a:cubicBezTo>
                  <a:pt x="12824" y="119541"/>
                  <a:pt x="12824" y="119541"/>
                  <a:pt x="12824" y="119541"/>
                </a:cubicBezTo>
                <a:cubicBezTo>
                  <a:pt x="3206" y="119541"/>
                  <a:pt x="0" y="116335"/>
                  <a:pt x="0" y="106717"/>
                </a:cubicBezTo>
                <a:cubicBezTo>
                  <a:pt x="0" y="12824"/>
                  <a:pt x="0" y="12824"/>
                  <a:pt x="0" y="12824"/>
                </a:cubicBezTo>
                <a:cubicBezTo>
                  <a:pt x="0" y="6412"/>
                  <a:pt x="3206" y="0"/>
                  <a:pt x="12824" y="0"/>
                </a:cubicBezTo>
                <a:cubicBezTo>
                  <a:pt x="106717" y="0"/>
                  <a:pt x="106717" y="0"/>
                  <a:pt x="106717" y="0"/>
                </a:cubicBezTo>
                <a:cubicBezTo>
                  <a:pt x="113129" y="0"/>
                  <a:pt x="119541" y="6412"/>
                  <a:pt x="119541" y="12824"/>
                </a:cubicBezTo>
                <a:cubicBezTo>
                  <a:pt x="119541" y="106717"/>
                  <a:pt x="119541" y="106717"/>
                  <a:pt x="119541" y="106717"/>
                </a:cubicBezTo>
                <a:cubicBezTo>
                  <a:pt x="119541" y="116335"/>
                  <a:pt x="113129" y="119541"/>
                  <a:pt x="106717" y="119541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18" name="Shape 4818"/>
          <p:cNvSpPr/>
          <p:nvPr/>
        </p:nvSpPr>
        <p:spPr>
          <a:xfrm>
            <a:off x="1604977" y="4886516"/>
            <a:ext cx="124851" cy="14605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41" y="61377"/>
                </a:moveTo>
                <a:lnTo>
                  <a:pt x="119541" y="61377"/>
                </a:lnTo>
                <a:cubicBezTo>
                  <a:pt x="119541" y="64131"/>
                  <a:pt x="119541" y="66885"/>
                  <a:pt x="113129" y="69639"/>
                </a:cubicBezTo>
                <a:cubicBezTo>
                  <a:pt x="19236" y="116852"/>
                  <a:pt x="19236" y="116852"/>
                  <a:pt x="19236" y="116852"/>
                </a:cubicBezTo>
                <a:cubicBezTo>
                  <a:pt x="16030" y="119606"/>
                  <a:pt x="16030" y="119606"/>
                  <a:pt x="12824" y="119606"/>
                </a:cubicBezTo>
                <a:cubicBezTo>
                  <a:pt x="6412" y="119606"/>
                  <a:pt x="0" y="114098"/>
                  <a:pt x="0" y="108590"/>
                </a:cubicBezTo>
                <a:cubicBezTo>
                  <a:pt x="0" y="11409"/>
                  <a:pt x="0" y="11409"/>
                  <a:pt x="0" y="11409"/>
                </a:cubicBezTo>
                <a:cubicBezTo>
                  <a:pt x="0" y="5508"/>
                  <a:pt x="6412" y="0"/>
                  <a:pt x="12824" y="0"/>
                </a:cubicBezTo>
                <a:cubicBezTo>
                  <a:pt x="16030" y="0"/>
                  <a:pt x="16030" y="2754"/>
                  <a:pt x="19236" y="2754"/>
                </a:cubicBezTo>
                <a:cubicBezTo>
                  <a:pt x="113129" y="50360"/>
                  <a:pt x="113129" y="50360"/>
                  <a:pt x="113129" y="50360"/>
                </a:cubicBezTo>
                <a:cubicBezTo>
                  <a:pt x="119541" y="53114"/>
                  <a:pt x="119541" y="55868"/>
                  <a:pt x="119541" y="61377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20" name="Shape 4820"/>
          <p:cNvSpPr/>
          <p:nvPr/>
        </p:nvSpPr>
        <p:spPr>
          <a:xfrm>
            <a:off x="6586312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119800"/>
                </a:moveTo>
                <a:lnTo>
                  <a:pt x="114088" y="119800"/>
                </a:lnTo>
                <a:cubicBezTo>
                  <a:pt x="5517" y="119800"/>
                  <a:pt x="5517" y="119800"/>
                  <a:pt x="5517" y="119800"/>
                </a:cubicBezTo>
                <a:cubicBezTo>
                  <a:pt x="2758" y="119800"/>
                  <a:pt x="0" y="116810"/>
                  <a:pt x="0" y="114019"/>
                </a:cubicBezTo>
                <a:cubicBezTo>
                  <a:pt x="0" y="5581"/>
                  <a:pt x="0" y="5581"/>
                  <a:pt x="0" y="5581"/>
                </a:cubicBezTo>
                <a:cubicBezTo>
                  <a:pt x="0" y="1395"/>
                  <a:pt x="2758" y="0"/>
                  <a:pt x="5517" y="0"/>
                </a:cubicBezTo>
                <a:cubicBezTo>
                  <a:pt x="114088" y="0"/>
                  <a:pt x="114088" y="0"/>
                  <a:pt x="114088" y="0"/>
                </a:cubicBezTo>
                <a:cubicBezTo>
                  <a:pt x="117044" y="0"/>
                  <a:pt x="119802" y="1395"/>
                  <a:pt x="119802" y="5581"/>
                </a:cubicBezTo>
                <a:cubicBezTo>
                  <a:pt x="119802" y="114019"/>
                  <a:pt x="119802" y="114019"/>
                  <a:pt x="119802" y="114019"/>
                </a:cubicBezTo>
                <a:cubicBezTo>
                  <a:pt x="119802" y="116810"/>
                  <a:pt x="117044" y="119800"/>
                  <a:pt x="114088" y="119800"/>
                </a:cubicBezTo>
                <a:close/>
                <a:moveTo>
                  <a:pt x="108571" y="11162"/>
                </a:moveTo>
                <a:lnTo>
                  <a:pt x="108571" y="11162"/>
                </a:lnTo>
                <a:cubicBezTo>
                  <a:pt x="11034" y="11162"/>
                  <a:pt x="11034" y="11162"/>
                  <a:pt x="11034" y="11162"/>
                </a:cubicBezTo>
                <a:cubicBezTo>
                  <a:pt x="11034" y="108438"/>
                  <a:pt x="11034" y="108438"/>
                  <a:pt x="11034" y="108438"/>
                </a:cubicBezTo>
                <a:cubicBezTo>
                  <a:pt x="108571" y="108438"/>
                  <a:pt x="108571" y="108438"/>
                  <a:pt x="108571" y="108438"/>
                </a:cubicBezTo>
                <a:lnTo>
                  <a:pt x="108571" y="11162"/>
                </a:lnTo>
                <a:close/>
                <a:moveTo>
                  <a:pt x="19507" y="60598"/>
                </a:moveTo>
                <a:lnTo>
                  <a:pt x="19507" y="60598"/>
                </a:lnTo>
                <a:cubicBezTo>
                  <a:pt x="34876" y="50631"/>
                  <a:pt x="34876" y="50631"/>
                  <a:pt x="34876" y="50631"/>
                </a:cubicBezTo>
                <a:cubicBezTo>
                  <a:pt x="36256" y="50631"/>
                  <a:pt x="36256" y="50631"/>
                  <a:pt x="37635" y="50631"/>
                </a:cubicBezTo>
                <a:cubicBezTo>
                  <a:pt x="39014" y="50631"/>
                  <a:pt x="40394" y="50631"/>
                  <a:pt x="40394" y="50631"/>
                </a:cubicBezTo>
                <a:cubicBezTo>
                  <a:pt x="65418" y="67574"/>
                  <a:pt x="65418" y="67574"/>
                  <a:pt x="65418" y="67574"/>
                </a:cubicBezTo>
                <a:cubicBezTo>
                  <a:pt x="93201" y="47840"/>
                  <a:pt x="93201" y="47840"/>
                  <a:pt x="93201" y="47840"/>
                </a:cubicBezTo>
                <a:cubicBezTo>
                  <a:pt x="94581" y="46445"/>
                  <a:pt x="96157" y="46445"/>
                  <a:pt x="97536" y="46445"/>
                </a:cubicBezTo>
                <a:cubicBezTo>
                  <a:pt x="100295" y="46445"/>
                  <a:pt x="103054" y="49235"/>
                  <a:pt x="103054" y="52026"/>
                </a:cubicBezTo>
                <a:cubicBezTo>
                  <a:pt x="103054" y="53421"/>
                  <a:pt x="101674" y="56411"/>
                  <a:pt x="100295" y="56411"/>
                </a:cubicBezTo>
                <a:cubicBezTo>
                  <a:pt x="68177" y="78936"/>
                  <a:pt x="68177" y="78936"/>
                  <a:pt x="68177" y="78936"/>
                </a:cubicBezTo>
                <a:cubicBezTo>
                  <a:pt x="68177" y="80332"/>
                  <a:pt x="66798" y="80332"/>
                  <a:pt x="65418" y="80332"/>
                </a:cubicBezTo>
                <a:cubicBezTo>
                  <a:pt x="64039" y="80332"/>
                  <a:pt x="62660" y="80332"/>
                  <a:pt x="62660" y="78936"/>
                </a:cubicBezTo>
                <a:cubicBezTo>
                  <a:pt x="37635" y="61993"/>
                  <a:pt x="37635" y="61993"/>
                  <a:pt x="37635" y="61993"/>
                </a:cubicBezTo>
                <a:cubicBezTo>
                  <a:pt x="26403" y="70365"/>
                  <a:pt x="26403" y="70365"/>
                  <a:pt x="26403" y="70365"/>
                </a:cubicBezTo>
                <a:cubicBezTo>
                  <a:pt x="25024" y="70365"/>
                  <a:pt x="23645" y="70365"/>
                  <a:pt x="22266" y="70365"/>
                </a:cubicBezTo>
                <a:cubicBezTo>
                  <a:pt x="19507" y="70365"/>
                  <a:pt x="16748" y="68970"/>
                  <a:pt x="16748" y="64784"/>
                </a:cubicBezTo>
                <a:cubicBezTo>
                  <a:pt x="16748" y="63388"/>
                  <a:pt x="18128" y="61993"/>
                  <a:pt x="19507" y="60598"/>
                </a:cubicBez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22" name="Shape 4822"/>
          <p:cNvSpPr/>
          <p:nvPr/>
        </p:nvSpPr>
        <p:spPr>
          <a:xfrm>
            <a:off x="5576925" y="3749221"/>
            <a:ext cx="287792" cy="2455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7004" y="41647"/>
                </a:moveTo>
                <a:lnTo>
                  <a:pt x="117004" y="41647"/>
                </a:lnTo>
                <a:cubicBezTo>
                  <a:pt x="69084" y="81647"/>
                  <a:pt x="69084" y="81647"/>
                  <a:pt x="69084" y="81647"/>
                </a:cubicBezTo>
                <a:cubicBezTo>
                  <a:pt x="67687" y="81647"/>
                  <a:pt x="66289" y="83294"/>
                  <a:pt x="64891" y="83294"/>
                </a:cubicBezTo>
                <a:cubicBezTo>
                  <a:pt x="64891" y="83294"/>
                  <a:pt x="63494" y="81647"/>
                  <a:pt x="62096" y="81647"/>
                </a:cubicBezTo>
                <a:cubicBezTo>
                  <a:pt x="36539" y="61647"/>
                  <a:pt x="36539" y="61647"/>
                  <a:pt x="36539" y="61647"/>
                </a:cubicBezTo>
                <a:cubicBezTo>
                  <a:pt x="11181" y="79764"/>
                  <a:pt x="11181" y="79764"/>
                  <a:pt x="11181" y="79764"/>
                </a:cubicBezTo>
                <a:cubicBezTo>
                  <a:pt x="11181" y="106352"/>
                  <a:pt x="11181" y="106352"/>
                  <a:pt x="11181" y="106352"/>
                </a:cubicBezTo>
                <a:cubicBezTo>
                  <a:pt x="114209" y="106352"/>
                  <a:pt x="114209" y="106352"/>
                  <a:pt x="114209" y="106352"/>
                </a:cubicBezTo>
                <a:cubicBezTo>
                  <a:pt x="117004" y="106352"/>
                  <a:pt x="119800" y="109882"/>
                  <a:pt x="119800" y="113176"/>
                </a:cubicBezTo>
                <a:cubicBezTo>
                  <a:pt x="119800" y="118117"/>
                  <a:pt x="117004" y="119764"/>
                  <a:pt x="114209" y="119764"/>
                </a:cubicBezTo>
                <a:cubicBezTo>
                  <a:pt x="5590" y="119764"/>
                  <a:pt x="5590" y="119764"/>
                  <a:pt x="5590" y="119764"/>
                </a:cubicBezTo>
                <a:cubicBezTo>
                  <a:pt x="1397" y="119764"/>
                  <a:pt x="0" y="118117"/>
                  <a:pt x="0" y="113176"/>
                </a:cubicBezTo>
                <a:cubicBezTo>
                  <a:pt x="0" y="6588"/>
                  <a:pt x="0" y="6588"/>
                  <a:pt x="0" y="6588"/>
                </a:cubicBezTo>
                <a:cubicBezTo>
                  <a:pt x="0" y="3294"/>
                  <a:pt x="1397" y="0"/>
                  <a:pt x="5590" y="0"/>
                </a:cubicBezTo>
                <a:cubicBezTo>
                  <a:pt x="8386" y="0"/>
                  <a:pt x="11181" y="3294"/>
                  <a:pt x="11181" y="6588"/>
                </a:cubicBezTo>
                <a:cubicBezTo>
                  <a:pt x="11181" y="64941"/>
                  <a:pt x="11181" y="64941"/>
                  <a:pt x="11181" y="64941"/>
                </a:cubicBezTo>
                <a:cubicBezTo>
                  <a:pt x="33743" y="48235"/>
                  <a:pt x="33743" y="48235"/>
                  <a:pt x="33743" y="48235"/>
                </a:cubicBezTo>
                <a:cubicBezTo>
                  <a:pt x="35141" y="48235"/>
                  <a:pt x="36539" y="46588"/>
                  <a:pt x="36539" y="46588"/>
                </a:cubicBezTo>
                <a:cubicBezTo>
                  <a:pt x="38136" y="46588"/>
                  <a:pt x="39534" y="48235"/>
                  <a:pt x="40931" y="48235"/>
                </a:cubicBezTo>
                <a:cubicBezTo>
                  <a:pt x="64891" y="68235"/>
                  <a:pt x="64891" y="68235"/>
                  <a:pt x="64891" y="68235"/>
                </a:cubicBezTo>
                <a:cubicBezTo>
                  <a:pt x="111414" y="29882"/>
                  <a:pt x="111414" y="29882"/>
                  <a:pt x="111414" y="29882"/>
                </a:cubicBezTo>
                <a:cubicBezTo>
                  <a:pt x="111414" y="29882"/>
                  <a:pt x="112811" y="29882"/>
                  <a:pt x="114209" y="29882"/>
                </a:cubicBezTo>
                <a:cubicBezTo>
                  <a:pt x="117004" y="29882"/>
                  <a:pt x="119800" y="31529"/>
                  <a:pt x="119800" y="36705"/>
                </a:cubicBezTo>
                <a:cubicBezTo>
                  <a:pt x="119800" y="38352"/>
                  <a:pt x="118402" y="40000"/>
                  <a:pt x="117004" y="41647"/>
                </a:cubicBezTo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24" name="Shape 4824"/>
          <p:cNvSpPr/>
          <p:nvPr/>
        </p:nvSpPr>
        <p:spPr>
          <a:xfrm>
            <a:off x="4563305" y="3730169"/>
            <a:ext cx="287792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2890"/>
                  <a:pt x="0" y="59202"/>
                </a:cubicBezTo>
                <a:cubicBezTo>
                  <a:pt x="0" y="26710"/>
                  <a:pt x="26755" y="0"/>
                  <a:pt x="60698" y="0"/>
                </a:cubicBezTo>
                <a:cubicBezTo>
                  <a:pt x="93044" y="0"/>
                  <a:pt x="119800" y="26710"/>
                  <a:pt x="119800" y="59202"/>
                </a:cubicBezTo>
                <a:cubicBezTo>
                  <a:pt x="119800" y="92890"/>
                  <a:pt x="93044" y="119800"/>
                  <a:pt x="60698" y="119800"/>
                </a:cubicBezTo>
                <a:close/>
                <a:moveTo>
                  <a:pt x="11181" y="59202"/>
                </a:moveTo>
                <a:lnTo>
                  <a:pt x="11181" y="59202"/>
                </a:lnTo>
                <a:cubicBezTo>
                  <a:pt x="60698" y="59202"/>
                  <a:pt x="60698" y="59202"/>
                  <a:pt x="60698" y="59202"/>
                </a:cubicBezTo>
                <a:cubicBezTo>
                  <a:pt x="60698" y="11162"/>
                  <a:pt x="60698" y="11162"/>
                  <a:pt x="60698" y="11162"/>
                </a:cubicBezTo>
                <a:cubicBezTo>
                  <a:pt x="33743" y="11162"/>
                  <a:pt x="11181" y="32292"/>
                  <a:pt x="11181" y="59202"/>
                </a:cubicBez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26" name="Shape 4826"/>
          <p:cNvSpPr/>
          <p:nvPr/>
        </p:nvSpPr>
        <p:spPr>
          <a:xfrm>
            <a:off x="3549687" y="3730169"/>
            <a:ext cx="292024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2890"/>
                  <a:pt x="0" y="59202"/>
                </a:cubicBezTo>
                <a:cubicBezTo>
                  <a:pt x="0" y="26710"/>
                  <a:pt x="26600" y="0"/>
                  <a:pt x="59901" y="0"/>
                </a:cubicBezTo>
                <a:cubicBezTo>
                  <a:pt x="93399" y="0"/>
                  <a:pt x="119802" y="26710"/>
                  <a:pt x="119802" y="59202"/>
                </a:cubicBezTo>
                <a:cubicBezTo>
                  <a:pt x="119802" y="92890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59901" y="11162"/>
                  <a:pt x="59901" y="11162"/>
                  <a:pt x="59901" y="11162"/>
                </a:cubicBezTo>
                <a:cubicBezTo>
                  <a:pt x="33497" y="11162"/>
                  <a:pt x="11231" y="32292"/>
                  <a:pt x="11231" y="59202"/>
                </a:cubicBez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28" name="Shape 4828"/>
          <p:cNvSpPr/>
          <p:nvPr/>
        </p:nvSpPr>
        <p:spPr>
          <a:xfrm>
            <a:off x="2538184" y="3730169"/>
            <a:ext cx="289907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2890"/>
                  <a:pt x="0" y="59202"/>
                </a:cubicBezTo>
                <a:cubicBezTo>
                  <a:pt x="0" y="26710"/>
                  <a:pt x="26910" y="0"/>
                  <a:pt x="59202" y="0"/>
                </a:cubicBezTo>
                <a:cubicBezTo>
                  <a:pt x="93089" y="0"/>
                  <a:pt x="119800" y="26710"/>
                  <a:pt x="119800" y="59202"/>
                </a:cubicBezTo>
                <a:cubicBezTo>
                  <a:pt x="119800" y="92890"/>
                  <a:pt x="93089" y="119800"/>
                  <a:pt x="59202" y="119800"/>
                </a:cubicBezTo>
                <a:close/>
                <a:moveTo>
                  <a:pt x="11362" y="59202"/>
                </a:moveTo>
                <a:lnTo>
                  <a:pt x="11362" y="59202"/>
                </a:ln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59202" y="59202"/>
                  <a:pt x="59202" y="59202"/>
                  <a:pt x="59202" y="59202"/>
                </a:cubicBezTo>
                <a:cubicBezTo>
                  <a:pt x="59202" y="11162"/>
                  <a:pt x="59202" y="11162"/>
                  <a:pt x="59202" y="11162"/>
                </a:cubicBezTo>
                <a:cubicBezTo>
                  <a:pt x="32491" y="11162"/>
                  <a:pt x="11362" y="32292"/>
                  <a:pt x="11362" y="59202"/>
                </a:cubicBez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30" name="Shape 4830"/>
          <p:cNvSpPr/>
          <p:nvPr/>
        </p:nvSpPr>
        <p:spPr>
          <a:xfrm>
            <a:off x="1524564" y="3730169"/>
            <a:ext cx="289909" cy="2899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179" y="53421"/>
                </a:moveTo>
                <a:lnTo>
                  <a:pt x="66179" y="53421"/>
                </a:lnTo>
                <a:cubicBezTo>
                  <a:pt x="66179" y="0"/>
                  <a:pt x="66179" y="0"/>
                  <a:pt x="66179" y="0"/>
                </a:cubicBezTo>
                <a:cubicBezTo>
                  <a:pt x="95880" y="0"/>
                  <a:pt x="119800" y="23920"/>
                  <a:pt x="119800" y="53421"/>
                </a:cubicBezTo>
                <a:lnTo>
                  <a:pt x="66179" y="53421"/>
                </a:lnTo>
                <a:close/>
                <a:moveTo>
                  <a:pt x="55016" y="119800"/>
                </a:moveTo>
                <a:lnTo>
                  <a:pt x="55016" y="119800"/>
                </a:lnTo>
                <a:cubicBezTo>
                  <a:pt x="23920" y="119800"/>
                  <a:pt x="0" y="95681"/>
                  <a:pt x="0" y="64784"/>
                </a:cubicBezTo>
                <a:cubicBezTo>
                  <a:pt x="0" y="35083"/>
                  <a:pt x="23920" y="11162"/>
                  <a:pt x="55016" y="11162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108438" y="64784"/>
                  <a:pt x="108438" y="64784"/>
                  <a:pt x="108438" y="64784"/>
                </a:cubicBezTo>
                <a:cubicBezTo>
                  <a:pt x="108438" y="95681"/>
                  <a:pt x="84518" y="119800"/>
                  <a:pt x="55016" y="119800"/>
                </a:cubicBez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32" name="Shape 4832"/>
          <p:cNvSpPr/>
          <p:nvPr/>
        </p:nvSpPr>
        <p:spPr>
          <a:xfrm>
            <a:off x="6586312" y="3230636"/>
            <a:ext cx="292024" cy="2751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088" y="36858"/>
                </a:moveTo>
                <a:lnTo>
                  <a:pt x="114088" y="36858"/>
                </a:lnTo>
                <a:cubicBezTo>
                  <a:pt x="108571" y="22198"/>
                  <a:pt x="97536" y="11727"/>
                  <a:pt x="83546" y="4397"/>
                </a:cubicBezTo>
                <a:cubicBezTo>
                  <a:pt x="87684" y="1465"/>
                  <a:pt x="91822" y="0"/>
                  <a:pt x="97536" y="0"/>
                </a:cubicBezTo>
                <a:cubicBezTo>
                  <a:pt x="109950" y="0"/>
                  <a:pt x="119802" y="10261"/>
                  <a:pt x="119802" y="23664"/>
                </a:cubicBezTo>
                <a:cubicBezTo>
                  <a:pt x="119802" y="28062"/>
                  <a:pt x="117044" y="33926"/>
                  <a:pt x="114088" y="36858"/>
                </a:cubicBezTo>
                <a:close/>
                <a:moveTo>
                  <a:pt x="114088" y="63664"/>
                </a:moveTo>
                <a:lnTo>
                  <a:pt x="114088" y="63664"/>
                </a:lnTo>
                <a:cubicBezTo>
                  <a:pt x="114088" y="78324"/>
                  <a:pt x="108571" y="91727"/>
                  <a:pt x="98916" y="101989"/>
                </a:cubicBezTo>
                <a:cubicBezTo>
                  <a:pt x="107192" y="110994"/>
                  <a:pt x="107192" y="110994"/>
                  <a:pt x="107192" y="110994"/>
                </a:cubicBezTo>
                <a:cubicBezTo>
                  <a:pt x="107192" y="110994"/>
                  <a:pt x="108571" y="112460"/>
                  <a:pt x="108571" y="113926"/>
                </a:cubicBezTo>
                <a:cubicBezTo>
                  <a:pt x="108571" y="118324"/>
                  <a:pt x="105812" y="119790"/>
                  <a:pt x="103054" y="119790"/>
                </a:cubicBezTo>
                <a:cubicBezTo>
                  <a:pt x="101674" y="119790"/>
                  <a:pt x="100295" y="119790"/>
                  <a:pt x="98916" y="118324"/>
                </a:cubicBezTo>
                <a:cubicBezTo>
                  <a:pt x="90443" y="109528"/>
                  <a:pt x="90443" y="109528"/>
                  <a:pt x="90443" y="109528"/>
                </a:cubicBezTo>
                <a:cubicBezTo>
                  <a:pt x="82167" y="116858"/>
                  <a:pt x="70935" y="119790"/>
                  <a:pt x="59901" y="119790"/>
                </a:cubicBezTo>
                <a:cubicBezTo>
                  <a:pt x="48669" y="119790"/>
                  <a:pt x="37635" y="116858"/>
                  <a:pt x="29162" y="109528"/>
                </a:cubicBezTo>
                <a:cubicBezTo>
                  <a:pt x="20886" y="118324"/>
                  <a:pt x="20886" y="118324"/>
                  <a:pt x="20886" y="118324"/>
                </a:cubicBezTo>
                <a:cubicBezTo>
                  <a:pt x="19507" y="119790"/>
                  <a:pt x="18128" y="119790"/>
                  <a:pt x="16748" y="119790"/>
                </a:cubicBezTo>
                <a:cubicBezTo>
                  <a:pt x="13990" y="119790"/>
                  <a:pt x="11034" y="118324"/>
                  <a:pt x="11034" y="113926"/>
                </a:cubicBezTo>
                <a:cubicBezTo>
                  <a:pt x="11034" y="112460"/>
                  <a:pt x="12610" y="110994"/>
                  <a:pt x="13990" y="110994"/>
                </a:cubicBezTo>
                <a:cubicBezTo>
                  <a:pt x="20886" y="101989"/>
                  <a:pt x="20886" y="101989"/>
                  <a:pt x="20886" y="101989"/>
                </a:cubicBezTo>
                <a:cubicBezTo>
                  <a:pt x="11034" y="91727"/>
                  <a:pt x="5517" y="78324"/>
                  <a:pt x="5517" y="63664"/>
                </a:cubicBezTo>
                <a:cubicBezTo>
                  <a:pt x="5517" y="30994"/>
                  <a:pt x="30541" y="5863"/>
                  <a:pt x="59901" y="5863"/>
                </a:cubicBezTo>
                <a:cubicBezTo>
                  <a:pt x="89064" y="5863"/>
                  <a:pt x="114088" y="30994"/>
                  <a:pt x="114088" y="63664"/>
                </a:cubicBezTo>
                <a:close/>
                <a:moveTo>
                  <a:pt x="59901" y="17801"/>
                </a:moveTo>
                <a:lnTo>
                  <a:pt x="59901" y="17801"/>
                </a:lnTo>
                <a:cubicBezTo>
                  <a:pt x="36256" y="17801"/>
                  <a:pt x="16748" y="38324"/>
                  <a:pt x="16748" y="63664"/>
                </a:cubicBezTo>
                <a:cubicBezTo>
                  <a:pt x="16748" y="88795"/>
                  <a:pt x="36256" y="108062"/>
                  <a:pt x="59901" y="108062"/>
                </a:cubicBezTo>
                <a:cubicBezTo>
                  <a:pt x="83546" y="108062"/>
                  <a:pt x="103054" y="88795"/>
                  <a:pt x="103054" y="63664"/>
                </a:cubicBezTo>
                <a:cubicBezTo>
                  <a:pt x="103054" y="38324"/>
                  <a:pt x="83546" y="17801"/>
                  <a:pt x="59901" y="17801"/>
                </a:cubicBezTo>
                <a:close/>
                <a:moveTo>
                  <a:pt x="82167" y="69528"/>
                </a:moveTo>
                <a:lnTo>
                  <a:pt x="82167" y="69528"/>
                </a:lnTo>
                <a:cubicBezTo>
                  <a:pt x="59901" y="69528"/>
                  <a:pt x="59901" y="69528"/>
                  <a:pt x="59901" y="69528"/>
                </a:cubicBezTo>
                <a:cubicBezTo>
                  <a:pt x="57142" y="69528"/>
                  <a:pt x="54384" y="66596"/>
                  <a:pt x="54384" y="63664"/>
                </a:cubicBezTo>
                <a:cubicBezTo>
                  <a:pt x="54384" y="30994"/>
                  <a:pt x="54384" y="30994"/>
                  <a:pt x="54384" y="30994"/>
                </a:cubicBezTo>
                <a:cubicBezTo>
                  <a:pt x="54384" y="28062"/>
                  <a:pt x="57142" y="25130"/>
                  <a:pt x="59901" y="25130"/>
                </a:cubicBezTo>
                <a:cubicBezTo>
                  <a:pt x="62660" y="25130"/>
                  <a:pt x="65418" y="28062"/>
                  <a:pt x="65418" y="30994"/>
                </a:cubicBezTo>
                <a:cubicBezTo>
                  <a:pt x="65418" y="57591"/>
                  <a:pt x="65418" y="57591"/>
                  <a:pt x="65418" y="57591"/>
                </a:cubicBezTo>
                <a:cubicBezTo>
                  <a:pt x="82167" y="57591"/>
                  <a:pt x="82167" y="57591"/>
                  <a:pt x="82167" y="57591"/>
                </a:cubicBezTo>
                <a:cubicBezTo>
                  <a:pt x="84926" y="57591"/>
                  <a:pt x="87684" y="59057"/>
                  <a:pt x="87684" y="63664"/>
                </a:cubicBezTo>
                <a:cubicBezTo>
                  <a:pt x="87684" y="66596"/>
                  <a:pt x="84926" y="69528"/>
                  <a:pt x="82167" y="69528"/>
                </a:cubicBezTo>
                <a:close/>
                <a:moveTo>
                  <a:pt x="5517" y="38324"/>
                </a:moveTo>
                <a:lnTo>
                  <a:pt x="5517" y="38324"/>
                </a:lnTo>
                <a:cubicBezTo>
                  <a:pt x="2758" y="33926"/>
                  <a:pt x="0" y="29528"/>
                  <a:pt x="0" y="23664"/>
                </a:cubicBezTo>
                <a:cubicBezTo>
                  <a:pt x="0" y="10261"/>
                  <a:pt x="9655" y="0"/>
                  <a:pt x="22266" y="0"/>
                </a:cubicBezTo>
                <a:cubicBezTo>
                  <a:pt x="27783" y="0"/>
                  <a:pt x="31921" y="1465"/>
                  <a:pt x="36256" y="4397"/>
                </a:cubicBezTo>
                <a:cubicBezTo>
                  <a:pt x="22266" y="11727"/>
                  <a:pt x="11034" y="23664"/>
                  <a:pt x="5517" y="38324"/>
                </a:cubicBez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34" name="Shape 4834"/>
          <p:cNvSpPr/>
          <p:nvPr/>
        </p:nvSpPr>
        <p:spPr>
          <a:xfrm>
            <a:off x="5576925" y="3220053"/>
            <a:ext cx="287792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2"/>
                </a:moveTo>
                <a:lnTo>
                  <a:pt x="59301" y="119802"/>
                </a:lnTo>
                <a:cubicBezTo>
                  <a:pt x="26755" y="119802"/>
                  <a:pt x="0" y="93399"/>
                  <a:pt x="0" y="59901"/>
                </a:cubicBezTo>
                <a:cubicBezTo>
                  <a:pt x="0" y="26600"/>
                  <a:pt x="26755" y="0"/>
                  <a:pt x="59301" y="0"/>
                </a:cubicBezTo>
                <a:cubicBezTo>
                  <a:pt x="93044" y="0"/>
                  <a:pt x="119800" y="26600"/>
                  <a:pt x="119800" y="59901"/>
                </a:cubicBezTo>
                <a:cubicBezTo>
                  <a:pt x="119800" y="93399"/>
                  <a:pt x="93044" y="119802"/>
                  <a:pt x="59301" y="119802"/>
                </a:cubicBezTo>
                <a:close/>
                <a:moveTo>
                  <a:pt x="59301" y="11231"/>
                </a:moveTo>
                <a:lnTo>
                  <a:pt x="59301" y="11231"/>
                </a:lnTo>
                <a:cubicBezTo>
                  <a:pt x="32346" y="11231"/>
                  <a:pt x="11181" y="33497"/>
                  <a:pt x="11181" y="59901"/>
                </a:cubicBezTo>
                <a:cubicBezTo>
                  <a:pt x="11181" y="72512"/>
                  <a:pt x="15574" y="83743"/>
                  <a:pt x="23960" y="92019"/>
                </a:cubicBezTo>
                <a:cubicBezTo>
                  <a:pt x="30948" y="89261"/>
                  <a:pt x="28153" y="92019"/>
                  <a:pt x="36539" y="87881"/>
                </a:cubicBezTo>
                <a:cubicBezTo>
                  <a:pt x="46522" y="83743"/>
                  <a:pt x="49317" y="82364"/>
                  <a:pt x="49317" y="82364"/>
                </a:cubicBezTo>
                <a:cubicBezTo>
                  <a:pt x="49317" y="73891"/>
                  <a:pt x="49317" y="73891"/>
                  <a:pt x="49317" y="73891"/>
                </a:cubicBezTo>
                <a:cubicBezTo>
                  <a:pt x="49317" y="73891"/>
                  <a:pt x="45124" y="71133"/>
                  <a:pt x="43727" y="62857"/>
                </a:cubicBezTo>
                <a:cubicBezTo>
                  <a:pt x="42329" y="64236"/>
                  <a:pt x="40931" y="59901"/>
                  <a:pt x="40931" y="58522"/>
                </a:cubicBezTo>
                <a:cubicBezTo>
                  <a:pt x="40931" y="55763"/>
                  <a:pt x="39534" y="50246"/>
                  <a:pt x="42329" y="50246"/>
                </a:cubicBezTo>
                <a:cubicBezTo>
                  <a:pt x="42329" y="46108"/>
                  <a:pt x="42329" y="43349"/>
                  <a:pt x="42329" y="40394"/>
                </a:cubicBezTo>
                <a:cubicBezTo>
                  <a:pt x="42329" y="34876"/>
                  <a:pt x="49317" y="26600"/>
                  <a:pt x="59301" y="26600"/>
                </a:cubicBezTo>
                <a:cubicBezTo>
                  <a:pt x="71880" y="26600"/>
                  <a:pt x="76073" y="34876"/>
                  <a:pt x="77670" y="40394"/>
                </a:cubicBezTo>
                <a:cubicBezTo>
                  <a:pt x="77670" y="43349"/>
                  <a:pt x="77670" y="46108"/>
                  <a:pt x="76073" y="50246"/>
                </a:cubicBezTo>
                <a:cubicBezTo>
                  <a:pt x="79068" y="50246"/>
                  <a:pt x="77670" y="55763"/>
                  <a:pt x="77670" y="58522"/>
                </a:cubicBezTo>
                <a:cubicBezTo>
                  <a:pt x="77670" y="59901"/>
                  <a:pt x="77670" y="64236"/>
                  <a:pt x="74675" y="62857"/>
                </a:cubicBezTo>
                <a:cubicBezTo>
                  <a:pt x="73277" y="71133"/>
                  <a:pt x="70482" y="73891"/>
                  <a:pt x="70482" y="73891"/>
                </a:cubicBezTo>
                <a:cubicBezTo>
                  <a:pt x="70482" y="82364"/>
                  <a:pt x="70482" y="82364"/>
                  <a:pt x="70482" y="82364"/>
                </a:cubicBezTo>
                <a:cubicBezTo>
                  <a:pt x="70482" y="82364"/>
                  <a:pt x="73277" y="83743"/>
                  <a:pt x="81863" y="87881"/>
                </a:cubicBezTo>
                <a:cubicBezTo>
                  <a:pt x="91647" y="92019"/>
                  <a:pt x="88851" y="89261"/>
                  <a:pt x="95840" y="92019"/>
                </a:cubicBezTo>
                <a:cubicBezTo>
                  <a:pt x="104425" y="83743"/>
                  <a:pt x="108618" y="72512"/>
                  <a:pt x="108618" y="59901"/>
                </a:cubicBezTo>
                <a:cubicBezTo>
                  <a:pt x="108618" y="33497"/>
                  <a:pt x="86056" y="11231"/>
                  <a:pt x="59301" y="11231"/>
                </a:cubicBez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36" name="Shape 4836"/>
          <p:cNvSpPr/>
          <p:nvPr/>
        </p:nvSpPr>
        <p:spPr>
          <a:xfrm>
            <a:off x="4563305" y="3226403"/>
            <a:ext cx="287792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8402" y="105310"/>
                </a:moveTo>
                <a:lnTo>
                  <a:pt x="118402" y="105310"/>
                </a:lnTo>
                <a:cubicBezTo>
                  <a:pt x="105823" y="118344"/>
                  <a:pt x="105823" y="118344"/>
                  <a:pt x="105823" y="118344"/>
                </a:cubicBezTo>
                <a:cubicBezTo>
                  <a:pt x="104425" y="119793"/>
                  <a:pt x="102828" y="119793"/>
                  <a:pt x="101430" y="119793"/>
                </a:cubicBezTo>
                <a:cubicBezTo>
                  <a:pt x="98635" y="119793"/>
                  <a:pt x="95840" y="118344"/>
                  <a:pt x="95840" y="114000"/>
                </a:cubicBezTo>
                <a:cubicBezTo>
                  <a:pt x="95840" y="112551"/>
                  <a:pt x="95840" y="111103"/>
                  <a:pt x="97237" y="111103"/>
                </a:cubicBezTo>
                <a:cubicBezTo>
                  <a:pt x="101430" y="106758"/>
                  <a:pt x="101430" y="106758"/>
                  <a:pt x="101430" y="106758"/>
                </a:cubicBezTo>
                <a:cubicBezTo>
                  <a:pt x="74675" y="106758"/>
                  <a:pt x="74675" y="106758"/>
                  <a:pt x="74675" y="106758"/>
                </a:cubicBezTo>
                <a:cubicBezTo>
                  <a:pt x="71880" y="106758"/>
                  <a:pt x="69084" y="103862"/>
                  <a:pt x="69084" y="100758"/>
                </a:cubicBezTo>
                <a:cubicBezTo>
                  <a:pt x="69084" y="97862"/>
                  <a:pt x="71880" y="94965"/>
                  <a:pt x="74675" y="94965"/>
                </a:cubicBezTo>
                <a:cubicBezTo>
                  <a:pt x="101430" y="94965"/>
                  <a:pt x="101430" y="94965"/>
                  <a:pt x="101430" y="94965"/>
                </a:cubicBezTo>
                <a:cubicBezTo>
                  <a:pt x="97237" y="90620"/>
                  <a:pt x="97237" y="90620"/>
                  <a:pt x="97237" y="90620"/>
                </a:cubicBezTo>
                <a:cubicBezTo>
                  <a:pt x="95840" y="90620"/>
                  <a:pt x="95840" y="89172"/>
                  <a:pt x="95840" y="87724"/>
                </a:cubicBezTo>
                <a:cubicBezTo>
                  <a:pt x="95840" y="83379"/>
                  <a:pt x="98635" y="81931"/>
                  <a:pt x="101430" y="81931"/>
                </a:cubicBezTo>
                <a:cubicBezTo>
                  <a:pt x="102828" y="81931"/>
                  <a:pt x="104425" y="81931"/>
                  <a:pt x="105823" y="83379"/>
                </a:cubicBezTo>
                <a:cubicBezTo>
                  <a:pt x="118402" y="96413"/>
                  <a:pt x="118402" y="96413"/>
                  <a:pt x="118402" y="96413"/>
                </a:cubicBezTo>
                <a:cubicBezTo>
                  <a:pt x="119800" y="97862"/>
                  <a:pt x="119800" y="99310"/>
                  <a:pt x="119800" y="100758"/>
                </a:cubicBezTo>
                <a:cubicBezTo>
                  <a:pt x="119800" y="102206"/>
                  <a:pt x="119800" y="103862"/>
                  <a:pt x="118402" y="105310"/>
                </a:cubicBezTo>
                <a:close/>
                <a:moveTo>
                  <a:pt x="90249" y="89172"/>
                </a:moveTo>
                <a:lnTo>
                  <a:pt x="90249" y="89172"/>
                </a:lnTo>
                <a:cubicBezTo>
                  <a:pt x="74675" y="89172"/>
                  <a:pt x="74675" y="89172"/>
                  <a:pt x="74675" y="89172"/>
                </a:cubicBezTo>
                <a:cubicBezTo>
                  <a:pt x="69084" y="89172"/>
                  <a:pt x="63494" y="94965"/>
                  <a:pt x="63494" y="100758"/>
                </a:cubicBezTo>
                <a:cubicBezTo>
                  <a:pt x="63494" y="106758"/>
                  <a:pt x="69084" y="112551"/>
                  <a:pt x="74675" y="112551"/>
                </a:cubicBezTo>
                <a:cubicBezTo>
                  <a:pt x="90249" y="112551"/>
                  <a:pt x="90249" y="112551"/>
                  <a:pt x="90249" y="112551"/>
                </a:cubicBezTo>
                <a:lnTo>
                  <a:pt x="90249" y="114000"/>
                </a:lnTo>
                <a:cubicBezTo>
                  <a:pt x="90249" y="116896"/>
                  <a:pt x="90249" y="118344"/>
                  <a:pt x="91647" y="119793"/>
                </a:cubicBezTo>
                <a:cubicBezTo>
                  <a:pt x="5590" y="119793"/>
                  <a:pt x="5590" y="119793"/>
                  <a:pt x="5590" y="119793"/>
                </a:cubicBezTo>
                <a:cubicBezTo>
                  <a:pt x="279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74" y="84827"/>
                </a:cubicBezTo>
                <a:cubicBezTo>
                  <a:pt x="23960" y="80275"/>
                  <a:pt x="21164" y="84827"/>
                  <a:pt x="32346" y="78827"/>
                </a:cubicBezTo>
                <a:cubicBezTo>
                  <a:pt x="43727" y="74482"/>
                  <a:pt x="46522" y="73034"/>
                  <a:pt x="46522" y="73034"/>
                </a:cubicBezTo>
                <a:cubicBezTo>
                  <a:pt x="46522" y="61241"/>
                  <a:pt x="46522" y="61241"/>
                  <a:pt x="46522" y="61241"/>
                </a:cubicBezTo>
                <a:cubicBezTo>
                  <a:pt x="46522" y="61241"/>
                  <a:pt x="42329" y="56896"/>
                  <a:pt x="40732" y="46758"/>
                </a:cubicBezTo>
                <a:cubicBezTo>
                  <a:pt x="37936" y="48206"/>
                  <a:pt x="37936" y="43862"/>
                  <a:pt x="37936" y="40965"/>
                </a:cubicBezTo>
                <a:cubicBezTo>
                  <a:pt x="37936" y="37862"/>
                  <a:pt x="36539" y="30620"/>
                  <a:pt x="39334" y="30620"/>
                </a:cubicBezTo>
                <a:cubicBezTo>
                  <a:pt x="37936" y="26275"/>
                  <a:pt x="37936" y="20482"/>
                  <a:pt x="37936" y="19034"/>
                </a:cubicBezTo>
                <a:cubicBezTo>
                  <a:pt x="39334" y="10137"/>
                  <a:pt x="47920" y="0"/>
                  <a:pt x="60698" y="0"/>
                </a:cubicBezTo>
                <a:cubicBezTo>
                  <a:pt x="74675" y="0"/>
                  <a:pt x="81863" y="10137"/>
                  <a:pt x="81863" y="19034"/>
                </a:cubicBezTo>
                <a:cubicBezTo>
                  <a:pt x="81863" y="20482"/>
                  <a:pt x="81863" y="26275"/>
                  <a:pt x="80266" y="30620"/>
                </a:cubicBezTo>
                <a:cubicBezTo>
                  <a:pt x="84658" y="30620"/>
                  <a:pt x="83261" y="37862"/>
                  <a:pt x="83261" y="40965"/>
                </a:cubicBezTo>
                <a:cubicBezTo>
                  <a:pt x="83261" y="43862"/>
                  <a:pt x="81863" y="48206"/>
                  <a:pt x="78868" y="46758"/>
                </a:cubicBezTo>
                <a:cubicBezTo>
                  <a:pt x="77470" y="56896"/>
                  <a:pt x="73277" y="61241"/>
                  <a:pt x="73277" y="61241"/>
                </a:cubicBezTo>
                <a:cubicBezTo>
                  <a:pt x="73277" y="73034"/>
                  <a:pt x="73277" y="73034"/>
                  <a:pt x="73277" y="73034"/>
                </a:cubicBezTo>
                <a:cubicBezTo>
                  <a:pt x="73277" y="73034"/>
                  <a:pt x="76073" y="74482"/>
                  <a:pt x="87454" y="78827"/>
                </a:cubicBezTo>
                <a:cubicBezTo>
                  <a:pt x="88851" y="80275"/>
                  <a:pt x="90249" y="80275"/>
                  <a:pt x="91647" y="80275"/>
                </a:cubicBezTo>
                <a:cubicBezTo>
                  <a:pt x="90249" y="83379"/>
                  <a:pt x="90249" y="84827"/>
                  <a:pt x="90249" y="87724"/>
                </a:cubicBezTo>
                <a:lnTo>
                  <a:pt x="90249" y="89172"/>
                </a:lnTo>
                <a:close/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2" y="119793"/>
                  <a:pt x="114209" y="119793"/>
                </a:cubicBezTo>
                <a:cubicBezTo>
                  <a:pt x="111414" y="119793"/>
                  <a:pt x="111414" y="119793"/>
                  <a:pt x="111414" y="119793"/>
                </a:cubicBezTo>
                <a:cubicBezTo>
                  <a:pt x="119800" y="111103"/>
                  <a:pt x="119800" y="111103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38" name="Shape 4838"/>
          <p:cNvSpPr/>
          <p:nvPr/>
        </p:nvSpPr>
        <p:spPr>
          <a:xfrm>
            <a:off x="3549687" y="3226403"/>
            <a:ext cx="292024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0147" y="102206"/>
                </a:moveTo>
                <a:lnTo>
                  <a:pt x="110147" y="102206"/>
                </a:lnTo>
                <a:cubicBezTo>
                  <a:pt x="117044" y="111103"/>
                  <a:pt x="117044" y="111103"/>
                  <a:pt x="117044" y="111103"/>
                </a:cubicBezTo>
                <a:cubicBezTo>
                  <a:pt x="118423" y="111103"/>
                  <a:pt x="119802" y="112551"/>
                  <a:pt x="119802" y="114000"/>
                </a:cubicBezTo>
                <a:cubicBezTo>
                  <a:pt x="119802" y="118344"/>
                  <a:pt x="117044" y="119793"/>
                  <a:pt x="114285" y="119793"/>
                </a:cubicBezTo>
                <a:cubicBezTo>
                  <a:pt x="112906" y="119793"/>
                  <a:pt x="111527" y="119793"/>
                  <a:pt x="110147" y="118344"/>
                </a:cubicBezTo>
                <a:cubicBezTo>
                  <a:pt x="103054" y="111103"/>
                  <a:pt x="103054" y="111103"/>
                  <a:pt x="103054" y="111103"/>
                </a:cubicBezTo>
                <a:cubicBezTo>
                  <a:pt x="94778" y="118344"/>
                  <a:pt x="94778" y="118344"/>
                  <a:pt x="94778" y="118344"/>
                </a:cubicBezTo>
                <a:cubicBezTo>
                  <a:pt x="94778" y="119793"/>
                  <a:pt x="93399" y="119793"/>
                  <a:pt x="92019" y="119793"/>
                </a:cubicBezTo>
                <a:cubicBezTo>
                  <a:pt x="87881" y="119793"/>
                  <a:pt x="86502" y="118344"/>
                  <a:pt x="86502" y="114000"/>
                </a:cubicBezTo>
                <a:cubicBezTo>
                  <a:pt x="86502" y="112551"/>
                  <a:pt x="86502" y="111103"/>
                  <a:pt x="87881" y="111103"/>
                </a:cubicBezTo>
                <a:cubicBezTo>
                  <a:pt x="94778" y="102206"/>
                  <a:pt x="94778" y="102206"/>
                  <a:pt x="94778" y="102206"/>
                </a:cubicBezTo>
                <a:cubicBezTo>
                  <a:pt x="87881" y="94965"/>
                  <a:pt x="87881" y="94965"/>
                  <a:pt x="87881" y="94965"/>
                </a:cubicBezTo>
                <a:cubicBezTo>
                  <a:pt x="86502" y="93517"/>
                  <a:pt x="86502" y="92068"/>
                  <a:pt x="86502" y="90620"/>
                </a:cubicBezTo>
                <a:cubicBezTo>
                  <a:pt x="86502" y="87724"/>
                  <a:pt x="87881" y="84827"/>
                  <a:pt x="92019" y="84827"/>
                </a:cubicBezTo>
                <a:cubicBezTo>
                  <a:pt x="93399" y="84827"/>
                  <a:pt x="94778" y="86275"/>
                  <a:pt x="94778" y="87724"/>
                </a:cubicBezTo>
                <a:cubicBezTo>
                  <a:pt x="103054" y="94965"/>
                  <a:pt x="103054" y="94965"/>
                  <a:pt x="103054" y="94965"/>
                </a:cubicBezTo>
                <a:cubicBezTo>
                  <a:pt x="110147" y="87724"/>
                  <a:pt x="110147" y="87724"/>
                  <a:pt x="110147" y="87724"/>
                </a:cubicBezTo>
                <a:cubicBezTo>
                  <a:pt x="111527" y="86275"/>
                  <a:pt x="112906" y="84827"/>
                  <a:pt x="114285" y="84827"/>
                </a:cubicBezTo>
                <a:cubicBezTo>
                  <a:pt x="117044" y="84827"/>
                  <a:pt x="119802" y="87724"/>
                  <a:pt x="119802" y="90620"/>
                </a:cubicBezTo>
                <a:cubicBezTo>
                  <a:pt x="119802" y="92068"/>
                  <a:pt x="118423" y="93517"/>
                  <a:pt x="117044" y="94965"/>
                </a:cubicBezTo>
                <a:lnTo>
                  <a:pt x="110147" y="102206"/>
                </a:lnTo>
                <a:close/>
                <a:moveTo>
                  <a:pt x="80788" y="90620"/>
                </a:moveTo>
                <a:lnTo>
                  <a:pt x="80788" y="90620"/>
                </a:lnTo>
                <a:cubicBezTo>
                  <a:pt x="80788" y="94965"/>
                  <a:pt x="82167" y="97862"/>
                  <a:pt x="83546" y="99310"/>
                </a:cubicBezTo>
                <a:cubicBezTo>
                  <a:pt x="86502" y="102206"/>
                  <a:pt x="86502" y="102206"/>
                  <a:pt x="86502" y="102206"/>
                </a:cubicBezTo>
                <a:cubicBezTo>
                  <a:pt x="83546" y="106758"/>
                  <a:pt x="83546" y="106758"/>
                  <a:pt x="83546" y="106758"/>
                </a:cubicBezTo>
                <a:cubicBezTo>
                  <a:pt x="82167" y="108206"/>
                  <a:pt x="80788" y="111103"/>
                  <a:pt x="80788" y="114000"/>
                </a:cubicBezTo>
                <a:cubicBezTo>
                  <a:pt x="80788" y="116896"/>
                  <a:pt x="80788" y="118344"/>
                  <a:pt x="82167" y="119793"/>
                </a:cubicBezTo>
                <a:cubicBezTo>
                  <a:pt x="5714" y="119793"/>
                  <a:pt x="5714" y="119793"/>
                  <a:pt x="5714" y="119793"/>
                </a:cubicBezTo>
                <a:cubicBezTo>
                  <a:pt x="2955" y="119793"/>
                  <a:pt x="0" y="118344"/>
                  <a:pt x="0" y="114000"/>
                </a:cubicBezTo>
                <a:cubicBezTo>
                  <a:pt x="0" y="114000"/>
                  <a:pt x="0" y="93517"/>
                  <a:pt x="15369" y="84827"/>
                </a:cubicBezTo>
                <a:cubicBezTo>
                  <a:pt x="25221" y="80275"/>
                  <a:pt x="20886" y="84827"/>
                  <a:pt x="32118" y="78827"/>
                </a:cubicBezTo>
                <a:cubicBezTo>
                  <a:pt x="44532" y="74482"/>
                  <a:pt x="47487" y="73034"/>
                  <a:pt x="47487" y="73034"/>
                </a:cubicBezTo>
                <a:cubicBezTo>
                  <a:pt x="47487" y="61241"/>
                  <a:pt x="47487" y="61241"/>
                  <a:pt x="47487" y="61241"/>
                </a:cubicBezTo>
                <a:cubicBezTo>
                  <a:pt x="47487" y="61241"/>
                  <a:pt x="43152" y="56896"/>
                  <a:pt x="41773" y="46758"/>
                </a:cubicBezTo>
                <a:cubicBezTo>
                  <a:pt x="39014" y="48206"/>
                  <a:pt x="37635" y="43862"/>
                  <a:pt x="37635" y="40965"/>
                </a:cubicBezTo>
                <a:cubicBezTo>
                  <a:pt x="37635" y="37862"/>
                  <a:pt x="36256" y="30620"/>
                  <a:pt x="39014" y="30620"/>
                </a:cubicBezTo>
                <a:cubicBezTo>
                  <a:pt x="39014" y="26275"/>
                  <a:pt x="37635" y="20482"/>
                  <a:pt x="39014" y="19034"/>
                </a:cubicBezTo>
                <a:cubicBezTo>
                  <a:pt x="39014" y="10137"/>
                  <a:pt x="47487" y="0"/>
                  <a:pt x="59901" y="0"/>
                </a:cubicBezTo>
                <a:cubicBezTo>
                  <a:pt x="75270" y="0"/>
                  <a:pt x="80788" y="10137"/>
                  <a:pt x="82167" y="19034"/>
                </a:cubicBezTo>
                <a:cubicBezTo>
                  <a:pt x="82167" y="20482"/>
                  <a:pt x="80788" y="26275"/>
                  <a:pt x="80788" y="30620"/>
                </a:cubicBezTo>
                <a:cubicBezTo>
                  <a:pt x="83546" y="30620"/>
                  <a:pt x="82167" y="37862"/>
                  <a:pt x="82167" y="40965"/>
                </a:cubicBezTo>
                <a:cubicBezTo>
                  <a:pt x="82167" y="43862"/>
                  <a:pt x="80788" y="48206"/>
                  <a:pt x="78029" y="46758"/>
                </a:cubicBezTo>
                <a:cubicBezTo>
                  <a:pt x="76650" y="56896"/>
                  <a:pt x="72512" y="61241"/>
                  <a:pt x="72512" y="61241"/>
                </a:cubicBezTo>
                <a:cubicBezTo>
                  <a:pt x="72512" y="73034"/>
                  <a:pt x="72512" y="73034"/>
                  <a:pt x="72512" y="73034"/>
                </a:cubicBezTo>
                <a:cubicBezTo>
                  <a:pt x="72512" y="73034"/>
                  <a:pt x="75270" y="74482"/>
                  <a:pt x="87881" y="78827"/>
                </a:cubicBezTo>
                <a:cubicBezTo>
                  <a:pt x="87881" y="78827"/>
                  <a:pt x="87881" y="80275"/>
                  <a:pt x="89261" y="80275"/>
                </a:cubicBezTo>
                <a:cubicBezTo>
                  <a:pt x="83546" y="81931"/>
                  <a:pt x="80788" y="86275"/>
                  <a:pt x="80788" y="90620"/>
                </a:cubicBez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40" name="Shape 4840"/>
          <p:cNvSpPr/>
          <p:nvPr/>
        </p:nvSpPr>
        <p:spPr>
          <a:xfrm>
            <a:off x="2538184" y="3226403"/>
            <a:ext cx="289907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7009" y="119793"/>
                  <a:pt x="114219" y="119793"/>
                </a:cubicBezTo>
                <a:cubicBezTo>
                  <a:pt x="5780" y="119793"/>
                  <a:pt x="5780" y="119793"/>
                  <a:pt x="5780" y="119793"/>
                </a:cubicBezTo>
                <a:cubicBezTo>
                  <a:pt x="1395" y="119793"/>
                  <a:pt x="0" y="118344"/>
                  <a:pt x="0" y="114000"/>
                </a:cubicBezTo>
                <a:cubicBezTo>
                  <a:pt x="0" y="114000"/>
                  <a:pt x="0" y="93517"/>
                  <a:pt x="14152" y="84827"/>
                </a:cubicBezTo>
                <a:cubicBezTo>
                  <a:pt x="23920" y="80275"/>
                  <a:pt x="19734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6677" y="43862"/>
                  <a:pt x="36677" y="40965"/>
                </a:cubicBezTo>
                <a:cubicBezTo>
                  <a:pt x="36677" y="37862"/>
                  <a:pt x="35282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8073" y="10137"/>
                  <a:pt x="46445" y="0"/>
                  <a:pt x="59202" y="0"/>
                </a:cubicBezTo>
                <a:cubicBezTo>
                  <a:pt x="74750" y="0"/>
                  <a:pt x="80332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1727" y="40965"/>
                </a:cubicBezTo>
                <a:cubicBezTo>
                  <a:pt x="81727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98671" y="84827"/>
                  <a:pt x="95880" y="80275"/>
                  <a:pt x="104252" y="84827"/>
                </a:cubicBezTo>
                <a:cubicBezTo>
                  <a:pt x="107043" y="86275"/>
                  <a:pt x="109833" y="89172"/>
                  <a:pt x="111428" y="90620"/>
                </a:cubicBezTo>
                <a:cubicBezTo>
                  <a:pt x="90299" y="90620"/>
                  <a:pt x="90299" y="90620"/>
                  <a:pt x="90299" y="90620"/>
                </a:cubicBezTo>
                <a:cubicBezTo>
                  <a:pt x="83122" y="90620"/>
                  <a:pt x="78936" y="96413"/>
                  <a:pt x="78936" y="102206"/>
                </a:cubicBezTo>
                <a:cubicBezTo>
                  <a:pt x="78936" y="109655"/>
                  <a:pt x="83122" y="114000"/>
                  <a:pt x="90299" y="114000"/>
                </a:cubicBezTo>
                <a:cubicBezTo>
                  <a:pt x="112823" y="114000"/>
                  <a:pt x="112823" y="114000"/>
                  <a:pt x="112823" y="114000"/>
                </a:cubicBezTo>
                <a:cubicBezTo>
                  <a:pt x="115614" y="114000"/>
                  <a:pt x="117009" y="114000"/>
                  <a:pt x="119800" y="111103"/>
                </a:cubicBezTo>
                <a:cubicBezTo>
                  <a:pt x="119800" y="114000"/>
                  <a:pt x="119800" y="114000"/>
                  <a:pt x="119800" y="114000"/>
                </a:cubicBezTo>
                <a:close/>
                <a:moveTo>
                  <a:pt x="112823" y="108206"/>
                </a:moveTo>
                <a:lnTo>
                  <a:pt x="112823" y="108206"/>
                </a:lnTo>
                <a:cubicBezTo>
                  <a:pt x="90299" y="108206"/>
                  <a:pt x="90299" y="108206"/>
                  <a:pt x="90299" y="108206"/>
                </a:cubicBezTo>
                <a:cubicBezTo>
                  <a:pt x="85913" y="108206"/>
                  <a:pt x="84518" y="106758"/>
                  <a:pt x="84518" y="102206"/>
                </a:cubicBezTo>
                <a:cubicBezTo>
                  <a:pt x="84518" y="99310"/>
                  <a:pt x="85913" y="96413"/>
                  <a:pt x="90299" y="96413"/>
                </a:cubicBezTo>
                <a:cubicBezTo>
                  <a:pt x="112823" y="96413"/>
                  <a:pt x="112823" y="96413"/>
                  <a:pt x="112823" y="96413"/>
                </a:cubicBezTo>
                <a:cubicBezTo>
                  <a:pt x="115614" y="96413"/>
                  <a:pt x="118405" y="99310"/>
                  <a:pt x="118405" y="102206"/>
                </a:cubicBezTo>
                <a:cubicBezTo>
                  <a:pt x="118405" y="106758"/>
                  <a:pt x="115614" y="108206"/>
                  <a:pt x="112823" y="108206"/>
                </a:cubicBez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42" name="Shape 4842"/>
          <p:cNvSpPr/>
          <p:nvPr/>
        </p:nvSpPr>
        <p:spPr>
          <a:xfrm>
            <a:off x="1524564" y="3226403"/>
            <a:ext cx="289909" cy="2794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0" y="114000"/>
                </a:moveTo>
                <a:lnTo>
                  <a:pt x="119800" y="114000"/>
                </a:lnTo>
                <a:cubicBezTo>
                  <a:pt x="119800" y="118344"/>
                  <a:pt x="118405" y="119793"/>
                  <a:pt x="114019" y="119793"/>
                </a:cubicBezTo>
                <a:cubicBezTo>
                  <a:pt x="5581" y="119793"/>
                  <a:pt x="5581" y="119793"/>
                  <a:pt x="5581" y="119793"/>
                </a:cubicBezTo>
                <a:cubicBezTo>
                  <a:pt x="2790" y="119793"/>
                  <a:pt x="0" y="118344"/>
                  <a:pt x="0" y="114000"/>
                </a:cubicBezTo>
                <a:cubicBezTo>
                  <a:pt x="0" y="114000"/>
                  <a:pt x="0" y="93517"/>
                  <a:pt x="15548" y="84827"/>
                </a:cubicBezTo>
                <a:cubicBezTo>
                  <a:pt x="23920" y="80275"/>
                  <a:pt x="21129" y="84827"/>
                  <a:pt x="32491" y="78827"/>
                </a:cubicBezTo>
                <a:cubicBezTo>
                  <a:pt x="43654" y="74482"/>
                  <a:pt x="46445" y="73034"/>
                  <a:pt x="46445" y="73034"/>
                </a:cubicBezTo>
                <a:cubicBezTo>
                  <a:pt x="46445" y="61241"/>
                  <a:pt x="46445" y="61241"/>
                  <a:pt x="46445" y="61241"/>
                </a:cubicBezTo>
                <a:cubicBezTo>
                  <a:pt x="46445" y="61241"/>
                  <a:pt x="42259" y="56896"/>
                  <a:pt x="40863" y="46758"/>
                </a:cubicBezTo>
                <a:cubicBezTo>
                  <a:pt x="38073" y="48206"/>
                  <a:pt x="38073" y="43862"/>
                  <a:pt x="38073" y="40965"/>
                </a:cubicBezTo>
                <a:cubicBezTo>
                  <a:pt x="38073" y="37862"/>
                  <a:pt x="36677" y="30620"/>
                  <a:pt x="39468" y="30620"/>
                </a:cubicBezTo>
                <a:cubicBezTo>
                  <a:pt x="38073" y="26275"/>
                  <a:pt x="38073" y="20482"/>
                  <a:pt x="38073" y="19034"/>
                </a:cubicBezTo>
                <a:cubicBezTo>
                  <a:pt x="39468" y="10137"/>
                  <a:pt x="47840" y="0"/>
                  <a:pt x="60598" y="0"/>
                </a:cubicBezTo>
                <a:cubicBezTo>
                  <a:pt x="74750" y="0"/>
                  <a:pt x="81727" y="10137"/>
                  <a:pt x="81727" y="19034"/>
                </a:cubicBezTo>
                <a:cubicBezTo>
                  <a:pt x="81727" y="20482"/>
                  <a:pt x="81727" y="26275"/>
                  <a:pt x="80332" y="30620"/>
                </a:cubicBezTo>
                <a:cubicBezTo>
                  <a:pt x="84518" y="30620"/>
                  <a:pt x="83122" y="37862"/>
                  <a:pt x="83122" y="40965"/>
                </a:cubicBezTo>
                <a:cubicBezTo>
                  <a:pt x="83122" y="43862"/>
                  <a:pt x="81727" y="48206"/>
                  <a:pt x="78936" y="46758"/>
                </a:cubicBezTo>
                <a:cubicBezTo>
                  <a:pt x="77541" y="56896"/>
                  <a:pt x="73355" y="61241"/>
                  <a:pt x="73355" y="61241"/>
                </a:cubicBezTo>
                <a:cubicBezTo>
                  <a:pt x="73355" y="73034"/>
                  <a:pt x="73355" y="73034"/>
                  <a:pt x="73355" y="73034"/>
                </a:cubicBezTo>
                <a:cubicBezTo>
                  <a:pt x="73355" y="73034"/>
                  <a:pt x="76146" y="74482"/>
                  <a:pt x="87308" y="78827"/>
                </a:cubicBezTo>
                <a:cubicBezTo>
                  <a:pt x="100066" y="84827"/>
                  <a:pt x="95880" y="80275"/>
                  <a:pt x="105647" y="84827"/>
                </a:cubicBezTo>
                <a:cubicBezTo>
                  <a:pt x="119800" y="93517"/>
                  <a:pt x="119800" y="114000"/>
                  <a:pt x="119800" y="114000"/>
                </a:cubicBezTo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44" name="Shape 4844"/>
          <p:cNvSpPr/>
          <p:nvPr/>
        </p:nvSpPr>
        <p:spPr>
          <a:xfrm>
            <a:off x="6596892" y="2728987"/>
            <a:ext cx="28144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3877" y="34128"/>
                </a:moveTo>
                <a:lnTo>
                  <a:pt x="103877" y="34128"/>
                </a:lnTo>
                <a:cubicBezTo>
                  <a:pt x="85102" y="18495"/>
                  <a:pt x="85102" y="18495"/>
                  <a:pt x="85102" y="18495"/>
                </a:cubicBezTo>
                <a:cubicBezTo>
                  <a:pt x="85102" y="62091"/>
                  <a:pt x="85102" y="62091"/>
                  <a:pt x="85102" y="62091"/>
                </a:cubicBezTo>
                <a:cubicBezTo>
                  <a:pt x="80816" y="63633"/>
                  <a:pt x="76530" y="65394"/>
                  <a:pt x="73673" y="70018"/>
                </a:cubicBezTo>
                <a:cubicBezTo>
                  <a:pt x="73673" y="16954"/>
                  <a:pt x="73673" y="16954"/>
                  <a:pt x="73673" y="16954"/>
                </a:cubicBezTo>
                <a:cubicBezTo>
                  <a:pt x="41836" y="34128"/>
                  <a:pt x="41836" y="34128"/>
                  <a:pt x="41836" y="34128"/>
                </a:cubicBezTo>
                <a:cubicBezTo>
                  <a:pt x="41836" y="104146"/>
                  <a:pt x="41836" y="104146"/>
                  <a:pt x="41836" y="104146"/>
                </a:cubicBezTo>
                <a:cubicBezTo>
                  <a:pt x="63469" y="91816"/>
                  <a:pt x="63469" y="91816"/>
                  <a:pt x="63469" y="91816"/>
                </a:cubicBezTo>
                <a:lnTo>
                  <a:pt x="63469" y="93357"/>
                </a:lnTo>
                <a:cubicBezTo>
                  <a:pt x="63469" y="96440"/>
                  <a:pt x="63469" y="101064"/>
                  <a:pt x="64897" y="104146"/>
                </a:cubicBezTo>
                <a:cubicBezTo>
                  <a:pt x="38979" y="119779"/>
                  <a:pt x="38979" y="119779"/>
                  <a:pt x="38979" y="119779"/>
                </a:cubicBezTo>
                <a:cubicBezTo>
                  <a:pt x="38979" y="119779"/>
                  <a:pt x="37551" y="119779"/>
                  <a:pt x="36122" y="119779"/>
                </a:cubicBezTo>
                <a:cubicBezTo>
                  <a:pt x="34693" y="119779"/>
                  <a:pt x="34693" y="119779"/>
                  <a:pt x="33265" y="119779"/>
                </a:cubicBezTo>
                <a:cubicBezTo>
                  <a:pt x="2857" y="94899"/>
                  <a:pt x="2857" y="94899"/>
                  <a:pt x="2857" y="94899"/>
                </a:cubicBezTo>
                <a:cubicBezTo>
                  <a:pt x="1428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57" y="0"/>
                  <a:pt x="5714" y="0"/>
                </a:cubicBezTo>
                <a:cubicBezTo>
                  <a:pt x="7142" y="0"/>
                  <a:pt x="8775" y="0"/>
                  <a:pt x="8775" y="1541"/>
                </a:cubicBezTo>
                <a:cubicBezTo>
                  <a:pt x="37551" y="23339"/>
                  <a:pt x="37551" y="23339"/>
                  <a:pt x="37551" y="23339"/>
                </a:cubicBezTo>
                <a:cubicBezTo>
                  <a:pt x="76530" y="0"/>
                  <a:pt x="76530" y="0"/>
                  <a:pt x="76530" y="0"/>
                </a:cubicBezTo>
                <a:cubicBezTo>
                  <a:pt x="76530" y="0"/>
                  <a:pt x="77959" y="0"/>
                  <a:pt x="79387" y="0"/>
                </a:cubicBezTo>
                <a:cubicBezTo>
                  <a:pt x="80816" y="0"/>
                  <a:pt x="80816" y="0"/>
                  <a:pt x="82244" y="1541"/>
                </a:cubicBezTo>
                <a:cubicBezTo>
                  <a:pt x="112448" y="26422"/>
                  <a:pt x="112448" y="26422"/>
                  <a:pt x="112448" y="26422"/>
                </a:cubicBezTo>
                <a:cubicBezTo>
                  <a:pt x="113877" y="27963"/>
                  <a:pt x="115510" y="29504"/>
                  <a:pt x="115510" y="31045"/>
                </a:cubicBezTo>
                <a:cubicBezTo>
                  <a:pt x="115510" y="70018"/>
                  <a:pt x="115510" y="70018"/>
                  <a:pt x="115510" y="70018"/>
                </a:cubicBezTo>
                <a:cubicBezTo>
                  <a:pt x="112448" y="65394"/>
                  <a:pt x="108163" y="63633"/>
                  <a:pt x="103877" y="62091"/>
                </a:cubicBezTo>
                <a:lnTo>
                  <a:pt x="103877" y="34128"/>
                </a:lnTo>
                <a:close/>
                <a:moveTo>
                  <a:pt x="30204" y="34128"/>
                </a:moveTo>
                <a:lnTo>
                  <a:pt x="30204" y="34128"/>
                </a:lnTo>
                <a:cubicBezTo>
                  <a:pt x="11632" y="18495"/>
                  <a:pt x="11632" y="18495"/>
                  <a:pt x="11632" y="18495"/>
                </a:cubicBezTo>
                <a:cubicBezTo>
                  <a:pt x="11632" y="85431"/>
                  <a:pt x="11632" y="85431"/>
                  <a:pt x="11632" y="85431"/>
                </a:cubicBezTo>
                <a:cubicBezTo>
                  <a:pt x="30204" y="101064"/>
                  <a:pt x="30204" y="101064"/>
                  <a:pt x="30204" y="101064"/>
                </a:cubicBezTo>
                <a:lnTo>
                  <a:pt x="30204" y="34128"/>
                </a:lnTo>
                <a:close/>
                <a:moveTo>
                  <a:pt x="93673" y="66935"/>
                </a:moveTo>
                <a:lnTo>
                  <a:pt x="93673" y="66935"/>
                </a:lnTo>
                <a:cubicBezTo>
                  <a:pt x="108163" y="66935"/>
                  <a:pt x="119795" y="77724"/>
                  <a:pt x="119795" y="93357"/>
                </a:cubicBezTo>
                <a:cubicBezTo>
                  <a:pt x="119795" y="108990"/>
                  <a:pt x="108163" y="119779"/>
                  <a:pt x="93673" y="119779"/>
                </a:cubicBezTo>
                <a:cubicBezTo>
                  <a:pt x="80816" y="119779"/>
                  <a:pt x="69183" y="108990"/>
                  <a:pt x="69183" y="93357"/>
                </a:cubicBezTo>
                <a:cubicBezTo>
                  <a:pt x="69183" y="77724"/>
                  <a:pt x="80816" y="66935"/>
                  <a:pt x="93673" y="66935"/>
                </a:cubicBezTo>
                <a:close/>
                <a:moveTo>
                  <a:pt x="82244" y="97981"/>
                </a:moveTo>
                <a:lnTo>
                  <a:pt x="82244" y="97981"/>
                </a:lnTo>
                <a:cubicBezTo>
                  <a:pt x="80816" y="97981"/>
                  <a:pt x="80816" y="99522"/>
                  <a:pt x="80816" y="101064"/>
                </a:cubicBezTo>
                <a:cubicBezTo>
                  <a:pt x="80816" y="105688"/>
                  <a:pt x="83673" y="107229"/>
                  <a:pt x="86530" y="107229"/>
                </a:cubicBezTo>
                <a:cubicBezTo>
                  <a:pt x="87959" y="107229"/>
                  <a:pt x="89387" y="107229"/>
                  <a:pt x="90816" y="105688"/>
                </a:cubicBezTo>
                <a:cubicBezTo>
                  <a:pt x="93673" y="102605"/>
                  <a:pt x="93673" y="102605"/>
                  <a:pt x="93673" y="102605"/>
                </a:cubicBezTo>
                <a:cubicBezTo>
                  <a:pt x="98163" y="105688"/>
                  <a:pt x="98163" y="105688"/>
                  <a:pt x="98163" y="105688"/>
                </a:cubicBezTo>
                <a:cubicBezTo>
                  <a:pt x="99591" y="107229"/>
                  <a:pt x="101020" y="107229"/>
                  <a:pt x="102448" y="107229"/>
                </a:cubicBezTo>
                <a:cubicBezTo>
                  <a:pt x="105306" y="107229"/>
                  <a:pt x="108163" y="105688"/>
                  <a:pt x="108163" y="101064"/>
                </a:cubicBezTo>
                <a:cubicBezTo>
                  <a:pt x="108163" y="99522"/>
                  <a:pt x="106734" y="97981"/>
                  <a:pt x="105306" y="97981"/>
                </a:cubicBezTo>
                <a:cubicBezTo>
                  <a:pt x="102448" y="93357"/>
                  <a:pt x="102448" y="93357"/>
                  <a:pt x="102448" y="93357"/>
                </a:cubicBezTo>
                <a:cubicBezTo>
                  <a:pt x="105306" y="88513"/>
                  <a:pt x="105306" y="88513"/>
                  <a:pt x="105306" y="88513"/>
                </a:cubicBezTo>
                <a:cubicBezTo>
                  <a:pt x="106734" y="88513"/>
                  <a:pt x="108163" y="86972"/>
                  <a:pt x="108163" y="85431"/>
                </a:cubicBezTo>
                <a:cubicBezTo>
                  <a:pt x="108163" y="80807"/>
                  <a:pt x="105306" y="79266"/>
                  <a:pt x="102448" y="79266"/>
                </a:cubicBezTo>
                <a:cubicBezTo>
                  <a:pt x="101020" y="79266"/>
                  <a:pt x="99591" y="79266"/>
                  <a:pt x="98163" y="80807"/>
                </a:cubicBezTo>
                <a:cubicBezTo>
                  <a:pt x="93673" y="83889"/>
                  <a:pt x="93673" y="83889"/>
                  <a:pt x="93673" y="83889"/>
                </a:cubicBezTo>
                <a:cubicBezTo>
                  <a:pt x="90816" y="80807"/>
                  <a:pt x="90816" y="80807"/>
                  <a:pt x="90816" y="80807"/>
                </a:cubicBezTo>
                <a:cubicBezTo>
                  <a:pt x="89387" y="79266"/>
                  <a:pt x="87959" y="79266"/>
                  <a:pt x="86530" y="79266"/>
                </a:cubicBezTo>
                <a:cubicBezTo>
                  <a:pt x="83673" y="79266"/>
                  <a:pt x="80816" y="80807"/>
                  <a:pt x="80816" y="85431"/>
                </a:cubicBezTo>
                <a:cubicBezTo>
                  <a:pt x="80816" y="86972"/>
                  <a:pt x="80816" y="88513"/>
                  <a:pt x="82244" y="88513"/>
                </a:cubicBezTo>
                <a:cubicBezTo>
                  <a:pt x="86530" y="93357"/>
                  <a:pt x="86530" y="93357"/>
                  <a:pt x="86530" y="93357"/>
                </a:cubicBezTo>
                <a:lnTo>
                  <a:pt x="82244" y="97981"/>
                </a:ln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46" name="Shape 4846"/>
          <p:cNvSpPr/>
          <p:nvPr/>
        </p:nvSpPr>
        <p:spPr>
          <a:xfrm>
            <a:off x="5583273" y="2728987"/>
            <a:ext cx="281444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054" y="34128"/>
                </a:moveTo>
                <a:lnTo>
                  <a:pt x="104054" y="34128"/>
                </a:lnTo>
                <a:cubicBezTo>
                  <a:pt x="85247" y="18495"/>
                  <a:pt x="85247" y="18495"/>
                  <a:pt x="85247" y="18495"/>
                </a:cubicBezTo>
                <a:cubicBezTo>
                  <a:pt x="85247" y="62091"/>
                  <a:pt x="85247" y="62091"/>
                  <a:pt x="85247" y="62091"/>
                </a:cubicBezTo>
                <a:cubicBezTo>
                  <a:pt x="80954" y="63633"/>
                  <a:pt x="76660" y="65394"/>
                  <a:pt x="73594" y="70018"/>
                </a:cubicBezTo>
                <a:cubicBezTo>
                  <a:pt x="73594" y="16954"/>
                  <a:pt x="73594" y="16954"/>
                  <a:pt x="73594" y="16954"/>
                </a:cubicBezTo>
                <a:cubicBezTo>
                  <a:pt x="43339" y="34128"/>
                  <a:pt x="43339" y="34128"/>
                  <a:pt x="43339" y="34128"/>
                </a:cubicBezTo>
                <a:cubicBezTo>
                  <a:pt x="43339" y="104146"/>
                  <a:pt x="43339" y="104146"/>
                  <a:pt x="43339" y="104146"/>
                </a:cubicBezTo>
                <a:cubicBezTo>
                  <a:pt x="63577" y="91816"/>
                  <a:pt x="63577" y="91816"/>
                  <a:pt x="63577" y="91816"/>
                </a:cubicBezTo>
                <a:lnTo>
                  <a:pt x="63577" y="93357"/>
                </a:lnTo>
                <a:cubicBezTo>
                  <a:pt x="63577" y="96440"/>
                  <a:pt x="65008" y="101064"/>
                  <a:pt x="66439" y="104146"/>
                </a:cubicBezTo>
                <a:cubicBezTo>
                  <a:pt x="40477" y="119779"/>
                  <a:pt x="40477" y="119779"/>
                  <a:pt x="40477" y="119779"/>
                </a:cubicBezTo>
                <a:cubicBezTo>
                  <a:pt x="39045" y="119779"/>
                  <a:pt x="37614" y="119779"/>
                  <a:pt x="37614" y="119779"/>
                </a:cubicBezTo>
                <a:cubicBezTo>
                  <a:pt x="36183" y="119779"/>
                  <a:pt x="34548" y="119779"/>
                  <a:pt x="33117" y="119779"/>
                </a:cubicBezTo>
                <a:cubicBezTo>
                  <a:pt x="2862" y="94899"/>
                  <a:pt x="2862" y="94899"/>
                  <a:pt x="2862" y="94899"/>
                </a:cubicBezTo>
                <a:cubicBezTo>
                  <a:pt x="1431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2862" y="0"/>
                  <a:pt x="5724" y="0"/>
                </a:cubicBezTo>
                <a:cubicBezTo>
                  <a:pt x="7155" y="0"/>
                  <a:pt x="8586" y="0"/>
                  <a:pt x="10017" y="1541"/>
                </a:cubicBezTo>
                <a:cubicBezTo>
                  <a:pt x="37614" y="23339"/>
                  <a:pt x="37614" y="23339"/>
                  <a:pt x="37614" y="23339"/>
                </a:cubicBezTo>
                <a:cubicBezTo>
                  <a:pt x="76660" y="0"/>
                  <a:pt x="76660" y="0"/>
                  <a:pt x="76660" y="0"/>
                </a:cubicBezTo>
                <a:cubicBezTo>
                  <a:pt x="78091" y="0"/>
                  <a:pt x="78091" y="0"/>
                  <a:pt x="79522" y="0"/>
                </a:cubicBezTo>
                <a:cubicBezTo>
                  <a:pt x="80954" y="0"/>
                  <a:pt x="82385" y="0"/>
                  <a:pt x="82385" y="1541"/>
                </a:cubicBezTo>
                <a:cubicBezTo>
                  <a:pt x="112640" y="26422"/>
                  <a:pt x="112640" y="26422"/>
                  <a:pt x="112640" y="26422"/>
                </a:cubicBezTo>
                <a:cubicBezTo>
                  <a:pt x="114071" y="26422"/>
                  <a:pt x="114071" y="26422"/>
                  <a:pt x="114071" y="26422"/>
                </a:cubicBezTo>
                <a:cubicBezTo>
                  <a:pt x="115502" y="27963"/>
                  <a:pt x="115502" y="29504"/>
                  <a:pt x="115502" y="31045"/>
                </a:cubicBezTo>
                <a:cubicBezTo>
                  <a:pt x="115502" y="70018"/>
                  <a:pt x="115502" y="70018"/>
                  <a:pt x="115502" y="70018"/>
                </a:cubicBezTo>
                <a:cubicBezTo>
                  <a:pt x="112640" y="65394"/>
                  <a:pt x="108347" y="63633"/>
                  <a:pt x="104054" y="62091"/>
                </a:cubicBezTo>
                <a:lnTo>
                  <a:pt x="104054" y="34128"/>
                </a:lnTo>
                <a:close/>
                <a:moveTo>
                  <a:pt x="31686" y="34128"/>
                </a:moveTo>
                <a:lnTo>
                  <a:pt x="31686" y="34128"/>
                </a:lnTo>
                <a:cubicBezTo>
                  <a:pt x="11448" y="18495"/>
                  <a:pt x="11448" y="18495"/>
                  <a:pt x="11448" y="18495"/>
                </a:cubicBezTo>
                <a:cubicBezTo>
                  <a:pt x="11448" y="85431"/>
                  <a:pt x="11448" y="85431"/>
                  <a:pt x="11448" y="85431"/>
                </a:cubicBezTo>
                <a:cubicBezTo>
                  <a:pt x="31686" y="101064"/>
                  <a:pt x="31686" y="101064"/>
                  <a:pt x="31686" y="101064"/>
                </a:cubicBezTo>
                <a:lnTo>
                  <a:pt x="31686" y="34128"/>
                </a:lnTo>
                <a:close/>
                <a:moveTo>
                  <a:pt x="95264" y="66935"/>
                </a:moveTo>
                <a:lnTo>
                  <a:pt x="95264" y="66935"/>
                </a:lnTo>
                <a:cubicBezTo>
                  <a:pt x="108347" y="66935"/>
                  <a:pt x="119795" y="77724"/>
                  <a:pt x="119795" y="93357"/>
                </a:cubicBezTo>
                <a:cubicBezTo>
                  <a:pt x="119795" y="108990"/>
                  <a:pt x="108347" y="119779"/>
                  <a:pt x="95264" y="119779"/>
                </a:cubicBezTo>
                <a:cubicBezTo>
                  <a:pt x="80954" y="119779"/>
                  <a:pt x="69301" y="108990"/>
                  <a:pt x="69301" y="93357"/>
                </a:cubicBezTo>
                <a:cubicBezTo>
                  <a:pt x="69301" y="77724"/>
                  <a:pt x="80954" y="66935"/>
                  <a:pt x="95264" y="66935"/>
                </a:cubicBezTo>
                <a:close/>
                <a:moveTo>
                  <a:pt x="83816" y="99522"/>
                </a:moveTo>
                <a:lnTo>
                  <a:pt x="83816" y="99522"/>
                </a:lnTo>
                <a:cubicBezTo>
                  <a:pt x="106916" y="99522"/>
                  <a:pt x="106916" y="99522"/>
                  <a:pt x="106916" y="99522"/>
                </a:cubicBezTo>
                <a:cubicBezTo>
                  <a:pt x="109778" y="99522"/>
                  <a:pt x="112640" y="96440"/>
                  <a:pt x="112640" y="93357"/>
                </a:cubicBezTo>
                <a:cubicBezTo>
                  <a:pt x="112640" y="90275"/>
                  <a:pt x="109778" y="86972"/>
                  <a:pt x="106916" y="86972"/>
                </a:cubicBezTo>
                <a:cubicBezTo>
                  <a:pt x="83816" y="86972"/>
                  <a:pt x="83816" y="86972"/>
                  <a:pt x="83816" y="86972"/>
                </a:cubicBezTo>
                <a:cubicBezTo>
                  <a:pt x="79522" y="86972"/>
                  <a:pt x="78091" y="90275"/>
                  <a:pt x="78091" y="93357"/>
                </a:cubicBezTo>
                <a:cubicBezTo>
                  <a:pt x="78091" y="96440"/>
                  <a:pt x="79522" y="99522"/>
                  <a:pt x="83816" y="99522"/>
                </a:cubicBez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48" name="Shape 4848"/>
          <p:cNvSpPr/>
          <p:nvPr/>
        </p:nvSpPr>
        <p:spPr>
          <a:xfrm>
            <a:off x="4571770" y="2728987"/>
            <a:ext cx="270862" cy="2624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7" y="113614"/>
                </a:moveTo>
                <a:lnTo>
                  <a:pt x="119787" y="113614"/>
                </a:lnTo>
                <a:cubicBezTo>
                  <a:pt x="119787" y="118238"/>
                  <a:pt x="116819" y="119779"/>
                  <a:pt x="113851" y="119779"/>
                </a:cubicBezTo>
                <a:cubicBezTo>
                  <a:pt x="112367" y="119779"/>
                  <a:pt x="110883" y="119779"/>
                  <a:pt x="109399" y="119779"/>
                </a:cubicBezTo>
                <a:cubicBezTo>
                  <a:pt x="80777" y="96440"/>
                  <a:pt x="80777" y="96440"/>
                  <a:pt x="80777" y="96440"/>
                </a:cubicBezTo>
                <a:cubicBezTo>
                  <a:pt x="40494" y="119779"/>
                  <a:pt x="40494" y="119779"/>
                  <a:pt x="40494" y="119779"/>
                </a:cubicBezTo>
                <a:cubicBezTo>
                  <a:pt x="38798" y="119779"/>
                  <a:pt x="38798" y="119779"/>
                  <a:pt x="37314" y="119779"/>
                </a:cubicBezTo>
                <a:cubicBezTo>
                  <a:pt x="35830" y="119779"/>
                  <a:pt x="34346" y="119779"/>
                  <a:pt x="34346" y="119779"/>
                </a:cubicBezTo>
                <a:cubicBezTo>
                  <a:pt x="1484" y="94899"/>
                  <a:pt x="1484" y="94899"/>
                  <a:pt x="1484" y="94899"/>
                </a:cubicBezTo>
                <a:cubicBezTo>
                  <a:pt x="0" y="93357"/>
                  <a:pt x="0" y="91816"/>
                  <a:pt x="0" y="88513"/>
                </a:cubicBezTo>
                <a:cubicBezTo>
                  <a:pt x="0" y="6165"/>
                  <a:pt x="0" y="6165"/>
                  <a:pt x="0" y="6165"/>
                </a:cubicBezTo>
                <a:cubicBezTo>
                  <a:pt x="0" y="3082"/>
                  <a:pt x="1484" y="0"/>
                  <a:pt x="5936" y="0"/>
                </a:cubicBezTo>
                <a:cubicBezTo>
                  <a:pt x="7420" y="0"/>
                  <a:pt x="7420" y="0"/>
                  <a:pt x="8904" y="1541"/>
                </a:cubicBezTo>
                <a:cubicBezTo>
                  <a:pt x="37314" y="23339"/>
                  <a:pt x="37314" y="23339"/>
                  <a:pt x="37314" y="23339"/>
                </a:cubicBezTo>
                <a:cubicBezTo>
                  <a:pt x="79293" y="0"/>
                  <a:pt x="79293" y="0"/>
                  <a:pt x="79293" y="0"/>
                </a:cubicBezTo>
                <a:lnTo>
                  <a:pt x="80777" y="0"/>
                </a:lnTo>
                <a:cubicBezTo>
                  <a:pt x="82473" y="0"/>
                  <a:pt x="83957" y="0"/>
                  <a:pt x="85441" y="1541"/>
                </a:cubicBezTo>
                <a:cubicBezTo>
                  <a:pt x="116819" y="26422"/>
                  <a:pt x="116819" y="26422"/>
                  <a:pt x="116819" y="26422"/>
                </a:cubicBezTo>
                <a:cubicBezTo>
                  <a:pt x="118303" y="27963"/>
                  <a:pt x="119787" y="29504"/>
                  <a:pt x="119787" y="31045"/>
                </a:cubicBezTo>
                <a:lnTo>
                  <a:pt x="119787" y="113614"/>
                </a:lnTo>
                <a:close/>
                <a:moveTo>
                  <a:pt x="31378" y="101064"/>
                </a:moveTo>
                <a:lnTo>
                  <a:pt x="31378" y="101064"/>
                </a:lnTo>
                <a:cubicBezTo>
                  <a:pt x="31378" y="34128"/>
                  <a:pt x="31378" y="34128"/>
                  <a:pt x="31378" y="34128"/>
                </a:cubicBezTo>
                <a:cubicBezTo>
                  <a:pt x="11872" y="18495"/>
                  <a:pt x="11872" y="18495"/>
                  <a:pt x="11872" y="18495"/>
                </a:cubicBezTo>
                <a:cubicBezTo>
                  <a:pt x="11872" y="85431"/>
                  <a:pt x="11872" y="85431"/>
                  <a:pt x="11872" y="85431"/>
                </a:cubicBezTo>
                <a:lnTo>
                  <a:pt x="31378" y="101064"/>
                </a:lnTo>
                <a:close/>
                <a:moveTo>
                  <a:pt x="74840" y="16954"/>
                </a:moveTo>
                <a:lnTo>
                  <a:pt x="74840" y="16954"/>
                </a:lnTo>
                <a:cubicBezTo>
                  <a:pt x="43462" y="34128"/>
                  <a:pt x="43462" y="34128"/>
                  <a:pt x="43462" y="34128"/>
                </a:cubicBezTo>
                <a:cubicBezTo>
                  <a:pt x="43462" y="104146"/>
                  <a:pt x="43462" y="104146"/>
                  <a:pt x="43462" y="104146"/>
                </a:cubicBezTo>
                <a:cubicBezTo>
                  <a:pt x="74840" y="85431"/>
                  <a:pt x="74840" y="85431"/>
                  <a:pt x="74840" y="85431"/>
                </a:cubicBezTo>
                <a:lnTo>
                  <a:pt x="74840" y="16954"/>
                </a:lnTo>
                <a:close/>
                <a:moveTo>
                  <a:pt x="107915" y="34128"/>
                </a:moveTo>
                <a:lnTo>
                  <a:pt x="107915" y="34128"/>
                </a:lnTo>
                <a:cubicBezTo>
                  <a:pt x="86925" y="18495"/>
                  <a:pt x="86925" y="18495"/>
                  <a:pt x="86925" y="18495"/>
                </a:cubicBezTo>
                <a:cubicBezTo>
                  <a:pt x="86925" y="85431"/>
                  <a:pt x="86925" y="85431"/>
                  <a:pt x="86925" y="85431"/>
                </a:cubicBezTo>
                <a:cubicBezTo>
                  <a:pt x="107915" y="101064"/>
                  <a:pt x="107915" y="101064"/>
                  <a:pt x="107915" y="101064"/>
                </a:cubicBezTo>
                <a:lnTo>
                  <a:pt x="107915" y="34128"/>
                </a:ln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50" name="Shape 4850"/>
          <p:cNvSpPr/>
          <p:nvPr/>
        </p:nvSpPr>
        <p:spPr>
          <a:xfrm>
            <a:off x="3575081" y="2741687"/>
            <a:ext cx="237005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741" y="67730"/>
                </a:moveTo>
                <a:lnTo>
                  <a:pt x="112741" y="67730"/>
                </a:lnTo>
                <a:cubicBezTo>
                  <a:pt x="107661" y="67730"/>
                  <a:pt x="107661" y="67730"/>
                  <a:pt x="107661" y="67730"/>
                </a:cubicBezTo>
                <a:cubicBezTo>
                  <a:pt x="104274" y="67730"/>
                  <a:pt x="100887" y="64049"/>
                  <a:pt x="100887" y="60613"/>
                </a:cubicBezTo>
                <a:cubicBezTo>
                  <a:pt x="100887" y="55460"/>
                  <a:pt x="104274" y="53742"/>
                  <a:pt x="107661" y="53742"/>
                </a:cubicBezTo>
                <a:cubicBezTo>
                  <a:pt x="112741" y="53742"/>
                  <a:pt x="112741" y="53742"/>
                  <a:pt x="112741" y="53742"/>
                </a:cubicBezTo>
                <a:cubicBezTo>
                  <a:pt x="116129" y="53742"/>
                  <a:pt x="119758" y="55460"/>
                  <a:pt x="119758" y="60613"/>
                </a:cubicBezTo>
                <a:cubicBezTo>
                  <a:pt x="119758" y="64049"/>
                  <a:pt x="116129" y="67730"/>
                  <a:pt x="112741" y="67730"/>
                </a:cubicBezTo>
                <a:close/>
                <a:moveTo>
                  <a:pt x="102580" y="26012"/>
                </a:moveTo>
                <a:lnTo>
                  <a:pt x="102580" y="26012"/>
                </a:lnTo>
                <a:cubicBezTo>
                  <a:pt x="99193" y="29447"/>
                  <a:pt x="99193" y="29447"/>
                  <a:pt x="99193" y="29447"/>
                </a:cubicBezTo>
                <a:cubicBezTo>
                  <a:pt x="97500" y="31165"/>
                  <a:pt x="95806" y="32883"/>
                  <a:pt x="94112" y="32883"/>
                </a:cubicBezTo>
                <a:cubicBezTo>
                  <a:pt x="90725" y="32883"/>
                  <a:pt x="87096" y="29447"/>
                  <a:pt x="87096" y="26012"/>
                </a:cubicBezTo>
                <a:cubicBezTo>
                  <a:pt x="87096" y="24294"/>
                  <a:pt x="87096" y="22576"/>
                  <a:pt x="88790" y="20858"/>
                </a:cubicBezTo>
                <a:cubicBezTo>
                  <a:pt x="94112" y="15460"/>
                  <a:pt x="94112" y="15460"/>
                  <a:pt x="94112" y="15460"/>
                </a:cubicBezTo>
                <a:cubicBezTo>
                  <a:pt x="95806" y="13742"/>
                  <a:pt x="97500" y="13742"/>
                  <a:pt x="99193" y="13742"/>
                </a:cubicBezTo>
                <a:cubicBezTo>
                  <a:pt x="102580" y="13742"/>
                  <a:pt x="105967" y="17423"/>
                  <a:pt x="105967" y="20858"/>
                </a:cubicBezTo>
                <a:cubicBezTo>
                  <a:pt x="105967" y="22576"/>
                  <a:pt x="104274" y="24294"/>
                  <a:pt x="102580" y="26012"/>
                </a:cubicBezTo>
                <a:close/>
                <a:moveTo>
                  <a:pt x="59758" y="88343"/>
                </a:moveTo>
                <a:lnTo>
                  <a:pt x="59758" y="88343"/>
                </a:lnTo>
                <a:cubicBezTo>
                  <a:pt x="49596" y="88343"/>
                  <a:pt x="40887" y="81472"/>
                  <a:pt x="35806" y="74601"/>
                </a:cubicBezTo>
                <a:cubicBezTo>
                  <a:pt x="34112" y="67730"/>
                  <a:pt x="34112" y="67730"/>
                  <a:pt x="34112" y="67730"/>
                </a:cubicBezTo>
                <a:cubicBezTo>
                  <a:pt x="32419" y="64049"/>
                  <a:pt x="32419" y="62331"/>
                  <a:pt x="32419" y="60613"/>
                </a:cubicBezTo>
                <a:cubicBezTo>
                  <a:pt x="32419" y="45153"/>
                  <a:pt x="44516" y="32883"/>
                  <a:pt x="59758" y="32883"/>
                </a:cubicBezTo>
                <a:cubicBezTo>
                  <a:pt x="75241" y="32883"/>
                  <a:pt x="87096" y="45153"/>
                  <a:pt x="87096" y="60613"/>
                </a:cubicBezTo>
                <a:cubicBezTo>
                  <a:pt x="87096" y="76319"/>
                  <a:pt x="75241" y="88343"/>
                  <a:pt x="59758" y="88343"/>
                </a:cubicBezTo>
                <a:close/>
                <a:moveTo>
                  <a:pt x="59758" y="46871"/>
                </a:moveTo>
                <a:lnTo>
                  <a:pt x="59758" y="46871"/>
                </a:lnTo>
                <a:cubicBezTo>
                  <a:pt x="52983" y="46871"/>
                  <a:pt x="46209" y="52024"/>
                  <a:pt x="46209" y="60613"/>
                </a:cubicBezTo>
                <a:cubicBezTo>
                  <a:pt x="46209" y="67730"/>
                  <a:pt x="52983" y="74601"/>
                  <a:pt x="59758" y="74601"/>
                </a:cubicBezTo>
                <a:cubicBezTo>
                  <a:pt x="66774" y="74601"/>
                  <a:pt x="73548" y="67730"/>
                  <a:pt x="73548" y="60613"/>
                </a:cubicBezTo>
                <a:cubicBezTo>
                  <a:pt x="73548" y="52024"/>
                  <a:pt x="66774" y="46871"/>
                  <a:pt x="59758" y="46871"/>
                </a:cubicBezTo>
                <a:close/>
                <a:moveTo>
                  <a:pt x="59758" y="19141"/>
                </a:moveTo>
                <a:lnTo>
                  <a:pt x="59758" y="19141"/>
                </a:lnTo>
                <a:cubicBezTo>
                  <a:pt x="56370" y="19141"/>
                  <a:pt x="52983" y="15460"/>
                  <a:pt x="52983" y="12024"/>
                </a:cubicBezTo>
                <a:cubicBezTo>
                  <a:pt x="52983" y="6871"/>
                  <a:pt x="52983" y="6871"/>
                  <a:pt x="52983" y="6871"/>
                </a:cubicBezTo>
                <a:cubicBezTo>
                  <a:pt x="52983" y="3435"/>
                  <a:pt x="56370" y="0"/>
                  <a:pt x="59758" y="0"/>
                </a:cubicBezTo>
                <a:cubicBezTo>
                  <a:pt x="63145" y="0"/>
                  <a:pt x="66774" y="3435"/>
                  <a:pt x="66774" y="6871"/>
                </a:cubicBezTo>
                <a:cubicBezTo>
                  <a:pt x="66774" y="12024"/>
                  <a:pt x="66774" y="12024"/>
                  <a:pt x="66774" y="12024"/>
                </a:cubicBezTo>
                <a:cubicBezTo>
                  <a:pt x="66774" y="15460"/>
                  <a:pt x="63145" y="19141"/>
                  <a:pt x="59758" y="19141"/>
                </a:cubicBezTo>
                <a:close/>
                <a:moveTo>
                  <a:pt x="25645" y="32883"/>
                </a:moveTo>
                <a:lnTo>
                  <a:pt x="25645" y="32883"/>
                </a:lnTo>
                <a:cubicBezTo>
                  <a:pt x="23951" y="32883"/>
                  <a:pt x="22258" y="31165"/>
                  <a:pt x="20564" y="29447"/>
                </a:cubicBezTo>
                <a:cubicBezTo>
                  <a:pt x="17177" y="26012"/>
                  <a:pt x="17177" y="26012"/>
                  <a:pt x="17177" y="26012"/>
                </a:cubicBezTo>
                <a:cubicBezTo>
                  <a:pt x="15483" y="24294"/>
                  <a:pt x="13548" y="22576"/>
                  <a:pt x="13548" y="20858"/>
                </a:cubicBezTo>
                <a:cubicBezTo>
                  <a:pt x="13548" y="17423"/>
                  <a:pt x="17177" y="13742"/>
                  <a:pt x="20564" y="13742"/>
                </a:cubicBezTo>
                <a:cubicBezTo>
                  <a:pt x="22258" y="13742"/>
                  <a:pt x="23951" y="13742"/>
                  <a:pt x="25645" y="15460"/>
                </a:cubicBezTo>
                <a:cubicBezTo>
                  <a:pt x="30725" y="20858"/>
                  <a:pt x="30725" y="20858"/>
                  <a:pt x="30725" y="20858"/>
                </a:cubicBezTo>
                <a:cubicBezTo>
                  <a:pt x="32419" y="22576"/>
                  <a:pt x="32419" y="24294"/>
                  <a:pt x="32419" y="26012"/>
                </a:cubicBezTo>
                <a:cubicBezTo>
                  <a:pt x="32419" y="29447"/>
                  <a:pt x="29032" y="32883"/>
                  <a:pt x="25645" y="32883"/>
                </a:cubicBezTo>
                <a:close/>
                <a:moveTo>
                  <a:pt x="18870" y="60613"/>
                </a:moveTo>
                <a:lnTo>
                  <a:pt x="18870" y="60613"/>
                </a:lnTo>
                <a:cubicBezTo>
                  <a:pt x="18870" y="64049"/>
                  <a:pt x="15483" y="67730"/>
                  <a:pt x="11854" y="67730"/>
                </a:cubicBezTo>
                <a:cubicBezTo>
                  <a:pt x="6774" y="67730"/>
                  <a:pt x="6774" y="67730"/>
                  <a:pt x="6774" y="67730"/>
                </a:cubicBezTo>
                <a:cubicBezTo>
                  <a:pt x="3387" y="67730"/>
                  <a:pt x="0" y="64049"/>
                  <a:pt x="0" y="60613"/>
                </a:cubicBezTo>
                <a:cubicBezTo>
                  <a:pt x="0" y="55460"/>
                  <a:pt x="3387" y="53742"/>
                  <a:pt x="6774" y="53742"/>
                </a:cubicBezTo>
                <a:cubicBezTo>
                  <a:pt x="11854" y="53742"/>
                  <a:pt x="11854" y="53742"/>
                  <a:pt x="11854" y="53742"/>
                </a:cubicBezTo>
                <a:cubicBezTo>
                  <a:pt x="15483" y="53742"/>
                  <a:pt x="18870" y="55460"/>
                  <a:pt x="18870" y="60613"/>
                </a:cubicBezTo>
                <a:close/>
                <a:moveTo>
                  <a:pt x="20564" y="90061"/>
                </a:moveTo>
                <a:lnTo>
                  <a:pt x="20564" y="90061"/>
                </a:lnTo>
                <a:cubicBezTo>
                  <a:pt x="22258" y="88343"/>
                  <a:pt x="23951" y="88343"/>
                  <a:pt x="25645" y="88343"/>
                </a:cubicBezTo>
                <a:cubicBezTo>
                  <a:pt x="29032" y="88343"/>
                  <a:pt x="32419" y="90061"/>
                  <a:pt x="32419" y="95460"/>
                </a:cubicBezTo>
                <a:cubicBezTo>
                  <a:pt x="32419" y="97177"/>
                  <a:pt x="32419" y="98895"/>
                  <a:pt x="30725" y="98895"/>
                </a:cubicBezTo>
                <a:cubicBezTo>
                  <a:pt x="25645" y="104049"/>
                  <a:pt x="25645" y="104049"/>
                  <a:pt x="25645" y="104049"/>
                </a:cubicBezTo>
                <a:cubicBezTo>
                  <a:pt x="23951" y="105766"/>
                  <a:pt x="22258" y="105766"/>
                  <a:pt x="20564" y="105766"/>
                </a:cubicBezTo>
                <a:cubicBezTo>
                  <a:pt x="17177" y="105766"/>
                  <a:pt x="13548" y="104049"/>
                  <a:pt x="13548" y="98895"/>
                </a:cubicBezTo>
                <a:cubicBezTo>
                  <a:pt x="13548" y="97177"/>
                  <a:pt x="15483" y="95460"/>
                  <a:pt x="17177" y="95460"/>
                </a:cubicBezTo>
                <a:lnTo>
                  <a:pt x="20564" y="90061"/>
                </a:lnTo>
                <a:close/>
                <a:moveTo>
                  <a:pt x="59758" y="102331"/>
                </a:moveTo>
                <a:lnTo>
                  <a:pt x="59758" y="102331"/>
                </a:lnTo>
                <a:cubicBezTo>
                  <a:pt x="63145" y="102331"/>
                  <a:pt x="66774" y="104049"/>
                  <a:pt x="66774" y="109202"/>
                </a:cubicBezTo>
                <a:cubicBezTo>
                  <a:pt x="66774" y="112638"/>
                  <a:pt x="66774" y="112638"/>
                  <a:pt x="66774" y="112638"/>
                </a:cubicBezTo>
                <a:cubicBezTo>
                  <a:pt x="66774" y="118036"/>
                  <a:pt x="63145" y="119754"/>
                  <a:pt x="59758" y="119754"/>
                </a:cubicBezTo>
                <a:cubicBezTo>
                  <a:pt x="56370" y="119754"/>
                  <a:pt x="52983" y="118036"/>
                  <a:pt x="52983" y="112638"/>
                </a:cubicBezTo>
                <a:cubicBezTo>
                  <a:pt x="52983" y="109202"/>
                  <a:pt x="52983" y="109202"/>
                  <a:pt x="52983" y="109202"/>
                </a:cubicBezTo>
                <a:cubicBezTo>
                  <a:pt x="52983" y="104049"/>
                  <a:pt x="56370" y="102331"/>
                  <a:pt x="59758" y="102331"/>
                </a:cubicBezTo>
                <a:close/>
                <a:moveTo>
                  <a:pt x="94112" y="88343"/>
                </a:moveTo>
                <a:lnTo>
                  <a:pt x="94112" y="88343"/>
                </a:lnTo>
                <a:cubicBezTo>
                  <a:pt x="95806" y="88343"/>
                  <a:pt x="97500" y="88343"/>
                  <a:pt x="99193" y="90061"/>
                </a:cubicBezTo>
                <a:cubicBezTo>
                  <a:pt x="102580" y="95460"/>
                  <a:pt x="102580" y="95460"/>
                  <a:pt x="102580" y="95460"/>
                </a:cubicBezTo>
                <a:cubicBezTo>
                  <a:pt x="104274" y="95460"/>
                  <a:pt x="105967" y="97177"/>
                  <a:pt x="105967" y="98895"/>
                </a:cubicBezTo>
                <a:cubicBezTo>
                  <a:pt x="105967" y="104049"/>
                  <a:pt x="102580" y="105766"/>
                  <a:pt x="99193" y="105766"/>
                </a:cubicBezTo>
                <a:cubicBezTo>
                  <a:pt x="97500" y="105766"/>
                  <a:pt x="95806" y="105766"/>
                  <a:pt x="94112" y="104049"/>
                </a:cubicBezTo>
                <a:cubicBezTo>
                  <a:pt x="88790" y="98895"/>
                  <a:pt x="88790" y="98895"/>
                  <a:pt x="88790" y="98895"/>
                </a:cubicBezTo>
                <a:cubicBezTo>
                  <a:pt x="87096" y="98895"/>
                  <a:pt x="87096" y="97177"/>
                  <a:pt x="87096" y="95460"/>
                </a:cubicBezTo>
                <a:cubicBezTo>
                  <a:pt x="87096" y="90061"/>
                  <a:pt x="90725" y="88343"/>
                  <a:pt x="94112" y="88343"/>
                </a:cubicBez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52" name="Shape 4852"/>
          <p:cNvSpPr/>
          <p:nvPr/>
        </p:nvSpPr>
        <p:spPr>
          <a:xfrm>
            <a:off x="2572042" y="2741687"/>
            <a:ext cx="217959" cy="23495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2317" y="119754"/>
                </a:moveTo>
                <a:lnTo>
                  <a:pt x="112317" y="119754"/>
                </a:lnTo>
                <a:cubicBezTo>
                  <a:pt x="7417" y="119754"/>
                  <a:pt x="7417" y="119754"/>
                  <a:pt x="7417" y="119754"/>
                </a:cubicBezTo>
                <a:cubicBezTo>
                  <a:pt x="3708" y="119754"/>
                  <a:pt x="0" y="118036"/>
                  <a:pt x="0" y="112638"/>
                </a:cubicBezTo>
                <a:cubicBezTo>
                  <a:pt x="0" y="6871"/>
                  <a:pt x="0" y="6871"/>
                  <a:pt x="0" y="6871"/>
                </a:cubicBezTo>
                <a:cubicBezTo>
                  <a:pt x="0" y="3435"/>
                  <a:pt x="3708" y="0"/>
                  <a:pt x="7417" y="0"/>
                </a:cubicBezTo>
                <a:cubicBezTo>
                  <a:pt x="112317" y="0"/>
                  <a:pt x="112317" y="0"/>
                  <a:pt x="112317" y="0"/>
                </a:cubicBezTo>
                <a:cubicBezTo>
                  <a:pt x="117880" y="0"/>
                  <a:pt x="119735" y="3435"/>
                  <a:pt x="119735" y="6871"/>
                </a:cubicBezTo>
                <a:cubicBezTo>
                  <a:pt x="119735" y="112638"/>
                  <a:pt x="119735" y="112638"/>
                  <a:pt x="119735" y="112638"/>
                </a:cubicBezTo>
                <a:cubicBezTo>
                  <a:pt x="119735" y="118036"/>
                  <a:pt x="117880" y="119754"/>
                  <a:pt x="112317" y="119754"/>
                </a:cubicBezTo>
                <a:close/>
                <a:moveTo>
                  <a:pt x="104900" y="13742"/>
                </a:moveTo>
                <a:lnTo>
                  <a:pt x="104900" y="13742"/>
                </a:lnTo>
                <a:cubicBezTo>
                  <a:pt x="14834" y="13742"/>
                  <a:pt x="14834" y="13742"/>
                  <a:pt x="14834" y="13742"/>
                </a:cubicBezTo>
                <a:cubicBezTo>
                  <a:pt x="14834" y="84907"/>
                  <a:pt x="14834" y="84907"/>
                  <a:pt x="14834" y="84907"/>
                </a:cubicBezTo>
                <a:cubicBezTo>
                  <a:pt x="104900" y="84907"/>
                  <a:pt x="104900" y="84907"/>
                  <a:pt x="104900" y="84907"/>
                </a:cubicBezTo>
                <a:lnTo>
                  <a:pt x="104900" y="13742"/>
                </a:ln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54" name="Shape 4854"/>
          <p:cNvSpPr/>
          <p:nvPr/>
        </p:nvSpPr>
        <p:spPr>
          <a:xfrm>
            <a:off x="1535146" y="2724753"/>
            <a:ext cx="272978" cy="27093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88" y="95830"/>
                </a:moveTo>
                <a:lnTo>
                  <a:pt x="119788" y="95830"/>
                </a:lnTo>
                <a:cubicBezTo>
                  <a:pt x="119788" y="97314"/>
                  <a:pt x="118306" y="100282"/>
                  <a:pt x="115132" y="100282"/>
                </a:cubicBezTo>
                <a:cubicBezTo>
                  <a:pt x="115132" y="107915"/>
                  <a:pt x="115132" y="107915"/>
                  <a:pt x="115132" y="107915"/>
                </a:cubicBezTo>
                <a:cubicBezTo>
                  <a:pt x="118306" y="107915"/>
                  <a:pt x="119788" y="110883"/>
                  <a:pt x="119788" y="113851"/>
                </a:cubicBezTo>
                <a:cubicBezTo>
                  <a:pt x="119788" y="116819"/>
                  <a:pt x="116613" y="119787"/>
                  <a:pt x="113650" y="119787"/>
                </a:cubicBezTo>
                <a:cubicBezTo>
                  <a:pt x="110687" y="119787"/>
                  <a:pt x="107724" y="118303"/>
                  <a:pt x="107724" y="115335"/>
                </a:cubicBezTo>
                <a:cubicBezTo>
                  <a:pt x="100317" y="115335"/>
                  <a:pt x="100317" y="115335"/>
                  <a:pt x="100317" y="115335"/>
                </a:cubicBezTo>
                <a:cubicBezTo>
                  <a:pt x="100317" y="118303"/>
                  <a:pt x="97354" y="119787"/>
                  <a:pt x="95873" y="119787"/>
                </a:cubicBezTo>
                <a:cubicBezTo>
                  <a:pt x="92698" y="119787"/>
                  <a:pt x="89735" y="118303"/>
                  <a:pt x="89735" y="115335"/>
                </a:cubicBezTo>
                <a:cubicBezTo>
                  <a:pt x="82328" y="115335"/>
                  <a:pt x="82328" y="115335"/>
                  <a:pt x="82328" y="115335"/>
                </a:cubicBezTo>
                <a:cubicBezTo>
                  <a:pt x="82328" y="118303"/>
                  <a:pt x="79365" y="119787"/>
                  <a:pt x="77883" y="119787"/>
                </a:cubicBezTo>
                <a:cubicBezTo>
                  <a:pt x="74920" y="119787"/>
                  <a:pt x="71957" y="118303"/>
                  <a:pt x="71957" y="115335"/>
                </a:cubicBezTo>
                <a:cubicBezTo>
                  <a:pt x="64338" y="115335"/>
                  <a:pt x="64338" y="115335"/>
                  <a:pt x="64338" y="115335"/>
                </a:cubicBezTo>
                <a:cubicBezTo>
                  <a:pt x="64338" y="118303"/>
                  <a:pt x="61375" y="119787"/>
                  <a:pt x="59894" y="119787"/>
                </a:cubicBezTo>
                <a:cubicBezTo>
                  <a:pt x="56931" y="119787"/>
                  <a:pt x="53968" y="118303"/>
                  <a:pt x="53968" y="115335"/>
                </a:cubicBezTo>
                <a:cubicBezTo>
                  <a:pt x="46349" y="115335"/>
                  <a:pt x="46349" y="115335"/>
                  <a:pt x="46349" y="115335"/>
                </a:cubicBezTo>
                <a:cubicBezTo>
                  <a:pt x="46349" y="118303"/>
                  <a:pt x="43386" y="119787"/>
                  <a:pt x="41904" y="119787"/>
                </a:cubicBezTo>
                <a:cubicBezTo>
                  <a:pt x="38941" y="119787"/>
                  <a:pt x="35978" y="118303"/>
                  <a:pt x="35978" y="115335"/>
                </a:cubicBezTo>
                <a:cubicBezTo>
                  <a:pt x="28571" y="115335"/>
                  <a:pt x="28571" y="115335"/>
                  <a:pt x="28571" y="115335"/>
                </a:cubicBezTo>
                <a:cubicBezTo>
                  <a:pt x="28571" y="118303"/>
                  <a:pt x="25396" y="119787"/>
                  <a:pt x="23915" y="119787"/>
                </a:cubicBezTo>
                <a:cubicBezTo>
                  <a:pt x="20952" y="119787"/>
                  <a:pt x="17989" y="118303"/>
                  <a:pt x="17989" y="115335"/>
                </a:cubicBezTo>
                <a:cubicBezTo>
                  <a:pt x="10582" y="115335"/>
                  <a:pt x="10582" y="115335"/>
                  <a:pt x="10582" y="115335"/>
                </a:cubicBezTo>
                <a:cubicBezTo>
                  <a:pt x="10582" y="118303"/>
                  <a:pt x="7619" y="119787"/>
                  <a:pt x="6137" y="119787"/>
                </a:cubicBezTo>
                <a:cubicBezTo>
                  <a:pt x="1481" y="119787"/>
                  <a:pt x="0" y="116819"/>
                  <a:pt x="0" y="113851"/>
                </a:cubicBezTo>
                <a:cubicBezTo>
                  <a:pt x="0" y="110883"/>
                  <a:pt x="1481" y="107915"/>
                  <a:pt x="2962" y="107915"/>
                </a:cubicBezTo>
                <a:cubicBezTo>
                  <a:pt x="2962" y="100282"/>
                  <a:pt x="2962" y="100282"/>
                  <a:pt x="2962" y="100282"/>
                </a:cubicBezTo>
                <a:cubicBezTo>
                  <a:pt x="1481" y="100282"/>
                  <a:pt x="0" y="97314"/>
                  <a:pt x="0" y="95830"/>
                </a:cubicBezTo>
                <a:cubicBezTo>
                  <a:pt x="0" y="92862"/>
                  <a:pt x="1481" y="89893"/>
                  <a:pt x="2962" y="89893"/>
                </a:cubicBezTo>
                <a:cubicBezTo>
                  <a:pt x="2962" y="82261"/>
                  <a:pt x="2962" y="82261"/>
                  <a:pt x="2962" y="82261"/>
                </a:cubicBezTo>
                <a:cubicBezTo>
                  <a:pt x="1481" y="82261"/>
                  <a:pt x="0" y="79293"/>
                  <a:pt x="0" y="77809"/>
                </a:cubicBezTo>
                <a:cubicBezTo>
                  <a:pt x="0" y="74840"/>
                  <a:pt x="1481" y="71872"/>
                  <a:pt x="2962" y="71872"/>
                </a:cubicBezTo>
                <a:cubicBezTo>
                  <a:pt x="2962" y="64452"/>
                  <a:pt x="2962" y="64452"/>
                  <a:pt x="2962" y="64452"/>
                </a:cubicBezTo>
                <a:cubicBezTo>
                  <a:pt x="1481" y="64452"/>
                  <a:pt x="0" y="61272"/>
                  <a:pt x="0" y="59787"/>
                </a:cubicBezTo>
                <a:cubicBezTo>
                  <a:pt x="0" y="56819"/>
                  <a:pt x="1481" y="53851"/>
                  <a:pt x="2962" y="53851"/>
                </a:cubicBezTo>
                <a:cubicBezTo>
                  <a:pt x="2962" y="46431"/>
                  <a:pt x="2962" y="46431"/>
                  <a:pt x="2962" y="46431"/>
                </a:cubicBezTo>
                <a:cubicBezTo>
                  <a:pt x="1481" y="46431"/>
                  <a:pt x="0" y="43462"/>
                  <a:pt x="0" y="41978"/>
                </a:cubicBezTo>
                <a:cubicBezTo>
                  <a:pt x="0" y="38798"/>
                  <a:pt x="1481" y="35830"/>
                  <a:pt x="2962" y="35830"/>
                </a:cubicBezTo>
                <a:cubicBezTo>
                  <a:pt x="2962" y="28409"/>
                  <a:pt x="2962" y="28409"/>
                  <a:pt x="2962" y="28409"/>
                </a:cubicBezTo>
                <a:cubicBezTo>
                  <a:pt x="1481" y="28409"/>
                  <a:pt x="0" y="25441"/>
                  <a:pt x="0" y="23957"/>
                </a:cubicBezTo>
                <a:cubicBezTo>
                  <a:pt x="0" y="20777"/>
                  <a:pt x="1481" y="17809"/>
                  <a:pt x="2962" y="17809"/>
                </a:cubicBezTo>
                <a:cubicBezTo>
                  <a:pt x="2962" y="10388"/>
                  <a:pt x="2962" y="10388"/>
                  <a:pt x="2962" y="10388"/>
                </a:cubicBezTo>
                <a:cubicBezTo>
                  <a:pt x="1481" y="10388"/>
                  <a:pt x="0" y="7420"/>
                  <a:pt x="0" y="5936"/>
                </a:cubicBezTo>
                <a:cubicBezTo>
                  <a:pt x="0" y="1484"/>
                  <a:pt x="1481" y="0"/>
                  <a:pt x="6137" y="0"/>
                </a:cubicBezTo>
                <a:cubicBezTo>
                  <a:pt x="7619" y="0"/>
                  <a:pt x="10582" y="1484"/>
                  <a:pt x="10582" y="2968"/>
                </a:cubicBezTo>
                <a:cubicBezTo>
                  <a:pt x="17989" y="2968"/>
                  <a:pt x="17989" y="2968"/>
                  <a:pt x="17989" y="2968"/>
                </a:cubicBezTo>
                <a:cubicBezTo>
                  <a:pt x="17989" y="1484"/>
                  <a:pt x="20952" y="0"/>
                  <a:pt x="23915" y="0"/>
                </a:cubicBezTo>
                <a:cubicBezTo>
                  <a:pt x="25396" y="0"/>
                  <a:pt x="28571" y="1484"/>
                  <a:pt x="28571" y="2968"/>
                </a:cubicBezTo>
                <a:cubicBezTo>
                  <a:pt x="35978" y="2968"/>
                  <a:pt x="35978" y="2968"/>
                  <a:pt x="35978" y="2968"/>
                </a:cubicBezTo>
                <a:cubicBezTo>
                  <a:pt x="35978" y="1484"/>
                  <a:pt x="38941" y="0"/>
                  <a:pt x="41904" y="0"/>
                </a:cubicBezTo>
                <a:cubicBezTo>
                  <a:pt x="43386" y="0"/>
                  <a:pt x="46349" y="1484"/>
                  <a:pt x="46349" y="2968"/>
                </a:cubicBezTo>
                <a:cubicBezTo>
                  <a:pt x="53968" y="2968"/>
                  <a:pt x="53968" y="2968"/>
                  <a:pt x="53968" y="2968"/>
                </a:cubicBezTo>
                <a:cubicBezTo>
                  <a:pt x="53968" y="1484"/>
                  <a:pt x="56931" y="0"/>
                  <a:pt x="59894" y="0"/>
                </a:cubicBezTo>
                <a:cubicBezTo>
                  <a:pt x="61375" y="0"/>
                  <a:pt x="64338" y="1484"/>
                  <a:pt x="64338" y="2968"/>
                </a:cubicBezTo>
                <a:cubicBezTo>
                  <a:pt x="71957" y="2968"/>
                  <a:pt x="71957" y="2968"/>
                  <a:pt x="71957" y="2968"/>
                </a:cubicBezTo>
                <a:cubicBezTo>
                  <a:pt x="71957" y="1484"/>
                  <a:pt x="74920" y="0"/>
                  <a:pt x="77883" y="0"/>
                </a:cubicBezTo>
                <a:cubicBezTo>
                  <a:pt x="79365" y="0"/>
                  <a:pt x="82328" y="1484"/>
                  <a:pt x="82328" y="2968"/>
                </a:cubicBezTo>
                <a:cubicBezTo>
                  <a:pt x="89735" y="2968"/>
                  <a:pt x="89735" y="2968"/>
                  <a:pt x="89735" y="2968"/>
                </a:cubicBezTo>
                <a:cubicBezTo>
                  <a:pt x="89735" y="1484"/>
                  <a:pt x="92698" y="0"/>
                  <a:pt x="95873" y="0"/>
                </a:cubicBezTo>
                <a:cubicBezTo>
                  <a:pt x="97354" y="0"/>
                  <a:pt x="100317" y="1484"/>
                  <a:pt x="100317" y="2968"/>
                </a:cubicBezTo>
                <a:cubicBezTo>
                  <a:pt x="107724" y="2968"/>
                  <a:pt x="107724" y="2968"/>
                  <a:pt x="107724" y="2968"/>
                </a:cubicBezTo>
                <a:cubicBezTo>
                  <a:pt x="107724" y="1484"/>
                  <a:pt x="110687" y="0"/>
                  <a:pt x="113650" y="0"/>
                </a:cubicBezTo>
                <a:cubicBezTo>
                  <a:pt x="116613" y="0"/>
                  <a:pt x="119788" y="1484"/>
                  <a:pt x="119788" y="5936"/>
                </a:cubicBezTo>
                <a:cubicBezTo>
                  <a:pt x="119788" y="7420"/>
                  <a:pt x="118306" y="10388"/>
                  <a:pt x="115132" y="10388"/>
                </a:cubicBezTo>
                <a:cubicBezTo>
                  <a:pt x="115132" y="17809"/>
                  <a:pt x="115132" y="17809"/>
                  <a:pt x="115132" y="17809"/>
                </a:cubicBezTo>
                <a:cubicBezTo>
                  <a:pt x="118306" y="17809"/>
                  <a:pt x="119788" y="20777"/>
                  <a:pt x="119788" y="23957"/>
                </a:cubicBezTo>
                <a:cubicBezTo>
                  <a:pt x="119788" y="25441"/>
                  <a:pt x="118306" y="28409"/>
                  <a:pt x="115132" y="28409"/>
                </a:cubicBezTo>
                <a:cubicBezTo>
                  <a:pt x="115132" y="35830"/>
                  <a:pt x="115132" y="35830"/>
                  <a:pt x="115132" y="35830"/>
                </a:cubicBezTo>
                <a:cubicBezTo>
                  <a:pt x="118306" y="35830"/>
                  <a:pt x="119788" y="38798"/>
                  <a:pt x="119788" y="41978"/>
                </a:cubicBezTo>
                <a:cubicBezTo>
                  <a:pt x="119788" y="43462"/>
                  <a:pt x="118306" y="46431"/>
                  <a:pt x="115132" y="46431"/>
                </a:cubicBezTo>
                <a:cubicBezTo>
                  <a:pt x="115132" y="53851"/>
                  <a:pt x="115132" y="53851"/>
                  <a:pt x="115132" y="53851"/>
                </a:cubicBezTo>
                <a:cubicBezTo>
                  <a:pt x="118306" y="53851"/>
                  <a:pt x="119788" y="56819"/>
                  <a:pt x="119788" y="59787"/>
                </a:cubicBezTo>
                <a:cubicBezTo>
                  <a:pt x="119788" y="61272"/>
                  <a:pt x="118306" y="64452"/>
                  <a:pt x="115132" y="64452"/>
                </a:cubicBezTo>
                <a:cubicBezTo>
                  <a:pt x="115132" y="71872"/>
                  <a:pt x="115132" y="71872"/>
                  <a:pt x="115132" y="71872"/>
                </a:cubicBezTo>
                <a:cubicBezTo>
                  <a:pt x="118306" y="71872"/>
                  <a:pt x="119788" y="74840"/>
                  <a:pt x="119788" y="77809"/>
                </a:cubicBezTo>
                <a:cubicBezTo>
                  <a:pt x="119788" y="79293"/>
                  <a:pt x="118306" y="82261"/>
                  <a:pt x="115132" y="82261"/>
                </a:cubicBezTo>
                <a:cubicBezTo>
                  <a:pt x="115132" y="89893"/>
                  <a:pt x="115132" y="89893"/>
                  <a:pt x="115132" y="89893"/>
                </a:cubicBezTo>
                <a:cubicBezTo>
                  <a:pt x="118306" y="89893"/>
                  <a:pt x="119788" y="92862"/>
                  <a:pt x="119788" y="95830"/>
                </a:cubicBezTo>
                <a:close/>
                <a:moveTo>
                  <a:pt x="103280" y="14840"/>
                </a:moveTo>
                <a:lnTo>
                  <a:pt x="103280" y="14840"/>
                </a:lnTo>
                <a:cubicBezTo>
                  <a:pt x="15026" y="14840"/>
                  <a:pt x="15026" y="14840"/>
                  <a:pt x="15026" y="14840"/>
                </a:cubicBezTo>
                <a:cubicBezTo>
                  <a:pt x="15026" y="103250"/>
                  <a:pt x="15026" y="103250"/>
                  <a:pt x="15026" y="103250"/>
                </a:cubicBezTo>
                <a:cubicBezTo>
                  <a:pt x="103280" y="103250"/>
                  <a:pt x="103280" y="103250"/>
                  <a:pt x="103280" y="103250"/>
                </a:cubicBezTo>
                <a:lnTo>
                  <a:pt x="103280" y="14840"/>
                </a:ln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56" name="Shape 4856"/>
          <p:cNvSpPr/>
          <p:nvPr/>
        </p:nvSpPr>
        <p:spPr>
          <a:xfrm>
            <a:off x="6586312" y="1788540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802" y="108438"/>
                </a:moveTo>
                <a:lnTo>
                  <a:pt x="119802" y="108438"/>
                </a:lnTo>
                <a:cubicBezTo>
                  <a:pt x="119802" y="114219"/>
                  <a:pt x="114088" y="119800"/>
                  <a:pt x="108571" y="119800"/>
                </a:cubicBezTo>
                <a:cubicBezTo>
                  <a:pt x="104433" y="119800"/>
                  <a:pt x="101674" y="118405"/>
                  <a:pt x="100295" y="117009"/>
                </a:cubicBezTo>
                <a:cubicBezTo>
                  <a:pt x="68177" y="83122"/>
                  <a:pt x="68177" y="83122"/>
                  <a:pt x="68177" y="83122"/>
                </a:cubicBezTo>
                <a:cubicBezTo>
                  <a:pt x="61280" y="87308"/>
                  <a:pt x="53004" y="90299"/>
                  <a:pt x="44532" y="90299"/>
                </a:cubicBezTo>
                <a:cubicBezTo>
                  <a:pt x="20886" y="90299"/>
                  <a:pt x="0" y="69169"/>
                  <a:pt x="0" y="45049"/>
                </a:cubicBezTo>
                <a:cubicBezTo>
                  <a:pt x="0" y="19734"/>
                  <a:pt x="20886" y="0"/>
                  <a:pt x="44532" y="0"/>
                </a:cubicBezTo>
                <a:cubicBezTo>
                  <a:pt x="69556" y="0"/>
                  <a:pt x="89064" y="19734"/>
                  <a:pt x="89064" y="45049"/>
                </a:cubicBezTo>
                <a:cubicBezTo>
                  <a:pt x="89064" y="53621"/>
                  <a:pt x="87684" y="60598"/>
                  <a:pt x="83546" y="67774"/>
                </a:cubicBezTo>
                <a:cubicBezTo>
                  <a:pt x="115665" y="100066"/>
                  <a:pt x="115665" y="100066"/>
                  <a:pt x="115665" y="100066"/>
                </a:cubicBezTo>
                <a:cubicBezTo>
                  <a:pt x="118423" y="102857"/>
                  <a:pt x="119802" y="105647"/>
                  <a:pt x="119802" y="108438"/>
                </a:cubicBezTo>
                <a:close/>
                <a:moveTo>
                  <a:pt x="44532" y="11362"/>
                </a:moveTo>
                <a:lnTo>
                  <a:pt x="44532" y="11362"/>
                </a:lnTo>
                <a:cubicBezTo>
                  <a:pt x="26403" y="11362"/>
                  <a:pt x="11034" y="25315"/>
                  <a:pt x="11034" y="45049"/>
                </a:cubicBezTo>
                <a:cubicBezTo>
                  <a:pt x="11034" y="63388"/>
                  <a:pt x="26403" y="78936"/>
                  <a:pt x="44532" y="78936"/>
                </a:cubicBezTo>
                <a:cubicBezTo>
                  <a:pt x="64039" y="78936"/>
                  <a:pt x="78029" y="63388"/>
                  <a:pt x="78029" y="45049"/>
                </a:cubicBezTo>
                <a:cubicBezTo>
                  <a:pt x="78029" y="25315"/>
                  <a:pt x="64039" y="11362"/>
                  <a:pt x="44532" y="11362"/>
                </a:cubicBezTo>
                <a:close/>
                <a:moveTo>
                  <a:pt x="64039" y="50830"/>
                </a:moveTo>
                <a:lnTo>
                  <a:pt x="64039" y="50830"/>
                </a:lnTo>
                <a:cubicBezTo>
                  <a:pt x="50049" y="50830"/>
                  <a:pt x="50049" y="50830"/>
                  <a:pt x="50049" y="50830"/>
                </a:cubicBezTo>
                <a:cubicBezTo>
                  <a:pt x="50049" y="63388"/>
                  <a:pt x="50049" y="63388"/>
                  <a:pt x="50049" y="63388"/>
                </a:cubicBezTo>
                <a:cubicBezTo>
                  <a:pt x="50049" y="66378"/>
                  <a:pt x="48669" y="69169"/>
                  <a:pt x="44532" y="69169"/>
                </a:cubicBezTo>
                <a:cubicBezTo>
                  <a:pt x="41773" y="69169"/>
                  <a:pt x="39014" y="66378"/>
                  <a:pt x="39014" y="63388"/>
                </a:cubicBezTo>
                <a:cubicBezTo>
                  <a:pt x="39014" y="50830"/>
                  <a:pt x="39014" y="50830"/>
                  <a:pt x="39014" y="50830"/>
                </a:cubicBezTo>
                <a:cubicBezTo>
                  <a:pt x="26403" y="50830"/>
                  <a:pt x="26403" y="50830"/>
                  <a:pt x="26403" y="50830"/>
                </a:cubicBezTo>
                <a:cubicBezTo>
                  <a:pt x="23645" y="50830"/>
                  <a:pt x="20886" y="48039"/>
                  <a:pt x="20886" y="45049"/>
                </a:cubicBezTo>
                <a:cubicBezTo>
                  <a:pt x="20886" y="40863"/>
                  <a:pt x="23645" y="39468"/>
                  <a:pt x="26403" y="39468"/>
                </a:cubicBezTo>
                <a:cubicBezTo>
                  <a:pt x="39014" y="39468"/>
                  <a:pt x="39014" y="39468"/>
                  <a:pt x="39014" y="39468"/>
                </a:cubicBezTo>
                <a:cubicBezTo>
                  <a:pt x="39014" y="25315"/>
                  <a:pt x="39014" y="25315"/>
                  <a:pt x="39014" y="25315"/>
                </a:cubicBezTo>
                <a:cubicBezTo>
                  <a:pt x="39014" y="22524"/>
                  <a:pt x="41773" y="19734"/>
                  <a:pt x="44532" y="19734"/>
                </a:cubicBezTo>
                <a:cubicBezTo>
                  <a:pt x="48669" y="19734"/>
                  <a:pt x="50049" y="22524"/>
                  <a:pt x="50049" y="25315"/>
                </a:cubicBezTo>
                <a:cubicBezTo>
                  <a:pt x="50049" y="39468"/>
                  <a:pt x="50049" y="39468"/>
                  <a:pt x="50049" y="39468"/>
                </a:cubicBezTo>
                <a:cubicBezTo>
                  <a:pt x="64039" y="39468"/>
                  <a:pt x="64039" y="39468"/>
                  <a:pt x="64039" y="39468"/>
                </a:cubicBezTo>
                <a:cubicBezTo>
                  <a:pt x="66798" y="39468"/>
                  <a:pt x="69556" y="40863"/>
                  <a:pt x="69556" y="45049"/>
                </a:cubicBezTo>
                <a:cubicBezTo>
                  <a:pt x="69556" y="48039"/>
                  <a:pt x="66798" y="50830"/>
                  <a:pt x="64039" y="5083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58" name="Shape 4858"/>
          <p:cNvSpPr/>
          <p:nvPr/>
        </p:nvSpPr>
        <p:spPr>
          <a:xfrm>
            <a:off x="5576925" y="1788540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301" y="119800"/>
                </a:moveTo>
                <a:lnTo>
                  <a:pt x="59301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59301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59301" y="119800"/>
                </a:cubicBezTo>
                <a:close/>
                <a:moveTo>
                  <a:pt x="59301" y="11362"/>
                </a:moveTo>
                <a:lnTo>
                  <a:pt x="59301" y="11362"/>
                </a:lnTo>
                <a:cubicBezTo>
                  <a:pt x="32346" y="11362"/>
                  <a:pt x="11181" y="32491"/>
                  <a:pt x="11181" y="59202"/>
                </a:cubicBezTo>
                <a:cubicBezTo>
                  <a:pt x="11181" y="85913"/>
                  <a:pt x="32346" y="108438"/>
                  <a:pt x="59301" y="108438"/>
                </a:cubicBezTo>
                <a:cubicBezTo>
                  <a:pt x="86056" y="108438"/>
                  <a:pt x="108618" y="85913"/>
                  <a:pt x="108618" y="59202"/>
                </a:cubicBezTo>
                <a:cubicBezTo>
                  <a:pt x="108618" y="32491"/>
                  <a:pt x="86056" y="11362"/>
                  <a:pt x="59301" y="11362"/>
                </a:cubicBezTo>
                <a:close/>
                <a:moveTo>
                  <a:pt x="87454" y="63388"/>
                </a:moveTo>
                <a:lnTo>
                  <a:pt x="87454" y="63388"/>
                </a:lnTo>
                <a:cubicBezTo>
                  <a:pt x="69084" y="80332"/>
                  <a:pt x="69084" y="80332"/>
                  <a:pt x="69084" y="80332"/>
                </a:cubicBezTo>
                <a:cubicBezTo>
                  <a:pt x="67687" y="81727"/>
                  <a:pt x="66289" y="81727"/>
                  <a:pt x="64891" y="81727"/>
                </a:cubicBezTo>
                <a:cubicBezTo>
                  <a:pt x="62096" y="81727"/>
                  <a:pt x="59301" y="80332"/>
                  <a:pt x="59301" y="76146"/>
                </a:cubicBezTo>
                <a:cubicBezTo>
                  <a:pt x="59301" y="74750"/>
                  <a:pt x="60698" y="73355"/>
                  <a:pt x="62096" y="71960"/>
                </a:cubicBezTo>
                <a:cubicBezTo>
                  <a:pt x="69084" y="64784"/>
                  <a:pt x="69084" y="64784"/>
                  <a:pt x="69084" y="64784"/>
                </a:cubicBezTo>
                <a:cubicBezTo>
                  <a:pt x="35141" y="64784"/>
                  <a:pt x="35141" y="64784"/>
                  <a:pt x="35141" y="64784"/>
                </a:cubicBezTo>
                <a:cubicBezTo>
                  <a:pt x="32346" y="64784"/>
                  <a:pt x="29550" y="63388"/>
                  <a:pt x="29550" y="59202"/>
                </a:cubicBezTo>
                <a:cubicBezTo>
                  <a:pt x="29550" y="56411"/>
                  <a:pt x="32346" y="53621"/>
                  <a:pt x="35141" y="53621"/>
                </a:cubicBezTo>
                <a:cubicBezTo>
                  <a:pt x="69084" y="53621"/>
                  <a:pt x="69084" y="53621"/>
                  <a:pt x="69084" y="53621"/>
                </a:cubicBezTo>
                <a:cubicBezTo>
                  <a:pt x="62096" y="46644"/>
                  <a:pt x="62096" y="46644"/>
                  <a:pt x="62096" y="46644"/>
                </a:cubicBezTo>
                <a:cubicBezTo>
                  <a:pt x="60698" y="46644"/>
                  <a:pt x="59301" y="45049"/>
                  <a:pt x="59301" y="42259"/>
                </a:cubicBezTo>
                <a:cubicBezTo>
                  <a:pt x="59301" y="39468"/>
                  <a:pt x="62096" y="36677"/>
                  <a:pt x="64891" y="36677"/>
                </a:cubicBezTo>
                <a:cubicBezTo>
                  <a:pt x="66289" y="36677"/>
                  <a:pt x="67687" y="38073"/>
                  <a:pt x="69084" y="38073"/>
                </a:cubicBezTo>
                <a:cubicBezTo>
                  <a:pt x="87454" y="55016"/>
                  <a:pt x="87454" y="55016"/>
                  <a:pt x="87454" y="55016"/>
                </a:cubicBezTo>
                <a:cubicBezTo>
                  <a:pt x="88851" y="56411"/>
                  <a:pt x="90249" y="57807"/>
                  <a:pt x="90249" y="59202"/>
                </a:cubicBezTo>
                <a:cubicBezTo>
                  <a:pt x="90249" y="61993"/>
                  <a:pt x="88851" y="63388"/>
                  <a:pt x="87454" y="6338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60" name="Shape 4860"/>
          <p:cNvSpPr/>
          <p:nvPr/>
        </p:nvSpPr>
        <p:spPr>
          <a:xfrm>
            <a:off x="4563305" y="1788540"/>
            <a:ext cx="287792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698" y="119800"/>
                </a:moveTo>
                <a:lnTo>
                  <a:pt x="60698" y="119800"/>
                </a:lnTo>
                <a:cubicBezTo>
                  <a:pt x="26755" y="119800"/>
                  <a:pt x="0" y="93089"/>
                  <a:pt x="0" y="59202"/>
                </a:cubicBezTo>
                <a:cubicBezTo>
                  <a:pt x="0" y="26910"/>
                  <a:pt x="26755" y="0"/>
                  <a:pt x="60698" y="0"/>
                </a:cubicBezTo>
                <a:cubicBezTo>
                  <a:pt x="93044" y="0"/>
                  <a:pt x="119800" y="26910"/>
                  <a:pt x="119800" y="59202"/>
                </a:cubicBezTo>
                <a:cubicBezTo>
                  <a:pt x="119800" y="93089"/>
                  <a:pt x="93044" y="119800"/>
                  <a:pt x="60698" y="119800"/>
                </a:cubicBezTo>
                <a:close/>
                <a:moveTo>
                  <a:pt x="60698" y="11362"/>
                </a:moveTo>
                <a:lnTo>
                  <a:pt x="60698" y="11362"/>
                </a:lnTo>
                <a:cubicBezTo>
                  <a:pt x="33743" y="11362"/>
                  <a:pt x="11181" y="32491"/>
                  <a:pt x="11181" y="59202"/>
                </a:cubicBezTo>
                <a:cubicBezTo>
                  <a:pt x="11181" y="85913"/>
                  <a:pt x="33743" y="108438"/>
                  <a:pt x="60698" y="108438"/>
                </a:cubicBezTo>
                <a:cubicBezTo>
                  <a:pt x="87454" y="108438"/>
                  <a:pt x="108618" y="85913"/>
                  <a:pt x="108618" y="59202"/>
                </a:cubicBezTo>
                <a:cubicBezTo>
                  <a:pt x="108618" y="32491"/>
                  <a:pt x="87454" y="11362"/>
                  <a:pt x="60698" y="11362"/>
                </a:cubicBezTo>
                <a:close/>
                <a:moveTo>
                  <a:pt x="77470" y="59202"/>
                </a:moveTo>
                <a:lnTo>
                  <a:pt x="77470" y="59202"/>
                </a:lnTo>
                <a:cubicBezTo>
                  <a:pt x="74675" y="59202"/>
                  <a:pt x="73277" y="59202"/>
                  <a:pt x="73277" y="57807"/>
                </a:cubicBezTo>
                <a:cubicBezTo>
                  <a:pt x="66289" y="49435"/>
                  <a:pt x="66289" y="49435"/>
                  <a:pt x="66289" y="49435"/>
                </a:cubicBezTo>
                <a:cubicBezTo>
                  <a:pt x="66289" y="84518"/>
                  <a:pt x="66289" y="84518"/>
                  <a:pt x="66289" y="84518"/>
                </a:cubicBezTo>
                <a:cubicBezTo>
                  <a:pt x="66289" y="87308"/>
                  <a:pt x="63494" y="90299"/>
                  <a:pt x="60698" y="90299"/>
                </a:cubicBezTo>
                <a:cubicBezTo>
                  <a:pt x="56306" y="90299"/>
                  <a:pt x="54908" y="87308"/>
                  <a:pt x="54908" y="84518"/>
                </a:cubicBezTo>
                <a:cubicBezTo>
                  <a:pt x="54908" y="49435"/>
                  <a:pt x="54908" y="49435"/>
                  <a:pt x="54908" y="49435"/>
                </a:cubicBezTo>
                <a:cubicBezTo>
                  <a:pt x="47920" y="57807"/>
                  <a:pt x="47920" y="57807"/>
                  <a:pt x="47920" y="57807"/>
                </a:cubicBezTo>
                <a:cubicBezTo>
                  <a:pt x="46522" y="59202"/>
                  <a:pt x="45124" y="59202"/>
                  <a:pt x="43727" y="59202"/>
                </a:cubicBezTo>
                <a:cubicBezTo>
                  <a:pt x="39334" y="59202"/>
                  <a:pt x="37936" y="57807"/>
                  <a:pt x="37936" y="53621"/>
                </a:cubicBezTo>
                <a:cubicBezTo>
                  <a:pt x="37936" y="52225"/>
                  <a:pt x="37936" y="50830"/>
                  <a:pt x="39334" y="50830"/>
                </a:cubicBezTo>
                <a:cubicBezTo>
                  <a:pt x="56306" y="31096"/>
                  <a:pt x="56306" y="31096"/>
                  <a:pt x="56306" y="31096"/>
                </a:cubicBezTo>
                <a:cubicBezTo>
                  <a:pt x="56306" y="31096"/>
                  <a:pt x="57703" y="29700"/>
                  <a:pt x="60698" y="29700"/>
                </a:cubicBezTo>
                <a:cubicBezTo>
                  <a:pt x="62096" y="29700"/>
                  <a:pt x="63494" y="31096"/>
                  <a:pt x="64891" y="31096"/>
                </a:cubicBezTo>
                <a:cubicBezTo>
                  <a:pt x="81863" y="50830"/>
                  <a:pt x="81863" y="50830"/>
                  <a:pt x="81863" y="50830"/>
                </a:cubicBezTo>
                <a:cubicBezTo>
                  <a:pt x="81863" y="50830"/>
                  <a:pt x="83261" y="52225"/>
                  <a:pt x="83261" y="53621"/>
                </a:cubicBezTo>
                <a:cubicBezTo>
                  <a:pt x="83261" y="57807"/>
                  <a:pt x="80266" y="59202"/>
                  <a:pt x="77470" y="5920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62" name="Shape 4862"/>
          <p:cNvSpPr/>
          <p:nvPr/>
        </p:nvSpPr>
        <p:spPr>
          <a:xfrm>
            <a:off x="3549687" y="1788540"/>
            <a:ext cx="292024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0"/>
                </a:moveTo>
                <a:lnTo>
                  <a:pt x="59901" y="119800"/>
                </a:lnTo>
                <a:cubicBezTo>
                  <a:pt x="26600" y="119800"/>
                  <a:pt x="0" y="93089"/>
                  <a:pt x="0" y="59202"/>
                </a:cubicBezTo>
                <a:cubicBezTo>
                  <a:pt x="0" y="26910"/>
                  <a:pt x="26600" y="0"/>
                  <a:pt x="59901" y="0"/>
                </a:cubicBezTo>
                <a:cubicBezTo>
                  <a:pt x="93399" y="0"/>
                  <a:pt x="119802" y="26910"/>
                  <a:pt x="119802" y="59202"/>
                </a:cubicBezTo>
                <a:cubicBezTo>
                  <a:pt x="119802" y="93089"/>
                  <a:pt x="93399" y="119800"/>
                  <a:pt x="59901" y="119800"/>
                </a:cubicBezTo>
                <a:close/>
                <a:moveTo>
                  <a:pt x="11231" y="59202"/>
                </a:moveTo>
                <a:lnTo>
                  <a:pt x="11231" y="59202"/>
                </a:lnTo>
                <a:cubicBezTo>
                  <a:pt x="11231" y="85913"/>
                  <a:pt x="33497" y="108438"/>
                  <a:pt x="59901" y="108438"/>
                </a:cubicBezTo>
                <a:cubicBezTo>
                  <a:pt x="71133" y="108438"/>
                  <a:pt x="82167" y="104252"/>
                  <a:pt x="90640" y="97275"/>
                </a:cubicBezTo>
                <a:cubicBezTo>
                  <a:pt x="22266" y="29700"/>
                  <a:pt x="22266" y="29700"/>
                  <a:pt x="22266" y="29700"/>
                </a:cubicBezTo>
                <a:cubicBezTo>
                  <a:pt x="15369" y="38073"/>
                  <a:pt x="11231" y="48039"/>
                  <a:pt x="11231" y="59202"/>
                </a:cubicBezTo>
                <a:close/>
                <a:moveTo>
                  <a:pt x="59901" y="11362"/>
                </a:moveTo>
                <a:lnTo>
                  <a:pt x="59901" y="11362"/>
                </a:lnTo>
                <a:cubicBezTo>
                  <a:pt x="48866" y="11362"/>
                  <a:pt x="37635" y="14152"/>
                  <a:pt x="29359" y="21129"/>
                </a:cubicBezTo>
                <a:cubicBezTo>
                  <a:pt x="97536" y="90299"/>
                  <a:pt x="97536" y="90299"/>
                  <a:pt x="97536" y="90299"/>
                </a:cubicBezTo>
                <a:cubicBezTo>
                  <a:pt x="104433" y="81727"/>
                  <a:pt x="108768" y="70564"/>
                  <a:pt x="108768" y="59202"/>
                </a:cubicBezTo>
                <a:cubicBezTo>
                  <a:pt x="108768" y="32491"/>
                  <a:pt x="86502" y="11362"/>
                  <a:pt x="59901" y="1136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64" name="Shape 4864"/>
          <p:cNvSpPr/>
          <p:nvPr/>
        </p:nvSpPr>
        <p:spPr>
          <a:xfrm>
            <a:off x="2538184" y="1788540"/>
            <a:ext cx="289907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202" y="119800"/>
                </a:moveTo>
                <a:lnTo>
                  <a:pt x="59202" y="119800"/>
                </a:lnTo>
                <a:cubicBezTo>
                  <a:pt x="26910" y="119800"/>
                  <a:pt x="0" y="93089"/>
                  <a:pt x="0" y="59202"/>
                </a:cubicBezTo>
                <a:cubicBezTo>
                  <a:pt x="0" y="26910"/>
                  <a:pt x="26910" y="0"/>
                  <a:pt x="59202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59202" y="119800"/>
                </a:cubicBezTo>
                <a:close/>
                <a:moveTo>
                  <a:pt x="59202" y="11362"/>
                </a:moveTo>
                <a:lnTo>
                  <a:pt x="59202" y="11362"/>
                </a:lnTo>
                <a:cubicBezTo>
                  <a:pt x="32491" y="11362"/>
                  <a:pt x="11362" y="32491"/>
                  <a:pt x="11362" y="59202"/>
                </a:cubicBezTo>
                <a:cubicBezTo>
                  <a:pt x="11362" y="85913"/>
                  <a:pt x="32491" y="108438"/>
                  <a:pt x="59202" y="108438"/>
                </a:cubicBezTo>
                <a:cubicBezTo>
                  <a:pt x="85913" y="108438"/>
                  <a:pt x="108438" y="85913"/>
                  <a:pt x="108438" y="59202"/>
                </a:cubicBezTo>
                <a:cubicBezTo>
                  <a:pt x="108438" y="32491"/>
                  <a:pt x="85913" y="11362"/>
                  <a:pt x="59202" y="11362"/>
                </a:cubicBezTo>
                <a:close/>
                <a:moveTo>
                  <a:pt x="85913" y="48039"/>
                </a:moveTo>
                <a:lnTo>
                  <a:pt x="85913" y="48039"/>
                </a:lnTo>
                <a:cubicBezTo>
                  <a:pt x="56411" y="78936"/>
                  <a:pt x="56411" y="78936"/>
                  <a:pt x="56411" y="78936"/>
                </a:cubicBezTo>
                <a:cubicBezTo>
                  <a:pt x="55016" y="80332"/>
                  <a:pt x="53621" y="80332"/>
                  <a:pt x="52225" y="80332"/>
                </a:cubicBezTo>
                <a:cubicBezTo>
                  <a:pt x="50830" y="80332"/>
                  <a:pt x="49435" y="80332"/>
                  <a:pt x="47840" y="78936"/>
                </a:cubicBezTo>
                <a:cubicBezTo>
                  <a:pt x="31096" y="61993"/>
                  <a:pt x="31096" y="61993"/>
                  <a:pt x="31096" y="61993"/>
                </a:cubicBezTo>
                <a:cubicBezTo>
                  <a:pt x="29700" y="60598"/>
                  <a:pt x="29700" y="59202"/>
                  <a:pt x="29700" y="57807"/>
                </a:cubicBezTo>
                <a:cubicBezTo>
                  <a:pt x="29700" y="55016"/>
                  <a:pt x="32491" y="52225"/>
                  <a:pt x="35282" y="52225"/>
                </a:cubicBezTo>
                <a:cubicBezTo>
                  <a:pt x="36677" y="52225"/>
                  <a:pt x="38073" y="52225"/>
                  <a:pt x="39468" y="53621"/>
                </a:cubicBezTo>
                <a:cubicBezTo>
                  <a:pt x="52225" y="66378"/>
                  <a:pt x="52225" y="66378"/>
                  <a:pt x="52225" y="66378"/>
                </a:cubicBezTo>
                <a:cubicBezTo>
                  <a:pt x="78936" y="40863"/>
                  <a:pt x="78936" y="40863"/>
                  <a:pt x="78936" y="40863"/>
                </a:cubicBezTo>
                <a:cubicBezTo>
                  <a:pt x="78936" y="39468"/>
                  <a:pt x="80332" y="39468"/>
                  <a:pt x="81727" y="39468"/>
                </a:cubicBezTo>
                <a:cubicBezTo>
                  <a:pt x="85913" y="39468"/>
                  <a:pt x="87308" y="40863"/>
                  <a:pt x="87308" y="45049"/>
                </a:cubicBezTo>
                <a:cubicBezTo>
                  <a:pt x="87308" y="46644"/>
                  <a:pt x="87308" y="48039"/>
                  <a:pt x="85913" y="48039"/>
                </a:cubicBezTo>
                <a:close/>
                <a:moveTo>
                  <a:pt x="85913" y="39468"/>
                </a:moveTo>
                <a:lnTo>
                  <a:pt x="85913" y="39468"/>
                </a:lnTo>
                <a:close/>
                <a:moveTo>
                  <a:pt x="39468" y="85913"/>
                </a:moveTo>
                <a:lnTo>
                  <a:pt x="39468" y="85913"/>
                </a:lnTo>
                <a:close/>
                <a:moveTo>
                  <a:pt x="80332" y="85913"/>
                </a:moveTo>
                <a:lnTo>
                  <a:pt x="80332" y="85913"/>
                </a:lnTo>
                <a:close/>
                <a:moveTo>
                  <a:pt x="85913" y="80332"/>
                </a:moveTo>
                <a:lnTo>
                  <a:pt x="85913" y="8033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66" name="Shape 4866"/>
          <p:cNvSpPr/>
          <p:nvPr/>
        </p:nvSpPr>
        <p:spPr>
          <a:xfrm>
            <a:off x="1524564" y="1788540"/>
            <a:ext cx="289909" cy="28998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598" y="119800"/>
                </a:moveTo>
                <a:lnTo>
                  <a:pt x="60598" y="119800"/>
                </a:lnTo>
                <a:cubicBezTo>
                  <a:pt x="26710" y="119800"/>
                  <a:pt x="0" y="93089"/>
                  <a:pt x="0" y="59202"/>
                </a:cubicBezTo>
                <a:cubicBezTo>
                  <a:pt x="0" y="26910"/>
                  <a:pt x="26710" y="0"/>
                  <a:pt x="60598" y="0"/>
                </a:cubicBezTo>
                <a:cubicBezTo>
                  <a:pt x="93089" y="0"/>
                  <a:pt x="119800" y="26910"/>
                  <a:pt x="119800" y="59202"/>
                </a:cubicBezTo>
                <a:cubicBezTo>
                  <a:pt x="119800" y="93089"/>
                  <a:pt x="93089" y="119800"/>
                  <a:pt x="60598" y="119800"/>
                </a:cubicBezTo>
                <a:close/>
                <a:moveTo>
                  <a:pt x="60598" y="11362"/>
                </a:moveTo>
                <a:lnTo>
                  <a:pt x="60598" y="11362"/>
                </a:lnTo>
                <a:cubicBezTo>
                  <a:pt x="33887" y="11362"/>
                  <a:pt x="11362" y="32491"/>
                  <a:pt x="11362" y="59202"/>
                </a:cubicBezTo>
                <a:cubicBezTo>
                  <a:pt x="11362" y="85913"/>
                  <a:pt x="33887" y="108438"/>
                  <a:pt x="60598" y="108438"/>
                </a:cubicBezTo>
                <a:cubicBezTo>
                  <a:pt x="87308" y="108438"/>
                  <a:pt x="108438" y="85913"/>
                  <a:pt x="108438" y="59202"/>
                </a:cubicBezTo>
                <a:cubicBezTo>
                  <a:pt x="108438" y="32491"/>
                  <a:pt x="87308" y="11362"/>
                  <a:pt x="60598" y="11362"/>
                </a:cubicBezTo>
                <a:close/>
                <a:moveTo>
                  <a:pt x="84518" y="64784"/>
                </a:moveTo>
                <a:lnTo>
                  <a:pt x="84518" y="64784"/>
                </a:lnTo>
                <a:cubicBezTo>
                  <a:pt x="66179" y="64784"/>
                  <a:pt x="66179" y="64784"/>
                  <a:pt x="66179" y="64784"/>
                </a:cubicBezTo>
                <a:cubicBezTo>
                  <a:pt x="66179" y="84518"/>
                  <a:pt x="66179" y="84518"/>
                  <a:pt x="66179" y="84518"/>
                </a:cubicBezTo>
                <a:cubicBezTo>
                  <a:pt x="66179" y="87308"/>
                  <a:pt x="63388" y="90299"/>
                  <a:pt x="60598" y="90299"/>
                </a:cubicBezTo>
                <a:cubicBezTo>
                  <a:pt x="56411" y="90299"/>
                  <a:pt x="55016" y="87308"/>
                  <a:pt x="55016" y="84518"/>
                </a:cubicBezTo>
                <a:cubicBezTo>
                  <a:pt x="55016" y="64784"/>
                  <a:pt x="55016" y="64784"/>
                  <a:pt x="55016" y="64784"/>
                </a:cubicBezTo>
                <a:cubicBezTo>
                  <a:pt x="35282" y="64784"/>
                  <a:pt x="35282" y="64784"/>
                  <a:pt x="35282" y="64784"/>
                </a:cubicBezTo>
                <a:cubicBezTo>
                  <a:pt x="32491" y="64784"/>
                  <a:pt x="29501" y="63388"/>
                  <a:pt x="29501" y="59202"/>
                </a:cubicBezTo>
                <a:cubicBezTo>
                  <a:pt x="29501" y="56411"/>
                  <a:pt x="32491" y="53621"/>
                  <a:pt x="35282" y="53621"/>
                </a:cubicBezTo>
                <a:cubicBezTo>
                  <a:pt x="55016" y="53621"/>
                  <a:pt x="55016" y="53621"/>
                  <a:pt x="55016" y="53621"/>
                </a:cubicBezTo>
                <a:cubicBezTo>
                  <a:pt x="55016" y="35282"/>
                  <a:pt x="55016" y="35282"/>
                  <a:pt x="55016" y="35282"/>
                </a:cubicBezTo>
                <a:cubicBezTo>
                  <a:pt x="55016" y="32491"/>
                  <a:pt x="56411" y="29700"/>
                  <a:pt x="60598" y="29700"/>
                </a:cubicBezTo>
                <a:cubicBezTo>
                  <a:pt x="63388" y="29700"/>
                  <a:pt x="66179" y="32491"/>
                  <a:pt x="66179" y="35282"/>
                </a:cubicBezTo>
                <a:cubicBezTo>
                  <a:pt x="66179" y="53621"/>
                  <a:pt x="66179" y="53621"/>
                  <a:pt x="66179" y="53621"/>
                </a:cubicBezTo>
                <a:cubicBezTo>
                  <a:pt x="84518" y="53621"/>
                  <a:pt x="84518" y="53621"/>
                  <a:pt x="84518" y="53621"/>
                </a:cubicBezTo>
                <a:cubicBezTo>
                  <a:pt x="87308" y="53621"/>
                  <a:pt x="90099" y="56411"/>
                  <a:pt x="90099" y="59202"/>
                </a:cubicBezTo>
                <a:cubicBezTo>
                  <a:pt x="90099" y="63388"/>
                  <a:pt x="87308" y="64784"/>
                  <a:pt x="84518" y="6478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68" name="Shape 4868"/>
          <p:cNvSpPr/>
          <p:nvPr/>
        </p:nvSpPr>
        <p:spPr>
          <a:xfrm>
            <a:off x="6586312" y="1280540"/>
            <a:ext cx="292024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1" y="119802"/>
                </a:moveTo>
                <a:lnTo>
                  <a:pt x="59901" y="119802"/>
                </a:lnTo>
                <a:cubicBezTo>
                  <a:pt x="26403" y="119802"/>
                  <a:pt x="0" y="93399"/>
                  <a:pt x="0" y="59901"/>
                </a:cubicBezTo>
                <a:cubicBezTo>
                  <a:pt x="0" y="26403"/>
                  <a:pt x="26403" y="0"/>
                  <a:pt x="59901" y="0"/>
                </a:cubicBezTo>
                <a:cubicBezTo>
                  <a:pt x="93201" y="0"/>
                  <a:pt x="119802" y="26403"/>
                  <a:pt x="119802" y="59901"/>
                </a:cubicBezTo>
                <a:cubicBezTo>
                  <a:pt x="119802" y="93399"/>
                  <a:pt x="93201" y="119802"/>
                  <a:pt x="59901" y="119802"/>
                </a:cubicBezTo>
                <a:close/>
                <a:moveTo>
                  <a:pt x="59901" y="11231"/>
                </a:moveTo>
                <a:lnTo>
                  <a:pt x="59901" y="11231"/>
                </a:lnTo>
                <a:cubicBezTo>
                  <a:pt x="33300" y="11231"/>
                  <a:pt x="11034" y="33497"/>
                  <a:pt x="11034" y="59901"/>
                </a:cubicBezTo>
                <a:cubicBezTo>
                  <a:pt x="11034" y="86305"/>
                  <a:pt x="33300" y="108571"/>
                  <a:pt x="59901" y="108571"/>
                </a:cubicBezTo>
                <a:cubicBezTo>
                  <a:pt x="86305" y="108571"/>
                  <a:pt x="108571" y="86305"/>
                  <a:pt x="108571" y="59901"/>
                </a:cubicBezTo>
                <a:cubicBezTo>
                  <a:pt x="108571" y="33497"/>
                  <a:pt x="86305" y="11231"/>
                  <a:pt x="59901" y="11231"/>
                </a:cubicBezTo>
                <a:close/>
                <a:moveTo>
                  <a:pt x="47290" y="71133"/>
                </a:moveTo>
                <a:lnTo>
                  <a:pt x="47290" y="71133"/>
                </a:lnTo>
                <a:cubicBezTo>
                  <a:pt x="30541" y="30738"/>
                  <a:pt x="30541" y="30738"/>
                  <a:pt x="30541" y="30738"/>
                </a:cubicBezTo>
                <a:cubicBezTo>
                  <a:pt x="72315" y="47290"/>
                  <a:pt x="72315" y="47290"/>
                  <a:pt x="72315" y="47290"/>
                </a:cubicBezTo>
                <a:cubicBezTo>
                  <a:pt x="89064" y="89064"/>
                  <a:pt x="89064" y="89064"/>
                  <a:pt x="89064" y="89064"/>
                </a:cubicBezTo>
                <a:lnTo>
                  <a:pt x="47290" y="71133"/>
                </a:lnTo>
                <a:close/>
                <a:moveTo>
                  <a:pt x="59901" y="54384"/>
                </a:moveTo>
                <a:lnTo>
                  <a:pt x="59901" y="54384"/>
                </a:lnTo>
                <a:cubicBezTo>
                  <a:pt x="57142" y="54384"/>
                  <a:pt x="54384" y="57142"/>
                  <a:pt x="54384" y="59901"/>
                </a:cubicBezTo>
                <a:cubicBezTo>
                  <a:pt x="54384" y="62660"/>
                  <a:pt x="57142" y="65418"/>
                  <a:pt x="59901" y="65418"/>
                </a:cubicBezTo>
                <a:cubicBezTo>
                  <a:pt x="62660" y="65418"/>
                  <a:pt x="65418" y="62660"/>
                  <a:pt x="65418" y="59901"/>
                </a:cubicBezTo>
                <a:cubicBezTo>
                  <a:pt x="65418" y="57142"/>
                  <a:pt x="62660" y="54384"/>
                  <a:pt x="59901" y="5438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70" name="Shape 4870"/>
          <p:cNvSpPr/>
          <p:nvPr/>
        </p:nvSpPr>
        <p:spPr>
          <a:xfrm>
            <a:off x="5610783" y="1280540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8017" y="0"/>
                  <a:pt x="60000" y="0"/>
                </a:cubicBezTo>
                <a:cubicBezTo>
                  <a:pt x="9356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9383" y="15369"/>
                  <a:pt x="20616" y="29359"/>
                  <a:pt x="20616" y="44532"/>
                </a:cubicBezTo>
                <a:cubicBezTo>
                  <a:pt x="20616" y="61280"/>
                  <a:pt x="39383" y="75270"/>
                  <a:pt x="60000" y="75270"/>
                </a:cubicBezTo>
                <a:cubicBezTo>
                  <a:pt x="82202" y="75270"/>
                  <a:pt x="100969" y="61280"/>
                  <a:pt x="100969" y="44532"/>
                </a:cubicBezTo>
                <a:cubicBezTo>
                  <a:pt x="100969" y="29359"/>
                  <a:pt x="82202" y="15369"/>
                  <a:pt x="60000" y="15369"/>
                </a:cubicBezTo>
                <a:close/>
                <a:moveTo>
                  <a:pt x="80352" y="50049"/>
                </a:moveTo>
                <a:lnTo>
                  <a:pt x="80352" y="50049"/>
                </a:lnTo>
                <a:cubicBezTo>
                  <a:pt x="41233" y="50049"/>
                  <a:pt x="41233" y="50049"/>
                  <a:pt x="41233" y="50049"/>
                </a:cubicBezTo>
                <a:cubicBezTo>
                  <a:pt x="35682" y="50049"/>
                  <a:pt x="33832" y="48669"/>
                  <a:pt x="33832" y="44532"/>
                </a:cubicBezTo>
                <a:cubicBezTo>
                  <a:pt x="33832" y="41773"/>
                  <a:pt x="35682" y="39014"/>
                  <a:pt x="41233" y="39014"/>
                </a:cubicBezTo>
                <a:cubicBezTo>
                  <a:pt x="80352" y="39014"/>
                  <a:pt x="80352" y="39014"/>
                  <a:pt x="80352" y="39014"/>
                </a:cubicBezTo>
                <a:cubicBezTo>
                  <a:pt x="84317" y="39014"/>
                  <a:pt x="88017" y="41773"/>
                  <a:pt x="88017" y="44532"/>
                </a:cubicBezTo>
                <a:cubicBezTo>
                  <a:pt x="88017" y="48669"/>
                  <a:pt x="84317" y="50049"/>
                  <a:pt x="80352" y="5004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72" name="Shape 4872"/>
          <p:cNvSpPr/>
          <p:nvPr/>
        </p:nvSpPr>
        <p:spPr>
          <a:xfrm>
            <a:off x="4599280" y="1280540"/>
            <a:ext cx="217959" cy="292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9802"/>
                </a:moveTo>
                <a:lnTo>
                  <a:pt x="60000" y="119802"/>
                </a:lnTo>
                <a:cubicBezTo>
                  <a:pt x="60000" y="119802"/>
                  <a:pt x="0" y="69753"/>
                  <a:pt x="0" y="44532"/>
                </a:cubicBezTo>
                <a:cubicBezTo>
                  <a:pt x="0" y="20886"/>
                  <a:pt x="26167" y="0"/>
                  <a:pt x="60000" y="0"/>
                </a:cubicBezTo>
                <a:cubicBezTo>
                  <a:pt x="91718" y="0"/>
                  <a:pt x="119735" y="20886"/>
                  <a:pt x="119735" y="44532"/>
                </a:cubicBezTo>
                <a:cubicBezTo>
                  <a:pt x="119735" y="69753"/>
                  <a:pt x="60000" y="119802"/>
                  <a:pt x="60000" y="119802"/>
                </a:cubicBezTo>
                <a:close/>
                <a:moveTo>
                  <a:pt x="60000" y="15369"/>
                </a:moveTo>
                <a:lnTo>
                  <a:pt x="60000" y="15369"/>
                </a:lnTo>
                <a:cubicBezTo>
                  <a:pt x="37533" y="15369"/>
                  <a:pt x="18766" y="29359"/>
                  <a:pt x="18766" y="44532"/>
                </a:cubicBezTo>
                <a:cubicBezTo>
                  <a:pt x="18766" y="61280"/>
                  <a:pt x="37533" y="75270"/>
                  <a:pt x="60000" y="75270"/>
                </a:cubicBezTo>
                <a:cubicBezTo>
                  <a:pt x="80352" y="75270"/>
                  <a:pt x="99118" y="61280"/>
                  <a:pt x="99118" y="44532"/>
                </a:cubicBezTo>
                <a:cubicBezTo>
                  <a:pt x="99118" y="29359"/>
                  <a:pt x="80352" y="15369"/>
                  <a:pt x="60000" y="15369"/>
                </a:cubicBezTo>
                <a:close/>
                <a:moveTo>
                  <a:pt x="60000" y="59901"/>
                </a:moveTo>
                <a:lnTo>
                  <a:pt x="60000" y="59901"/>
                </a:lnTo>
                <a:cubicBezTo>
                  <a:pt x="48634" y="59901"/>
                  <a:pt x="39383" y="53004"/>
                  <a:pt x="39383" y="44532"/>
                </a:cubicBezTo>
                <a:cubicBezTo>
                  <a:pt x="39383" y="36256"/>
                  <a:pt x="48634" y="30738"/>
                  <a:pt x="60000" y="30738"/>
                </a:cubicBezTo>
                <a:cubicBezTo>
                  <a:pt x="71101" y="30738"/>
                  <a:pt x="78502" y="36256"/>
                  <a:pt x="78502" y="44532"/>
                </a:cubicBezTo>
                <a:cubicBezTo>
                  <a:pt x="78502" y="53004"/>
                  <a:pt x="71101" y="59901"/>
                  <a:pt x="60000" y="5990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74" name="Shape 4874"/>
          <p:cNvSpPr/>
          <p:nvPr/>
        </p:nvSpPr>
        <p:spPr>
          <a:xfrm>
            <a:off x="3549687" y="1320756"/>
            <a:ext cx="292024" cy="2518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019" y="95496"/>
                </a:moveTo>
                <a:lnTo>
                  <a:pt x="92019" y="95496"/>
                </a:lnTo>
                <a:cubicBezTo>
                  <a:pt x="87881" y="95496"/>
                  <a:pt x="86502" y="92290"/>
                  <a:pt x="86502" y="89083"/>
                </a:cubicBezTo>
                <a:cubicBezTo>
                  <a:pt x="86502" y="85877"/>
                  <a:pt x="87881" y="82442"/>
                  <a:pt x="92019" y="82442"/>
                </a:cubicBezTo>
                <a:cubicBezTo>
                  <a:pt x="100295" y="82442"/>
                  <a:pt x="108768" y="74427"/>
                  <a:pt x="108768" y="63206"/>
                </a:cubicBezTo>
                <a:cubicBezTo>
                  <a:pt x="108768" y="56564"/>
                  <a:pt x="105812" y="51755"/>
                  <a:pt x="103054" y="48549"/>
                </a:cubicBezTo>
                <a:cubicBezTo>
                  <a:pt x="101674" y="48549"/>
                  <a:pt x="101674" y="48549"/>
                  <a:pt x="101674" y="46946"/>
                </a:cubicBezTo>
                <a:lnTo>
                  <a:pt x="100295" y="46946"/>
                </a:lnTo>
                <a:lnTo>
                  <a:pt x="98916" y="45343"/>
                </a:lnTo>
                <a:lnTo>
                  <a:pt x="97536" y="45343"/>
                </a:lnTo>
                <a:cubicBezTo>
                  <a:pt x="97536" y="45343"/>
                  <a:pt x="96157" y="45343"/>
                  <a:pt x="96157" y="43740"/>
                </a:cubicBezTo>
                <a:cubicBezTo>
                  <a:pt x="94778" y="43740"/>
                  <a:pt x="94778" y="43740"/>
                  <a:pt x="94778" y="43740"/>
                </a:cubicBezTo>
                <a:cubicBezTo>
                  <a:pt x="94778" y="43740"/>
                  <a:pt x="94778" y="43740"/>
                  <a:pt x="93399" y="43740"/>
                </a:cubicBezTo>
                <a:cubicBezTo>
                  <a:pt x="92019" y="43740"/>
                  <a:pt x="92019" y="43740"/>
                  <a:pt x="92019" y="43740"/>
                </a:cubicBezTo>
                <a:lnTo>
                  <a:pt x="90640" y="43740"/>
                </a:lnTo>
                <a:cubicBezTo>
                  <a:pt x="90640" y="42137"/>
                  <a:pt x="90640" y="42137"/>
                  <a:pt x="90640" y="40534"/>
                </a:cubicBezTo>
                <a:cubicBezTo>
                  <a:pt x="90640" y="38702"/>
                  <a:pt x="89261" y="38702"/>
                  <a:pt x="89261" y="37099"/>
                </a:cubicBezTo>
                <a:cubicBezTo>
                  <a:pt x="89261" y="35496"/>
                  <a:pt x="89261" y="35496"/>
                  <a:pt x="87881" y="33893"/>
                </a:cubicBezTo>
                <a:cubicBezTo>
                  <a:pt x="87881" y="32290"/>
                  <a:pt x="87881" y="32290"/>
                  <a:pt x="86502" y="30687"/>
                </a:cubicBezTo>
                <a:cubicBezTo>
                  <a:pt x="80788" y="21068"/>
                  <a:pt x="71133" y="12824"/>
                  <a:pt x="59901" y="12824"/>
                </a:cubicBezTo>
                <a:cubicBezTo>
                  <a:pt x="48866" y="12824"/>
                  <a:pt x="39014" y="21068"/>
                  <a:pt x="33497" y="30687"/>
                </a:cubicBezTo>
                <a:cubicBezTo>
                  <a:pt x="32118" y="32290"/>
                  <a:pt x="32118" y="32290"/>
                  <a:pt x="32118" y="33893"/>
                </a:cubicBezTo>
                <a:cubicBezTo>
                  <a:pt x="30738" y="35496"/>
                  <a:pt x="30738" y="35496"/>
                  <a:pt x="30738" y="37099"/>
                </a:cubicBezTo>
                <a:cubicBezTo>
                  <a:pt x="30738" y="38702"/>
                  <a:pt x="29359" y="38702"/>
                  <a:pt x="29359" y="40534"/>
                </a:cubicBezTo>
                <a:cubicBezTo>
                  <a:pt x="29359" y="42137"/>
                  <a:pt x="29359" y="42137"/>
                  <a:pt x="29359" y="43740"/>
                </a:cubicBezTo>
                <a:lnTo>
                  <a:pt x="27980" y="43740"/>
                </a:lnTo>
                <a:cubicBezTo>
                  <a:pt x="27980" y="43740"/>
                  <a:pt x="27980" y="43740"/>
                  <a:pt x="26600" y="43740"/>
                </a:cubicBezTo>
                <a:cubicBezTo>
                  <a:pt x="25221" y="43740"/>
                  <a:pt x="25221" y="43740"/>
                  <a:pt x="25221" y="43740"/>
                </a:cubicBezTo>
                <a:cubicBezTo>
                  <a:pt x="25221" y="43740"/>
                  <a:pt x="25221" y="43740"/>
                  <a:pt x="23842" y="43740"/>
                </a:cubicBezTo>
                <a:cubicBezTo>
                  <a:pt x="23842" y="45343"/>
                  <a:pt x="22266" y="45343"/>
                  <a:pt x="22266" y="45343"/>
                </a:cubicBezTo>
                <a:lnTo>
                  <a:pt x="20886" y="45343"/>
                </a:lnTo>
                <a:lnTo>
                  <a:pt x="19507" y="46946"/>
                </a:lnTo>
                <a:lnTo>
                  <a:pt x="18128" y="46946"/>
                </a:lnTo>
                <a:cubicBezTo>
                  <a:pt x="18128" y="48549"/>
                  <a:pt x="18128" y="48549"/>
                  <a:pt x="16748" y="48549"/>
                </a:cubicBezTo>
                <a:cubicBezTo>
                  <a:pt x="13990" y="51755"/>
                  <a:pt x="11231" y="56564"/>
                  <a:pt x="11231" y="63206"/>
                </a:cubicBezTo>
                <a:cubicBezTo>
                  <a:pt x="11231" y="74427"/>
                  <a:pt x="19507" y="82442"/>
                  <a:pt x="27980" y="82442"/>
                </a:cubicBezTo>
                <a:cubicBezTo>
                  <a:pt x="32118" y="82442"/>
                  <a:pt x="33497" y="85877"/>
                  <a:pt x="33497" y="89083"/>
                </a:cubicBezTo>
                <a:cubicBezTo>
                  <a:pt x="33497" y="92290"/>
                  <a:pt x="32118" y="95496"/>
                  <a:pt x="27980" y="95496"/>
                </a:cubicBezTo>
                <a:cubicBezTo>
                  <a:pt x="12610" y="95496"/>
                  <a:pt x="0" y="80839"/>
                  <a:pt x="0" y="63206"/>
                </a:cubicBezTo>
                <a:cubicBezTo>
                  <a:pt x="0" y="48549"/>
                  <a:pt x="8472" y="35496"/>
                  <a:pt x="19507" y="32290"/>
                </a:cubicBezTo>
                <a:cubicBezTo>
                  <a:pt x="26600" y="12824"/>
                  <a:pt x="41773" y="0"/>
                  <a:pt x="59901" y="0"/>
                </a:cubicBezTo>
                <a:cubicBezTo>
                  <a:pt x="78029" y="0"/>
                  <a:pt x="93399" y="12824"/>
                  <a:pt x="100295" y="32290"/>
                </a:cubicBezTo>
                <a:cubicBezTo>
                  <a:pt x="111527" y="35496"/>
                  <a:pt x="119802" y="48549"/>
                  <a:pt x="119802" y="63206"/>
                </a:cubicBezTo>
                <a:cubicBezTo>
                  <a:pt x="119802" y="80839"/>
                  <a:pt x="107389" y="95496"/>
                  <a:pt x="92019" y="95496"/>
                </a:cubicBezTo>
                <a:close/>
                <a:moveTo>
                  <a:pt x="39014" y="80839"/>
                </a:moveTo>
                <a:lnTo>
                  <a:pt x="39014" y="80839"/>
                </a:lnTo>
                <a:cubicBezTo>
                  <a:pt x="55763" y="58167"/>
                  <a:pt x="55763" y="58167"/>
                  <a:pt x="55763" y="58167"/>
                </a:cubicBezTo>
                <a:cubicBezTo>
                  <a:pt x="57142" y="58167"/>
                  <a:pt x="58522" y="56564"/>
                  <a:pt x="59901" y="56564"/>
                </a:cubicBezTo>
                <a:cubicBezTo>
                  <a:pt x="61280" y="56564"/>
                  <a:pt x="62660" y="58167"/>
                  <a:pt x="64236" y="58167"/>
                </a:cubicBezTo>
                <a:cubicBezTo>
                  <a:pt x="80788" y="80839"/>
                  <a:pt x="80788" y="80839"/>
                  <a:pt x="80788" y="80839"/>
                </a:cubicBezTo>
                <a:cubicBezTo>
                  <a:pt x="82167" y="80839"/>
                  <a:pt x="82167" y="82442"/>
                  <a:pt x="82167" y="84045"/>
                </a:cubicBezTo>
                <a:cubicBezTo>
                  <a:pt x="82167" y="89083"/>
                  <a:pt x="79408" y="90687"/>
                  <a:pt x="76650" y="90687"/>
                </a:cubicBezTo>
                <a:cubicBezTo>
                  <a:pt x="75270" y="90687"/>
                  <a:pt x="73891" y="90687"/>
                  <a:pt x="72512" y="89083"/>
                </a:cubicBezTo>
                <a:cubicBezTo>
                  <a:pt x="65615" y="79236"/>
                  <a:pt x="65615" y="79236"/>
                  <a:pt x="65615" y="79236"/>
                </a:cubicBezTo>
                <a:cubicBezTo>
                  <a:pt x="65615" y="113358"/>
                  <a:pt x="65615" y="113358"/>
                  <a:pt x="65615" y="113358"/>
                </a:cubicBezTo>
                <a:cubicBezTo>
                  <a:pt x="65615" y="116564"/>
                  <a:pt x="62660" y="119770"/>
                  <a:pt x="59901" y="119770"/>
                </a:cubicBezTo>
                <a:cubicBezTo>
                  <a:pt x="57142" y="119770"/>
                  <a:pt x="54384" y="116564"/>
                  <a:pt x="54384" y="113358"/>
                </a:cubicBezTo>
                <a:cubicBezTo>
                  <a:pt x="54384" y="79236"/>
                  <a:pt x="54384" y="79236"/>
                  <a:pt x="54384" y="79236"/>
                </a:cubicBezTo>
                <a:cubicBezTo>
                  <a:pt x="47487" y="89083"/>
                  <a:pt x="47487" y="89083"/>
                  <a:pt x="47487" y="89083"/>
                </a:cubicBezTo>
                <a:cubicBezTo>
                  <a:pt x="46108" y="90687"/>
                  <a:pt x="44532" y="90687"/>
                  <a:pt x="43152" y="90687"/>
                </a:cubicBezTo>
                <a:cubicBezTo>
                  <a:pt x="40394" y="90687"/>
                  <a:pt x="37635" y="89083"/>
                  <a:pt x="37635" y="84045"/>
                </a:cubicBezTo>
                <a:cubicBezTo>
                  <a:pt x="37635" y="82442"/>
                  <a:pt x="37635" y="80839"/>
                  <a:pt x="39014" y="8083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76" name="Shape 4876"/>
          <p:cNvSpPr/>
          <p:nvPr/>
        </p:nvSpPr>
        <p:spPr>
          <a:xfrm>
            <a:off x="2538184" y="1320756"/>
            <a:ext cx="289907" cy="23706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694" y="100887"/>
                </a:moveTo>
                <a:lnTo>
                  <a:pt x="91694" y="100887"/>
                </a:lnTo>
                <a:cubicBezTo>
                  <a:pt x="88903" y="100887"/>
                  <a:pt x="85913" y="97500"/>
                  <a:pt x="85913" y="94112"/>
                </a:cubicBezTo>
                <a:cubicBezTo>
                  <a:pt x="85913" y="90725"/>
                  <a:pt x="88903" y="87096"/>
                  <a:pt x="91694" y="87096"/>
                </a:cubicBezTo>
                <a:cubicBezTo>
                  <a:pt x="101461" y="87096"/>
                  <a:pt x="108438" y="78629"/>
                  <a:pt x="108438" y="66774"/>
                </a:cubicBezTo>
                <a:cubicBezTo>
                  <a:pt x="108438" y="59758"/>
                  <a:pt x="105647" y="54677"/>
                  <a:pt x="102857" y="51290"/>
                </a:cubicBezTo>
                <a:cubicBezTo>
                  <a:pt x="102857" y="51290"/>
                  <a:pt x="101461" y="51290"/>
                  <a:pt x="101461" y="49596"/>
                </a:cubicBezTo>
                <a:cubicBezTo>
                  <a:pt x="101461" y="49596"/>
                  <a:pt x="101461" y="49596"/>
                  <a:pt x="100066" y="49596"/>
                </a:cubicBezTo>
                <a:cubicBezTo>
                  <a:pt x="100066" y="49596"/>
                  <a:pt x="100066" y="47903"/>
                  <a:pt x="98671" y="47903"/>
                </a:cubicBezTo>
                <a:cubicBezTo>
                  <a:pt x="98671" y="47903"/>
                  <a:pt x="98671" y="47903"/>
                  <a:pt x="97275" y="47903"/>
                </a:cubicBezTo>
                <a:cubicBezTo>
                  <a:pt x="97275" y="47903"/>
                  <a:pt x="97275" y="47903"/>
                  <a:pt x="95880" y="46209"/>
                </a:cubicBezTo>
                <a:cubicBezTo>
                  <a:pt x="95880" y="46209"/>
                  <a:pt x="95880" y="46209"/>
                  <a:pt x="94485" y="46209"/>
                </a:cubicBezTo>
                <a:cubicBezTo>
                  <a:pt x="93089" y="46209"/>
                  <a:pt x="93089" y="46209"/>
                  <a:pt x="93089" y="46209"/>
                </a:cubicBezTo>
                <a:lnTo>
                  <a:pt x="91694" y="46209"/>
                </a:lnTo>
                <a:cubicBezTo>
                  <a:pt x="91694" y="44516"/>
                  <a:pt x="90299" y="44516"/>
                  <a:pt x="90299" y="42822"/>
                </a:cubicBezTo>
                <a:cubicBezTo>
                  <a:pt x="90299" y="40887"/>
                  <a:pt x="90299" y="40887"/>
                  <a:pt x="90299" y="39193"/>
                </a:cubicBezTo>
                <a:cubicBezTo>
                  <a:pt x="88903" y="39193"/>
                  <a:pt x="88903" y="39193"/>
                  <a:pt x="88903" y="39193"/>
                </a:cubicBezTo>
                <a:cubicBezTo>
                  <a:pt x="88903" y="37500"/>
                  <a:pt x="88903" y="37500"/>
                  <a:pt x="88903" y="35806"/>
                </a:cubicBezTo>
                <a:cubicBezTo>
                  <a:pt x="87308" y="34112"/>
                  <a:pt x="87308" y="34112"/>
                  <a:pt x="87308" y="32419"/>
                </a:cubicBezTo>
                <a:cubicBezTo>
                  <a:pt x="81727" y="22258"/>
                  <a:pt x="71960" y="13548"/>
                  <a:pt x="59202" y="13548"/>
                </a:cubicBezTo>
                <a:cubicBezTo>
                  <a:pt x="47840" y="13548"/>
                  <a:pt x="38073" y="22258"/>
                  <a:pt x="32491" y="32419"/>
                </a:cubicBezTo>
                <a:cubicBezTo>
                  <a:pt x="32491" y="34112"/>
                  <a:pt x="31096" y="34112"/>
                  <a:pt x="31096" y="35806"/>
                </a:cubicBezTo>
                <a:cubicBezTo>
                  <a:pt x="31096" y="37500"/>
                  <a:pt x="31096" y="37500"/>
                  <a:pt x="29700" y="39193"/>
                </a:cubicBezTo>
                <a:cubicBezTo>
                  <a:pt x="29700" y="40887"/>
                  <a:pt x="29700" y="40887"/>
                  <a:pt x="29700" y="42822"/>
                </a:cubicBezTo>
                <a:cubicBezTo>
                  <a:pt x="29700" y="42822"/>
                  <a:pt x="29700" y="42822"/>
                  <a:pt x="28305" y="42822"/>
                </a:cubicBezTo>
                <a:cubicBezTo>
                  <a:pt x="28305" y="44516"/>
                  <a:pt x="28305" y="44516"/>
                  <a:pt x="28305" y="46209"/>
                </a:cubicBezTo>
                <a:cubicBezTo>
                  <a:pt x="26910" y="46209"/>
                  <a:pt x="26910" y="46209"/>
                  <a:pt x="25315" y="46209"/>
                </a:cubicBezTo>
                <a:cubicBezTo>
                  <a:pt x="25315" y="46209"/>
                  <a:pt x="25315" y="46209"/>
                  <a:pt x="23920" y="46209"/>
                </a:cubicBezTo>
                <a:lnTo>
                  <a:pt x="22524" y="46209"/>
                </a:lnTo>
                <a:cubicBezTo>
                  <a:pt x="22524" y="47903"/>
                  <a:pt x="22524" y="47903"/>
                  <a:pt x="22524" y="47903"/>
                </a:cubicBezTo>
                <a:cubicBezTo>
                  <a:pt x="21129" y="47903"/>
                  <a:pt x="21129" y="47903"/>
                  <a:pt x="21129" y="47903"/>
                </a:cubicBezTo>
                <a:cubicBezTo>
                  <a:pt x="19734" y="47903"/>
                  <a:pt x="19734" y="47903"/>
                  <a:pt x="19734" y="47903"/>
                </a:cubicBezTo>
                <a:cubicBezTo>
                  <a:pt x="19734" y="47903"/>
                  <a:pt x="19734" y="49596"/>
                  <a:pt x="18338" y="49596"/>
                </a:cubicBezTo>
                <a:cubicBezTo>
                  <a:pt x="16943" y="51290"/>
                  <a:pt x="16943" y="51290"/>
                  <a:pt x="16943" y="51290"/>
                </a:cubicBezTo>
                <a:cubicBezTo>
                  <a:pt x="12757" y="54677"/>
                  <a:pt x="11362" y="59758"/>
                  <a:pt x="11362" y="66774"/>
                </a:cubicBezTo>
                <a:cubicBezTo>
                  <a:pt x="11362" y="78629"/>
                  <a:pt x="18338" y="87096"/>
                  <a:pt x="28305" y="87096"/>
                </a:cubicBezTo>
                <a:cubicBezTo>
                  <a:pt x="31096" y="87096"/>
                  <a:pt x="33887" y="90725"/>
                  <a:pt x="33887" y="94112"/>
                </a:cubicBezTo>
                <a:cubicBezTo>
                  <a:pt x="33887" y="97500"/>
                  <a:pt x="31096" y="100887"/>
                  <a:pt x="28305" y="100887"/>
                </a:cubicBezTo>
                <a:cubicBezTo>
                  <a:pt x="12757" y="100887"/>
                  <a:pt x="0" y="85403"/>
                  <a:pt x="0" y="66774"/>
                </a:cubicBezTo>
                <a:cubicBezTo>
                  <a:pt x="0" y="51290"/>
                  <a:pt x="8571" y="37500"/>
                  <a:pt x="19734" y="34112"/>
                </a:cubicBezTo>
                <a:cubicBezTo>
                  <a:pt x="25315" y="13548"/>
                  <a:pt x="40863" y="0"/>
                  <a:pt x="59202" y="0"/>
                </a:cubicBezTo>
                <a:cubicBezTo>
                  <a:pt x="77541" y="0"/>
                  <a:pt x="93089" y="13548"/>
                  <a:pt x="100066" y="34112"/>
                </a:cubicBezTo>
                <a:cubicBezTo>
                  <a:pt x="111428" y="37500"/>
                  <a:pt x="119800" y="51290"/>
                  <a:pt x="119800" y="66774"/>
                </a:cubicBezTo>
                <a:cubicBezTo>
                  <a:pt x="119800" y="85403"/>
                  <a:pt x="107043" y="100887"/>
                  <a:pt x="91694" y="100887"/>
                </a:cubicBezTo>
                <a:close/>
                <a:moveTo>
                  <a:pt x="45049" y="68467"/>
                </a:moveTo>
                <a:lnTo>
                  <a:pt x="45049" y="68467"/>
                </a:lnTo>
                <a:cubicBezTo>
                  <a:pt x="46445" y="68467"/>
                  <a:pt x="47840" y="70161"/>
                  <a:pt x="47840" y="71854"/>
                </a:cubicBezTo>
                <a:cubicBezTo>
                  <a:pt x="59202" y="83709"/>
                  <a:pt x="59202" y="83709"/>
                  <a:pt x="59202" y="83709"/>
                </a:cubicBezTo>
                <a:cubicBezTo>
                  <a:pt x="70564" y="71854"/>
                  <a:pt x="70564" y="71854"/>
                  <a:pt x="70564" y="71854"/>
                </a:cubicBezTo>
                <a:cubicBezTo>
                  <a:pt x="71960" y="70161"/>
                  <a:pt x="73355" y="68467"/>
                  <a:pt x="74750" y="68467"/>
                </a:cubicBezTo>
                <a:cubicBezTo>
                  <a:pt x="77541" y="68467"/>
                  <a:pt x="80332" y="71854"/>
                  <a:pt x="80332" y="75241"/>
                </a:cubicBezTo>
                <a:cubicBezTo>
                  <a:pt x="80332" y="76935"/>
                  <a:pt x="80332" y="78629"/>
                  <a:pt x="78936" y="80322"/>
                </a:cubicBezTo>
                <a:cubicBezTo>
                  <a:pt x="67774" y="94112"/>
                  <a:pt x="67774" y="94112"/>
                  <a:pt x="67774" y="94112"/>
                </a:cubicBezTo>
                <a:cubicBezTo>
                  <a:pt x="78936" y="107661"/>
                  <a:pt x="78936" y="107661"/>
                  <a:pt x="78936" y="107661"/>
                </a:cubicBezTo>
                <a:cubicBezTo>
                  <a:pt x="80332" y="109354"/>
                  <a:pt x="80332" y="111048"/>
                  <a:pt x="80332" y="112741"/>
                </a:cubicBezTo>
                <a:cubicBezTo>
                  <a:pt x="80332" y="116129"/>
                  <a:pt x="77541" y="119758"/>
                  <a:pt x="74750" y="119758"/>
                </a:cubicBezTo>
                <a:cubicBezTo>
                  <a:pt x="73355" y="119758"/>
                  <a:pt x="71960" y="118064"/>
                  <a:pt x="70564" y="116129"/>
                </a:cubicBezTo>
                <a:cubicBezTo>
                  <a:pt x="59202" y="104274"/>
                  <a:pt x="59202" y="104274"/>
                  <a:pt x="59202" y="104274"/>
                </a:cubicBezTo>
                <a:cubicBezTo>
                  <a:pt x="47840" y="116129"/>
                  <a:pt x="47840" y="116129"/>
                  <a:pt x="47840" y="116129"/>
                </a:cubicBezTo>
                <a:cubicBezTo>
                  <a:pt x="47840" y="118064"/>
                  <a:pt x="46445" y="119758"/>
                  <a:pt x="45049" y="119758"/>
                </a:cubicBezTo>
                <a:cubicBezTo>
                  <a:pt x="40863" y="119758"/>
                  <a:pt x="39468" y="116129"/>
                  <a:pt x="39468" y="112741"/>
                </a:cubicBezTo>
                <a:cubicBezTo>
                  <a:pt x="39468" y="111048"/>
                  <a:pt x="39468" y="109354"/>
                  <a:pt x="40863" y="107661"/>
                </a:cubicBezTo>
                <a:cubicBezTo>
                  <a:pt x="52225" y="94112"/>
                  <a:pt x="52225" y="94112"/>
                  <a:pt x="52225" y="94112"/>
                </a:cubicBezTo>
                <a:cubicBezTo>
                  <a:pt x="40863" y="80322"/>
                  <a:pt x="40863" y="80322"/>
                  <a:pt x="40863" y="80322"/>
                </a:cubicBezTo>
                <a:cubicBezTo>
                  <a:pt x="39468" y="78629"/>
                  <a:pt x="39468" y="76935"/>
                  <a:pt x="39468" y="75241"/>
                </a:cubicBezTo>
                <a:cubicBezTo>
                  <a:pt x="39468" y="71854"/>
                  <a:pt x="40863" y="68467"/>
                  <a:pt x="45049" y="6846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878" name="Shape 4878"/>
          <p:cNvSpPr/>
          <p:nvPr/>
        </p:nvSpPr>
        <p:spPr>
          <a:xfrm>
            <a:off x="1524564" y="1320756"/>
            <a:ext cx="289909" cy="20108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495" y="119712"/>
                </a:moveTo>
                <a:lnTo>
                  <a:pt x="91495" y="119712"/>
                </a:lnTo>
                <a:cubicBezTo>
                  <a:pt x="28106" y="119712"/>
                  <a:pt x="28106" y="119712"/>
                  <a:pt x="28106" y="119712"/>
                </a:cubicBezTo>
                <a:cubicBezTo>
                  <a:pt x="12757" y="119712"/>
                  <a:pt x="0" y="101339"/>
                  <a:pt x="0" y="79234"/>
                </a:cubicBezTo>
                <a:cubicBezTo>
                  <a:pt x="0" y="60861"/>
                  <a:pt x="8372" y="44497"/>
                  <a:pt x="19734" y="40478"/>
                </a:cubicBezTo>
                <a:cubicBezTo>
                  <a:pt x="26710" y="16076"/>
                  <a:pt x="42259" y="0"/>
                  <a:pt x="60598" y="0"/>
                </a:cubicBezTo>
                <a:cubicBezTo>
                  <a:pt x="78936" y="0"/>
                  <a:pt x="94485" y="16076"/>
                  <a:pt x="100066" y="40478"/>
                </a:cubicBezTo>
                <a:cubicBezTo>
                  <a:pt x="111229" y="44497"/>
                  <a:pt x="119800" y="60861"/>
                  <a:pt x="119800" y="79234"/>
                </a:cubicBezTo>
                <a:cubicBezTo>
                  <a:pt x="119800" y="101339"/>
                  <a:pt x="107043" y="119712"/>
                  <a:pt x="91495" y="119712"/>
                </a:cubicBezTo>
                <a:close/>
                <a:moveTo>
                  <a:pt x="102857" y="60861"/>
                </a:moveTo>
                <a:lnTo>
                  <a:pt x="102857" y="60861"/>
                </a:lnTo>
                <a:cubicBezTo>
                  <a:pt x="102857" y="60861"/>
                  <a:pt x="102857" y="60861"/>
                  <a:pt x="101461" y="58851"/>
                </a:cubicBezTo>
                <a:cubicBezTo>
                  <a:pt x="100066" y="58851"/>
                  <a:pt x="100066" y="56842"/>
                  <a:pt x="100066" y="56842"/>
                </a:cubicBezTo>
                <a:cubicBezTo>
                  <a:pt x="100066" y="56842"/>
                  <a:pt x="100066" y="56842"/>
                  <a:pt x="98671" y="56842"/>
                </a:cubicBezTo>
                <a:cubicBezTo>
                  <a:pt x="98671" y="56842"/>
                  <a:pt x="98671" y="56842"/>
                  <a:pt x="97275" y="56842"/>
                </a:cubicBezTo>
                <a:cubicBezTo>
                  <a:pt x="97275" y="56842"/>
                  <a:pt x="97275" y="56842"/>
                  <a:pt x="97275" y="54832"/>
                </a:cubicBezTo>
                <a:lnTo>
                  <a:pt x="95880" y="54832"/>
                </a:lnTo>
                <a:cubicBezTo>
                  <a:pt x="94485" y="54832"/>
                  <a:pt x="94485" y="54832"/>
                  <a:pt x="94485" y="54832"/>
                </a:cubicBezTo>
                <a:cubicBezTo>
                  <a:pt x="93089" y="54832"/>
                  <a:pt x="93089" y="54832"/>
                  <a:pt x="91495" y="54832"/>
                </a:cubicBezTo>
                <a:cubicBezTo>
                  <a:pt x="91495" y="52822"/>
                  <a:pt x="91495" y="52822"/>
                  <a:pt x="91495" y="50813"/>
                </a:cubicBezTo>
                <a:cubicBezTo>
                  <a:pt x="90099" y="50813"/>
                  <a:pt x="90099" y="50813"/>
                  <a:pt x="90099" y="50813"/>
                </a:cubicBezTo>
                <a:cubicBezTo>
                  <a:pt x="90099" y="48516"/>
                  <a:pt x="90099" y="48516"/>
                  <a:pt x="90099" y="46507"/>
                </a:cubicBezTo>
                <a:cubicBezTo>
                  <a:pt x="88704" y="44497"/>
                  <a:pt x="88704" y="44497"/>
                  <a:pt x="88704" y="42488"/>
                </a:cubicBezTo>
                <a:cubicBezTo>
                  <a:pt x="88704" y="40478"/>
                  <a:pt x="87308" y="40478"/>
                  <a:pt x="87308" y="38468"/>
                </a:cubicBezTo>
                <a:cubicBezTo>
                  <a:pt x="81727" y="26411"/>
                  <a:pt x="71960" y="16076"/>
                  <a:pt x="60598" y="16076"/>
                </a:cubicBezTo>
                <a:cubicBezTo>
                  <a:pt x="47840" y="16076"/>
                  <a:pt x="38073" y="26411"/>
                  <a:pt x="32491" y="38468"/>
                </a:cubicBezTo>
                <a:cubicBezTo>
                  <a:pt x="32491" y="40478"/>
                  <a:pt x="32491" y="40478"/>
                  <a:pt x="31096" y="42488"/>
                </a:cubicBezTo>
                <a:cubicBezTo>
                  <a:pt x="31096" y="44497"/>
                  <a:pt x="31096" y="44497"/>
                  <a:pt x="31096" y="46507"/>
                </a:cubicBezTo>
                <a:cubicBezTo>
                  <a:pt x="31096" y="46507"/>
                  <a:pt x="31096" y="46507"/>
                  <a:pt x="29501" y="46507"/>
                </a:cubicBezTo>
                <a:cubicBezTo>
                  <a:pt x="29501" y="48516"/>
                  <a:pt x="29501" y="48516"/>
                  <a:pt x="29501" y="50813"/>
                </a:cubicBezTo>
                <a:cubicBezTo>
                  <a:pt x="29501" y="52822"/>
                  <a:pt x="28106" y="52822"/>
                  <a:pt x="28106" y="54832"/>
                </a:cubicBezTo>
                <a:lnTo>
                  <a:pt x="26710" y="54832"/>
                </a:lnTo>
                <a:cubicBezTo>
                  <a:pt x="26710" y="54832"/>
                  <a:pt x="26710" y="54832"/>
                  <a:pt x="25315" y="54832"/>
                </a:cubicBezTo>
                <a:cubicBezTo>
                  <a:pt x="23920" y="54832"/>
                  <a:pt x="23920" y="54832"/>
                  <a:pt x="23920" y="54832"/>
                </a:cubicBezTo>
                <a:cubicBezTo>
                  <a:pt x="22524" y="56842"/>
                  <a:pt x="22524" y="56842"/>
                  <a:pt x="22524" y="56842"/>
                </a:cubicBezTo>
                <a:cubicBezTo>
                  <a:pt x="21129" y="56842"/>
                  <a:pt x="21129" y="56842"/>
                  <a:pt x="21129" y="56842"/>
                </a:cubicBezTo>
                <a:cubicBezTo>
                  <a:pt x="19734" y="56842"/>
                  <a:pt x="19734" y="58851"/>
                  <a:pt x="19734" y="58851"/>
                </a:cubicBezTo>
                <a:cubicBezTo>
                  <a:pt x="18338" y="58851"/>
                  <a:pt x="18338" y="58851"/>
                  <a:pt x="18338" y="58851"/>
                </a:cubicBezTo>
                <a:cubicBezTo>
                  <a:pt x="18338" y="60861"/>
                  <a:pt x="16943" y="60861"/>
                  <a:pt x="16943" y="60861"/>
                </a:cubicBezTo>
                <a:cubicBezTo>
                  <a:pt x="14152" y="64880"/>
                  <a:pt x="11362" y="70909"/>
                  <a:pt x="11362" y="79234"/>
                </a:cubicBezTo>
                <a:cubicBezTo>
                  <a:pt x="11362" y="93301"/>
                  <a:pt x="18338" y="103349"/>
                  <a:pt x="28106" y="103349"/>
                </a:cubicBezTo>
                <a:cubicBezTo>
                  <a:pt x="91495" y="103349"/>
                  <a:pt x="91495" y="103349"/>
                  <a:pt x="91495" y="103349"/>
                </a:cubicBezTo>
                <a:cubicBezTo>
                  <a:pt x="101461" y="103349"/>
                  <a:pt x="108438" y="93301"/>
                  <a:pt x="108438" y="79234"/>
                </a:cubicBezTo>
                <a:cubicBezTo>
                  <a:pt x="108438" y="70909"/>
                  <a:pt x="107043" y="64880"/>
                  <a:pt x="102857" y="6086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2291927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97644" y="157873"/>
            <a:ext cx="1237455" cy="2739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AVALMEN</a:t>
            </a:r>
            <a:endParaRPr lang="en-US" sz="1000" b="1" spc="3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5446910" y="157873"/>
            <a:ext cx="1309489" cy="2739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b="1" spc="300" dirty="0" smtClean="0">
                <a:solidFill>
                  <a:srgbClr val="FF363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PORTFOLIO</a:t>
            </a:r>
            <a:endParaRPr lang="en-US" sz="1000" b="1" spc="300" dirty="0">
              <a:solidFill>
                <a:srgbClr val="FF363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0768210" y="157873"/>
            <a:ext cx="1237455" cy="2739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WEBSITE</a:t>
            </a:r>
            <a:endParaRPr lang="en-US" sz="1000" b="1" spc="3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0553700" y="6320988"/>
            <a:ext cx="1377950" cy="32906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 CONSECTUR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49250" y="6044452"/>
            <a:ext cx="1727198" cy="662419"/>
            <a:chOff x="247655" y="5930152"/>
            <a:chExt cx="1727198" cy="662419"/>
          </a:xfrm>
        </p:grpSpPr>
        <p:sp>
          <p:nvSpPr>
            <p:cNvPr id="8" name="Shape 4690"/>
            <p:cNvSpPr/>
            <p:nvPr/>
          </p:nvSpPr>
          <p:spPr>
            <a:xfrm>
              <a:off x="247655" y="6230542"/>
              <a:ext cx="305130" cy="30521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324" y="0"/>
                  </a:moveTo>
                  <a:lnTo>
                    <a:pt x="61324" y="0"/>
                  </a:lnTo>
                  <a:cubicBezTo>
                    <a:pt x="28012" y="0"/>
                    <a:pt x="0" y="27823"/>
                    <a:pt x="0" y="61324"/>
                  </a:cubicBezTo>
                  <a:cubicBezTo>
                    <a:pt x="0" y="91987"/>
                    <a:pt x="28012" y="119810"/>
                    <a:pt x="61324" y="119810"/>
                  </a:cubicBezTo>
                  <a:cubicBezTo>
                    <a:pt x="91987" y="119810"/>
                    <a:pt x="119810" y="91987"/>
                    <a:pt x="119810" y="61324"/>
                  </a:cubicBezTo>
                  <a:cubicBezTo>
                    <a:pt x="119810" y="27823"/>
                    <a:pt x="91987" y="0"/>
                    <a:pt x="61324" y="0"/>
                  </a:cubicBezTo>
                  <a:close/>
                  <a:moveTo>
                    <a:pt x="103154" y="30662"/>
                  </a:moveTo>
                  <a:lnTo>
                    <a:pt x="103154" y="30662"/>
                  </a:lnTo>
                  <a:cubicBezTo>
                    <a:pt x="108643" y="38990"/>
                    <a:pt x="111482" y="47507"/>
                    <a:pt x="111482" y="55646"/>
                  </a:cubicBezTo>
                  <a:cubicBezTo>
                    <a:pt x="83659" y="55646"/>
                    <a:pt x="83659" y="55646"/>
                    <a:pt x="83659" y="55646"/>
                  </a:cubicBezTo>
                  <a:cubicBezTo>
                    <a:pt x="83659" y="50157"/>
                    <a:pt x="80820" y="41829"/>
                    <a:pt x="80820" y="36340"/>
                  </a:cubicBezTo>
                  <a:cubicBezTo>
                    <a:pt x="89148" y="36340"/>
                    <a:pt x="97665" y="33501"/>
                    <a:pt x="103154" y="30662"/>
                  </a:cubicBezTo>
                  <a:close/>
                  <a:moveTo>
                    <a:pt x="97665" y="25173"/>
                  </a:moveTo>
                  <a:lnTo>
                    <a:pt x="97665" y="25173"/>
                  </a:lnTo>
                  <a:cubicBezTo>
                    <a:pt x="91987" y="27823"/>
                    <a:pt x="86498" y="27823"/>
                    <a:pt x="77981" y="27823"/>
                  </a:cubicBezTo>
                  <a:cubicBezTo>
                    <a:pt x="77981" y="22334"/>
                    <a:pt x="75331" y="16845"/>
                    <a:pt x="72492" y="11167"/>
                  </a:cubicBezTo>
                  <a:cubicBezTo>
                    <a:pt x="83659" y="11167"/>
                    <a:pt x="91987" y="16845"/>
                    <a:pt x="97665" y="25173"/>
                  </a:cubicBezTo>
                  <a:close/>
                  <a:moveTo>
                    <a:pt x="44668" y="55646"/>
                  </a:moveTo>
                  <a:lnTo>
                    <a:pt x="44668" y="55646"/>
                  </a:lnTo>
                  <a:cubicBezTo>
                    <a:pt x="44668" y="50157"/>
                    <a:pt x="47507" y="44668"/>
                    <a:pt x="47507" y="36340"/>
                  </a:cubicBezTo>
                  <a:cubicBezTo>
                    <a:pt x="52996" y="38990"/>
                    <a:pt x="55835" y="38990"/>
                    <a:pt x="61324" y="38990"/>
                  </a:cubicBezTo>
                  <a:cubicBezTo>
                    <a:pt x="64164" y="38990"/>
                    <a:pt x="69842" y="38990"/>
                    <a:pt x="72492" y="36340"/>
                  </a:cubicBezTo>
                  <a:cubicBezTo>
                    <a:pt x="75331" y="44668"/>
                    <a:pt x="75331" y="50157"/>
                    <a:pt x="75331" y="55646"/>
                  </a:cubicBezTo>
                  <a:lnTo>
                    <a:pt x="44668" y="55646"/>
                  </a:lnTo>
                  <a:close/>
                  <a:moveTo>
                    <a:pt x="75331" y="64164"/>
                  </a:moveTo>
                  <a:lnTo>
                    <a:pt x="75331" y="64164"/>
                  </a:lnTo>
                  <a:cubicBezTo>
                    <a:pt x="75331" y="69652"/>
                    <a:pt x="75331" y="77981"/>
                    <a:pt x="72492" y="83659"/>
                  </a:cubicBezTo>
                  <a:cubicBezTo>
                    <a:pt x="69842" y="83659"/>
                    <a:pt x="64164" y="83659"/>
                    <a:pt x="61324" y="83659"/>
                  </a:cubicBezTo>
                  <a:cubicBezTo>
                    <a:pt x="55835" y="83659"/>
                    <a:pt x="52996" y="83659"/>
                    <a:pt x="47507" y="83659"/>
                  </a:cubicBezTo>
                  <a:cubicBezTo>
                    <a:pt x="47507" y="77981"/>
                    <a:pt x="44668" y="69652"/>
                    <a:pt x="44668" y="64164"/>
                  </a:cubicBezTo>
                  <a:lnTo>
                    <a:pt x="75331" y="64164"/>
                  </a:lnTo>
                  <a:close/>
                  <a:moveTo>
                    <a:pt x="55835" y="8328"/>
                  </a:moveTo>
                  <a:lnTo>
                    <a:pt x="55835" y="8328"/>
                  </a:lnTo>
                  <a:cubicBezTo>
                    <a:pt x="58675" y="8328"/>
                    <a:pt x="58675" y="8328"/>
                    <a:pt x="61324" y="8328"/>
                  </a:cubicBezTo>
                  <a:lnTo>
                    <a:pt x="64164" y="8328"/>
                  </a:lnTo>
                  <a:cubicBezTo>
                    <a:pt x="67003" y="14006"/>
                    <a:pt x="69842" y="22334"/>
                    <a:pt x="72492" y="30662"/>
                  </a:cubicBezTo>
                  <a:cubicBezTo>
                    <a:pt x="67003" y="30662"/>
                    <a:pt x="64164" y="30662"/>
                    <a:pt x="61324" y="30662"/>
                  </a:cubicBezTo>
                  <a:cubicBezTo>
                    <a:pt x="55835" y="30662"/>
                    <a:pt x="52996" y="30662"/>
                    <a:pt x="50157" y="30662"/>
                  </a:cubicBezTo>
                  <a:cubicBezTo>
                    <a:pt x="50157" y="22334"/>
                    <a:pt x="52996" y="14006"/>
                    <a:pt x="55835" y="8328"/>
                  </a:cubicBezTo>
                  <a:close/>
                  <a:moveTo>
                    <a:pt x="47507" y="11167"/>
                  </a:moveTo>
                  <a:lnTo>
                    <a:pt x="47507" y="11167"/>
                  </a:lnTo>
                  <a:cubicBezTo>
                    <a:pt x="44668" y="16845"/>
                    <a:pt x="41829" y="22334"/>
                    <a:pt x="41829" y="27823"/>
                  </a:cubicBezTo>
                  <a:cubicBezTo>
                    <a:pt x="36340" y="27823"/>
                    <a:pt x="28012" y="27823"/>
                    <a:pt x="22334" y="25173"/>
                  </a:cubicBezTo>
                  <a:cubicBezTo>
                    <a:pt x="28012" y="16845"/>
                    <a:pt x="39179" y="11167"/>
                    <a:pt x="47507" y="11167"/>
                  </a:cubicBezTo>
                  <a:close/>
                  <a:moveTo>
                    <a:pt x="16845" y="30662"/>
                  </a:moveTo>
                  <a:lnTo>
                    <a:pt x="16845" y="30662"/>
                  </a:lnTo>
                  <a:cubicBezTo>
                    <a:pt x="25173" y="33501"/>
                    <a:pt x="33501" y="36340"/>
                    <a:pt x="39179" y="36340"/>
                  </a:cubicBezTo>
                  <a:cubicBezTo>
                    <a:pt x="39179" y="41829"/>
                    <a:pt x="39179" y="50157"/>
                    <a:pt x="39179" y="55646"/>
                  </a:cubicBezTo>
                  <a:cubicBezTo>
                    <a:pt x="8328" y="55646"/>
                    <a:pt x="8328" y="55646"/>
                    <a:pt x="8328" y="55646"/>
                  </a:cubicBezTo>
                  <a:cubicBezTo>
                    <a:pt x="8328" y="47507"/>
                    <a:pt x="11167" y="38990"/>
                    <a:pt x="16845" y="30662"/>
                  </a:cubicBezTo>
                  <a:close/>
                  <a:moveTo>
                    <a:pt x="16845" y="89148"/>
                  </a:moveTo>
                  <a:lnTo>
                    <a:pt x="16845" y="89148"/>
                  </a:lnTo>
                  <a:cubicBezTo>
                    <a:pt x="11167" y="80820"/>
                    <a:pt x="8328" y="72492"/>
                    <a:pt x="8328" y="64164"/>
                  </a:cubicBezTo>
                  <a:cubicBezTo>
                    <a:pt x="39179" y="64164"/>
                    <a:pt x="39179" y="64164"/>
                    <a:pt x="39179" y="64164"/>
                  </a:cubicBezTo>
                  <a:cubicBezTo>
                    <a:pt x="39179" y="69652"/>
                    <a:pt x="39179" y="77981"/>
                    <a:pt x="39179" y="83659"/>
                  </a:cubicBezTo>
                  <a:cubicBezTo>
                    <a:pt x="33501" y="86498"/>
                    <a:pt x="25173" y="86498"/>
                    <a:pt x="16845" y="89148"/>
                  </a:cubicBezTo>
                  <a:close/>
                  <a:moveTo>
                    <a:pt x="22334" y="94826"/>
                  </a:moveTo>
                  <a:lnTo>
                    <a:pt x="22334" y="94826"/>
                  </a:lnTo>
                  <a:cubicBezTo>
                    <a:pt x="28012" y="94826"/>
                    <a:pt x="36340" y="91987"/>
                    <a:pt x="41829" y="91987"/>
                  </a:cubicBezTo>
                  <a:cubicBezTo>
                    <a:pt x="41829" y="97476"/>
                    <a:pt x="44668" y="105993"/>
                    <a:pt x="47507" y="111482"/>
                  </a:cubicBezTo>
                  <a:cubicBezTo>
                    <a:pt x="39179" y="108643"/>
                    <a:pt x="28012" y="103154"/>
                    <a:pt x="22334" y="94826"/>
                  </a:cubicBezTo>
                  <a:close/>
                  <a:moveTo>
                    <a:pt x="64164" y="111482"/>
                  </a:moveTo>
                  <a:lnTo>
                    <a:pt x="64164" y="111482"/>
                  </a:lnTo>
                  <a:lnTo>
                    <a:pt x="61324" y="111482"/>
                  </a:lnTo>
                  <a:cubicBezTo>
                    <a:pt x="58675" y="111482"/>
                    <a:pt x="58675" y="111482"/>
                    <a:pt x="55835" y="111482"/>
                  </a:cubicBezTo>
                  <a:cubicBezTo>
                    <a:pt x="52996" y="105993"/>
                    <a:pt x="50157" y="97476"/>
                    <a:pt x="50157" y="89148"/>
                  </a:cubicBezTo>
                  <a:cubicBezTo>
                    <a:pt x="52996" y="89148"/>
                    <a:pt x="55835" y="89148"/>
                    <a:pt x="61324" y="89148"/>
                  </a:cubicBezTo>
                  <a:cubicBezTo>
                    <a:pt x="64164" y="89148"/>
                    <a:pt x="67003" y="89148"/>
                    <a:pt x="72492" y="89148"/>
                  </a:cubicBezTo>
                  <a:cubicBezTo>
                    <a:pt x="69842" y="97476"/>
                    <a:pt x="67003" y="105993"/>
                    <a:pt x="64164" y="111482"/>
                  </a:cubicBezTo>
                  <a:close/>
                  <a:moveTo>
                    <a:pt x="72492" y="111482"/>
                  </a:moveTo>
                  <a:lnTo>
                    <a:pt x="72492" y="111482"/>
                  </a:lnTo>
                  <a:cubicBezTo>
                    <a:pt x="75331" y="105993"/>
                    <a:pt x="77981" y="97476"/>
                    <a:pt x="77981" y="91987"/>
                  </a:cubicBezTo>
                  <a:cubicBezTo>
                    <a:pt x="86498" y="91987"/>
                    <a:pt x="91987" y="94826"/>
                    <a:pt x="97665" y="94826"/>
                  </a:cubicBezTo>
                  <a:cubicBezTo>
                    <a:pt x="91987" y="103154"/>
                    <a:pt x="83659" y="108643"/>
                    <a:pt x="72492" y="111482"/>
                  </a:cubicBezTo>
                  <a:close/>
                  <a:moveTo>
                    <a:pt x="103154" y="89148"/>
                  </a:moveTo>
                  <a:lnTo>
                    <a:pt x="103154" y="89148"/>
                  </a:lnTo>
                  <a:cubicBezTo>
                    <a:pt x="97665" y="86498"/>
                    <a:pt x="89148" y="86498"/>
                    <a:pt x="80820" y="83659"/>
                  </a:cubicBezTo>
                  <a:cubicBezTo>
                    <a:pt x="80820" y="77981"/>
                    <a:pt x="83659" y="69652"/>
                    <a:pt x="83659" y="64164"/>
                  </a:cubicBezTo>
                  <a:cubicBezTo>
                    <a:pt x="111482" y="64164"/>
                    <a:pt x="111482" y="64164"/>
                    <a:pt x="111482" y="64164"/>
                  </a:cubicBezTo>
                  <a:cubicBezTo>
                    <a:pt x="111482" y="72492"/>
                    <a:pt x="108643" y="80820"/>
                    <a:pt x="103154" y="8914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tx1">
                    <a:lumMod val="75000"/>
                    <a:lumOff val="25000"/>
                  </a:schemeClr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9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6296518"/>
              <a:ext cx="1371599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WWW.AVALMEN.COM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5930152"/>
              <a:ext cx="825497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b="1" dirty="0" smtClean="0">
                  <a:solidFill>
                    <a:srgbClr val="FF36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PAGE 04-35</a:t>
              </a:r>
            </a:p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b="1" dirty="0" smtClean="0">
                  <a:solidFill>
                    <a:srgbClr val="FF36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TOTAL SLIDE</a:t>
              </a:r>
              <a:endParaRPr lang="en-US" sz="800" b="1" dirty="0">
                <a:solidFill>
                  <a:srgbClr val="FF363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2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7721600" y="2992206"/>
            <a:ext cx="3759200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collection of individuals, whether natural persons. individuals, whether natural A company. A company is an association or collection of individuals, whether natural persons. individuals, whether natural A company. A company is an association or collection of </a:t>
            </a: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individuals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7759700" y="5221282"/>
            <a:ext cx="1524000" cy="2452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MESSAGE HERE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7848600" y="5479235"/>
            <a:ext cx="3429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915175" y="1424192"/>
            <a:ext cx="4314425" cy="144655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Kyiv*Type Sans" panose="00000500000000000000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BEAUTIFUL </a:t>
            </a:r>
            <a:r>
              <a:rPr lang="en-US" sz="4400" b="1" dirty="0" smtClean="0">
                <a:solidFill>
                  <a:srgbClr val="FF3636"/>
                </a:solidFill>
                <a:latin typeface="Kyiv*Type Sans" panose="00000500000000000000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AVALMEN.</a:t>
            </a:r>
            <a:endParaRPr lang="id-ID" sz="4400" b="1" dirty="0">
              <a:solidFill>
                <a:srgbClr val="FF3636"/>
              </a:solidFill>
              <a:latin typeface="Kyiv*Type Sans" panose="00000500000000000000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6095" y="2962967"/>
            <a:ext cx="1824505" cy="104757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834069" y="6483902"/>
            <a:ext cx="4525981" cy="374098"/>
          </a:xfrm>
          <a:custGeom>
            <a:avLst/>
            <a:gdLst/>
            <a:ahLst/>
            <a:cxnLst/>
            <a:rect l="l" t="t" r="r" b="b"/>
            <a:pathLst>
              <a:path w="4525981" h="374098">
                <a:moveTo>
                  <a:pt x="1563706" y="146304"/>
                </a:moveTo>
                <a:lnTo>
                  <a:pt x="1508080" y="332994"/>
                </a:lnTo>
                <a:lnTo>
                  <a:pt x="1621618" y="332994"/>
                </a:lnTo>
                <a:lnTo>
                  <a:pt x="1566754" y="146304"/>
                </a:lnTo>
                <a:close/>
                <a:moveTo>
                  <a:pt x="230206" y="146304"/>
                </a:moveTo>
                <a:lnTo>
                  <a:pt x="174580" y="332994"/>
                </a:lnTo>
                <a:lnTo>
                  <a:pt x="288118" y="332994"/>
                </a:lnTo>
                <a:lnTo>
                  <a:pt x="233254" y="146304"/>
                </a:lnTo>
                <a:close/>
                <a:moveTo>
                  <a:pt x="4004011" y="0"/>
                </a:moveTo>
                <a:lnTo>
                  <a:pt x="4151077" y="0"/>
                </a:lnTo>
                <a:lnTo>
                  <a:pt x="4371295" y="258318"/>
                </a:lnTo>
                <a:lnTo>
                  <a:pt x="4371295" y="0"/>
                </a:lnTo>
                <a:lnTo>
                  <a:pt x="4525981" y="0"/>
                </a:lnTo>
                <a:lnTo>
                  <a:pt x="4525981" y="374098"/>
                </a:lnTo>
                <a:lnTo>
                  <a:pt x="4248988" y="374098"/>
                </a:lnTo>
                <a:lnTo>
                  <a:pt x="4158697" y="269748"/>
                </a:lnTo>
                <a:lnTo>
                  <a:pt x="4158697" y="374098"/>
                </a:lnTo>
                <a:lnTo>
                  <a:pt x="4004011" y="374098"/>
                </a:lnTo>
                <a:close/>
                <a:moveTo>
                  <a:pt x="3375361" y="0"/>
                </a:moveTo>
                <a:lnTo>
                  <a:pt x="3828751" y="0"/>
                </a:lnTo>
                <a:lnTo>
                  <a:pt x="3828751" y="125730"/>
                </a:lnTo>
                <a:lnTo>
                  <a:pt x="3543763" y="125730"/>
                </a:lnTo>
                <a:lnTo>
                  <a:pt x="3543763" y="198120"/>
                </a:lnTo>
                <a:lnTo>
                  <a:pt x="3787603" y="198120"/>
                </a:lnTo>
                <a:lnTo>
                  <a:pt x="3787603" y="318516"/>
                </a:lnTo>
                <a:lnTo>
                  <a:pt x="3543763" y="318516"/>
                </a:lnTo>
                <a:lnTo>
                  <a:pt x="3543763" y="374098"/>
                </a:lnTo>
                <a:lnTo>
                  <a:pt x="3375361" y="374098"/>
                </a:lnTo>
                <a:close/>
                <a:moveTo>
                  <a:pt x="2564593" y="0"/>
                </a:moveTo>
                <a:lnTo>
                  <a:pt x="2802337" y="0"/>
                </a:lnTo>
                <a:lnTo>
                  <a:pt x="2881585" y="302514"/>
                </a:lnTo>
                <a:lnTo>
                  <a:pt x="2884633" y="302514"/>
                </a:lnTo>
                <a:lnTo>
                  <a:pt x="2963119" y="0"/>
                </a:lnTo>
                <a:lnTo>
                  <a:pt x="3192481" y="0"/>
                </a:lnTo>
                <a:lnTo>
                  <a:pt x="3192481" y="374098"/>
                </a:lnTo>
                <a:lnTo>
                  <a:pt x="3025603" y="374098"/>
                </a:lnTo>
                <a:lnTo>
                  <a:pt x="3025603" y="335280"/>
                </a:lnTo>
                <a:cubicBezTo>
                  <a:pt x="3025603" y="311912"/>
                  <a:pt x="3026492" y="287909"/>
                  <a:pt x="3028270" y="263271"/>
                </a:cubicBezTo>
                <a:cubicBezTo>
                  <a:pt x="3030048" y="238633"/>
                  <a:pt x="3031953" y="217932"/>
                  <a:pt x="3033985" y="201168"/>
                </a:cubicBezTo>
                <a:cubicBezTo>
                  <a:pt x="3036017" y="184404"/>
                  <a:pt x="3037287" y="173736"/>
                  <a:pt x="3037795" y="169164"/>
                </a:cubicBezTo>
                <a:lnTo>
                  <a:pt x="3034747" y="169164"/>
                </a:lnTo>
                <a:lnTo>
                  <a:pt x="2978896" y="374098"/>
                </a:lnTo>
                <a:lnTo>
                  <a:pt x="2764813" y="374098"/>
                </a:lnTo>
                <a:lnTo>
                  <a:pt x="2708611" y="169926"/>
                </a:lnTo>
                <a:lnTo>
                  <a:pt x="2705563" y="169926"/>
                </a:lnTo>
                <a:cubicBezTo>
                  <a:pt x="2706071" y="174498"/>
                  <a:pt x="2707468" y="185039"/>
                  <a:pt x="2709754" y="201549"/>
                </a:cubicBezTo>
                <a:cubicBezTo>
                  <a:pt x="2712040" y="218059"/>
                  <a:pt x="2714199" y="238633"/>
                  <a:pt x="2716231" y="263271"/>
                </a:cubicBezTo>
                <a:cubicBezTo>
                  <a:pt x="2718263" y="287909"/>
                  <a:pt x="2719279" y="311912"/>
                  <a:pt x="2719279" y="335280"/>
                </a:cubicBezTo>
                <a:lnTo>
                  <a:pt x="2719279" y="374098"/>
                </a:lnTo>
                <a:lnTo>
                  <a:pt x="2564593" y="374098"/>
                </a:lnTo>
                <a:close/>
                <a:moveTo>
                  <a:pt x="1994236" y="0"/>
                </a:moveTo>
                <a:lnTo>
                  <a:pt x="2162638" y="0"/>
                </a:lnTo>
                <a:lnTo>
                  <a:pt x="2162638" y="374098"/>
                </a:lnTo>
                <a:lnTo>
                  <a:pt x="1994236" y="374098"/>
                </a:lnTo>
                <a:close/>
                <a:moveTo>
                  <a:pt x="1469980" y="0"/>
                </a:moveTo>
                <a:lnTo>
                  <a:pt x="1665814" y="0"/>
                </a:lnTo>
                <a:lnTo>
                  <a:pt x="1802295" y="374098"/>
                </a:lnTo>
                <a:lnTo>
                  <a:pt x="1333500" y="374098"/>
                </a:lnTo>
                <a:close/>
                <a:moveTo>
                  <a:pt x="617302" y="0"/>
                </a:moveTo>
                <a:lnTo>
                  <a:pt x="797134" y="0"/>
                </a:lnTo>
                <a:lnTo>
                  <a:pt x="902290" y="350520"/>
                </a:lnTo>
                <a:lnTo>
                  <a:pt x="905338" y="350520"/>
                </a:lnTo>
                <a:lnTo>
                  <a:pt x="1011256" y="0"/>
                </a:lnTo>
                <a:lnTo>
                  <a:pt x="1183468" y="0"/>
                </a:lnTo>
                <a:lnTo>
                  <a:pt x="1051338" y="374098"/>
                </a:lnTo>
                <a:lnTo>
                  <a:pt x="749977" y="374098"/>
                </a:lnTo>
                <a:close/>
                <a:moveTo>
                  <a:pt x="136480" y="0"/>
                </a:moveTo>
                <a:lnTo>
                  <a:pt x="332314" y="0"/>
                </a:lnTo>
                <a:lnTo>
                  <a:pt x="468795" y="374098"/>
                </a:lnTo>
                <a:lnTo>
                  <a:pt x="0" y="374098"/>
                </a:lnTo>
                <a:close/>
              </a:path>
            </a:pathLst>
          </a:custGeom>
          <a:solidFill>
            <a:srgbClr val="FF363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 sz="6000" spc="600" dirty="0">
              <a:solidFill>
                <a:srgbClr val="FF3636"/>
              </a:solidFill>
              <a:latin typeface="Kyiv*Type Sans" panose="00000500000000000000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501199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97644" y="157873"/>
            <a:ext cx="1237455" cy="2739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AVALMEN</a:t>
            </a:r>
            <a:endParaRPr lang="en-US" sz="1000" b="1" spc="3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5446910" y="157873"/>
            <a:ext cx="1309489" cy="2739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b="1" spc="300" dirty="0" smtClean="0">
                <a:solidFill>
                  <a:srgbClr val="FF363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PORTFOLIO</a:t>
            </a:r>
            <a:endParaRPr lang="en-US" sz="1000" b="1" spc="300" dirty="0">
              <a:solidFill>
                <a:srgbClr val="FF363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0768210" y="157873"/>
            <a:ext cx="1237455" cy="2739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WEBSITE</a:t>
            </a:r>
            <a:endParaRPr lang="en-US" sz="1000" b="1" spc="3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0553700" y="6320988"/>
            <a:ext cx="1377950" cy="32906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 CONSECTUR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49250" y="6044452"/>
            <a:ext cx="1727198" cy="662419"/>
            <a:chOff x="247655" y="5930152"/>
            <a:chExt cx="1727198" cy="662419"/>
          </a:xfrm>
        </p:grpSpPr>
        <p:sp>
          <p:nvSpPr>
            <p:cNvPr id="8" name="Shape 4690"/>
            <p:cNvSpPr/>
            <p:nvPr/>
          </p:nvSpPr>
          <p:spPr>
            <a:xfrm>
              <a:off x="247655" y="6230542"/>
              <a:ext cx="305130" cy="30521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324" y="0"/>
                  </a:moveTo>
                  <a:lnTo>
                    <a:pt x="61324" y="0"/>
                  </a:lnTo>
                  <a:cubicBezTo>
                    <a:pt x="28012" y="0"/>
                    <a:pt x="0" y="27823"/>
                    <a:pt x="0" y="61324"/>
                  </a:cubicBezTo>
                  <a:cubicBezTo>
                    <a:pt x="0" y="91987"/>
                    <a:pt x="28012" y="119810"/>
                    <a:pt x="61324" y="119810"/>
                  </a:cubicBezTo>
                  <a:cubicBezTo>
                    <a:pt x="91987" y="119810"/>
                    <a:pt x="119810" y="91987"/>
                    <a:pt x="119810" y="61324"/>
                  </a:cubicBezTo>
                  <a:cubicBezTo>
                    <a:pt x="119810" y="27823"/>
                    <a:pt x="91987" y="0"/>
                    <a:pt x="61324" y="0"/>
                  </a:cubicBezTo>
                  <a:close/>
                  <a:moveTo>
                    <a:pt x="103154" y="30662"/>
                  </a:moveTo>
                  <a:lnTo>
                    <a:pt x="103154" y="30662"/>
                  </a:lnTo>
                  <a:cubicBezTo>
                    <a:pt x="108643" y="38990"/>
                    <a:pt x="111482" y="47507"/>
                    <a:pt x="111482" y="55646"/>
                  </a:cubicBezTo>
                  <a:cubicBezTo>
                    <a:pt x="83659" y="55646"/>
                    <a:pt x="83659" y="55646"/>
                    <a:pt x="83659" y="55646"/>
                  </a:cubicBezTo>
                  <a:cubicBezTo>
                    <a:pt x="83659" y="50157"/>
                    <a:pt x="80820" y="41829"/>
                    <a:pt x="80820" y="36340"/>
                  </a:cubicBezTo>
                  <a:cubicBezTo>
                    <a:pt x="89148" y="36340"/>
                    <a:pt x="97665" y="33501"/>
                    <a:pt x="103154" y="30662"/>
                  </a:cubicBezTo>
                  <a:close/>
                  <a:moveTo>
                    <a:pt x="97665" y="25173"/>
                  </a:moveTo>
                  <a:lnTo>
                    <a:pt x="97665" y="25173"/>
                  </a:lnTo>
                  <a:cubicBezTo>
                    <a:pt x="91987" y="27823"/>
                    <a:pt x="86498" y="27823"/>
                    <a:pt x="77981" y="27823"/>
                  </a:cubicBezTo>
                  <a:cubicBezTo>
                    <a:pt x="77981" y="22334"/>
                    <a:pt x="75331" y="16845"/>
                    <a:pt x="72492" y="11167"/>
                  </a:cubicBezTo>
                  <a:cubicBezTo>
                    <a:pt x="83659" y="11167"/>
                    <a:pt x="91987" y="16845"/>
                    <a:pt x="97665" y="25173"/>
                  </a:cubicBezTo>
                  <a:close/>
                  <a:moveTo>
                    <a:pt x="44668" y="55646"/>
                  </a:moveTo>
                  <a:lnTo>
                    <a:pt x="44668" y="55646"/>
                  </a:lnTo>
                  <a:cubicBezTo>
                    <a:pt x="44668" y="50157"/>
                    <a:pt x="47507" y="44668"/>
                    <a:pt x="47507" y="36340"/>
                  </a:cubicBezTo>
                  <a:cubicBezTo>
                    <a:pt x="52996" y="38990"/>
                    <a:pt x="55835" y="38990"/>
                    <a:pt x="61324" y="38990"/>
                  </a:cubicBezTo>
                  <a:cubicBezTo>
                    <a:pt x="64164" y="38990"/>
                    <a:pt x="69842" y="38990"/>
                    <a:pt x="72492" y="36340"/>
                  </a:cubicBezTo>
                  <a:cubicBezTo>
                    <a:pt x="75331" y="44668"/>
                    <a:pt x="75331" y="50157"/>
                    <a:pt x="75331" y="55646"/>
                  </a:cubicBezTo>
                  <a:lnTo>
                    <a:pt x="44668" y="55646"/>
                  </a:lnTo>
                  <a:close/>
                  <a:moveTo>
                    <a:pt x="75331" y="64164"/>
                  </a:moveTo>
                  <a:lnTo>
                    <a:pt x="75331" y="64164"/>
                  </a:lnTo>
                  <a:cubicBezTo>
                    <a:pt x="75331" y="69652"/>
                    <a:pt x="75331" y="77981"/>
                    <a:pt x="72492" y="83659"/>
                  </a:cubicBezTo>
                  <a:cubicBezTo>
                    <a:pt x="69842" y="83659"/>
                    <a:pt x="64164" y="83659"/>
                    <a:pt x="61324" y="83659"/>
                  </a:cubicBezTo>
                  <a:cubicBezTo>
                    <a:pt x="55835" y="83659"/>
                    <a:pt x="52996" y="83659"/>
                    <a:pt x="47507" y="83659"/>
                  </a:cubicBezTo>
                  <a:cubicBezTo>
                    <a:pt x="47507" y="77981"/>
                    <a:pt x="44668" y="69652"/>
                    <a:pt x="44668" y="64164"/>
                  </a:cubicBezTo>
                  <a:lnTo>
                    <a:pt x="75331" y="64164"/>
                  </a:lnTo>
                  <a:close/>
                  <a:moveTo>
                    <a:pt x="55835" y="8328"/>
                  </a:moveTo>
                  <a:lnTo>
                    <a:pt x="55835" y="8328"/>
                  </a:lnTo>
                  <a:cubicBezTo>
                    <a:pt x="58675" y="8328"/>
                    <a:pt x="58675" y="8328"/>
                    <a:pt x="61324" y="8328"/>
                  </a:cubicBezTo>
                  <a:lnTo>
                    <a:pt x="64164" y="8328"/>
                  </a:lnTo>
                  <a:cubicBezTo>
                    <a:pt x="67003" y="14006"/>
                    <a:pt x="69842" y="22334"/>
                    <a:pt x="72492" y="30662"/>
                  </a:cubicBezTo>
                  <a:cubicBezTo>
                    <a:pt x="67003" y="30662"/>
                    <a:pt x="64164" y="30662"/>
                    <a:pt x="61324" y="30662"/>
                  </a:cubicBezTo>
                  <a:cubicBezTo>
                    <a:pt x="55835" y="30662"/>
                    <a:pt x="52996" y="30662"/>
                    <a:pt x="50157" y="30662"/>
                  </a:cubicBezTo>
                  <a:cubicBezTo>
                    <a:pt x="50157" y="22334"/>
                    <a:pt x="52996" y="14006"/>
                    <a:pt x="55835" y="8328"/>
                  </a:cubicBezTo>
                  <a:close/>
                  <a:moveTo>
                    <a:pt x="47507" y="11167"/>
                  </a:moveTo>
                  <a:lnTo>
                    <a:pt x="47507" y="11167"/>
                  </a:lnTo>
                  <a:cubicBezTo>
                    <a:pt x="44668" y="16845"/>
                    <a:pt x="41829" y="22334"/>
                    <a:pt x="41829" y="27823"/>
                  </a:cubicBezTo>
                  <a:cubicBezTo>
                    <a:pt x="36340" y="27823"/>
                    <a:pt x="28012" y="27823"/>
                    <a:pt x="22334" y="25173"/>
                  </a:cubicBezTo>
                  <a:cubicBezTo>
                    <a:pt x="28012" y="16845"/>
                    <a:pt x="39179" y="11167"/>
                    <a:pt x="47507" y="11167"/>
                  </a:cubicBezTo>
                  <a:close/>
                  <a:moveTo>
                    <a:pt x="16845" y="30662"/>
                  </a:moveTo>
                  <a:lnTo>
                    <a:pt x="16845" y="30662"/>
                  </a:lnTo>
                  <a:cubicBezTo>
                    <a:pt x="25173" y="33501"/>
                    <a:pt x="33501" y="36340"/>
                    <a:pt x="39179" y="36340"/>
                  </a:cubicBezTo>
                  <a:cubicBezTo>
                    <a:pt x="39179" y="41829"/>
                    <a:pt x="39179" y="50157"/>
                    <a:pt x="39179" y="55646"/>
                  </a:cubicBezTo>
                  <a:cubicBezTo>
                    <a:pt x="8328" y="55646"/>
                    <a:pt x="8328" y="55646"/>
                    <a:pt x="8328" y="55646"/>
                  </a:cubicBezTo>
                  <a:cubicBezTo>
                    <a:pt x="8328" y="47507"/>
                    <a:pt x="11167" y="38990"/>
                    <a:pt x="16845" y="30662"/>
                  </a:cubicBezTo>
                  <a:close/>
                  <a:moveTo>
                    <a:pt x="16845" y="89148"/>
                  </a:moveTo>
                  <a:lnTo>
                    <a:pt x="16845" y="89148"/>
                  </a:lnTo>
                  <a:cubicBezTo>
                    <a:pt x="11167" y="80820"/>
                    <a:pt x="8328" y="72492"/>
                    <a:pt x="8328" y="64164"/>
                  </a:cubicBezTo>
                  <a:cubicBezTo>
                    <a:pt x="39179" y="64164"/>
                    <a:pt x="39179" y="64164"/>
                    <a:pt x="39179" y="64164"/>
                  </a:cubicBezTo>
                  <a:cubicBezTo>
                    <a:pt x="39179" y="69652"/>
                    <a:pt x="39179" y="77981"/>
                    <a:pt x="39179" y="83659"/>
                  </a:cubicBezTo>
                  <a:cubicBezTo>
                    <a:pt x="33501" y="86498"/>
                    <a:pt x="25173" y="86498"/>
                    <a:pt x="16845" y="89148"/>
                  </a:cubicBezTo>
                  <a:close/>
                  <a:moveTo>
                    <a:pt x="22334" y="94826"/>
                  </a:moveTo>
                  <a:lnTo>
                    <a:pt x="22334" y="94826"/>
                  </a:lnTo>
                  <a:cubicBezTo>
                    <a:pt x="28012" y="94826"/>
                    <a:pt x="36340" y="91987"/>
                    <a:pt x="41829" y="91987"/>
                  </a:cubicBezTo>
                  <a:cubicBezTo>
                    <a:pt x="41829" y="97476"/>
                    <a:pt x="44668" y="105993"/>
                    <a:pt x="47507" y="111482"/>
                  </a:cubicBezTo>
                  <a:cubicBezTo>
                    <a:pt x="39179" y="108643"/>
                    <a:pt x="28012" y="103154"/>
                    <a:pt x="22334" y="94826"/>
                  </a:cubicBezTo>
                  <a:close/>
                  <a:moveTo>
                    <a:pt x="64164" y="111482"/>
                  </a:moveTo>
                  <a:lnTo>
                    <a:pt x="64164" y="111482"/>
                  </a:lnTo>
                  <a:lnTo>
                    <a:pt x="61324" y="111482"/>
                  </a:lnTo>
                  <a:cubicBezTo>
                    <a:pt x="58675" y="111482"/>
                    <a:pt x="58675" y="111482"/>
                    <a:pt x="55835" y="111482"/>
                  </a:cubicBezTo>
                  <a:cubicBezTo>
                    <a:pt x="52996" y="105993"/>
                    <a:pt x="50157" y="97476"/>
                    <a:pt x="50157" y="89148"/>
                  </a:cubicBezTo>
                  <a:cubicBezTo>
                    <a:pt x="52996" y="89148"/>
                    <a:pt x="55835" y="89148"/>
                    <a:pt x="61324" y="89148"/>
                  </a:cubicBezTo>
                  <a:cubicBezTo>
                    <a:pt x="64164" y="89148"/>
                    <a:pt x="67003" y="89148"/>
                    <a:pt x="72492" y="89148"/>
                  </a:cubicBezTo>
                  <a:cubicBezTo>
                    <a:pt x="69842" y="97476"/>
                    <a:pt x="67003" y="105993"/>
                    <a:pt x="64164" y="111482"/>
                  </a:cubicBezTo>
                  <a:close/>
                  <a:moveTo>
                    <a:pt x="72492" y="111482"/>
                  </a:moveTo>
                  <a:lnTo>
                    <a:pt x="72492" y="111482"/>
                  </a:lnTo>
                  <a:cubicBezTo>
                    <a:pt x="75331" y="105993"/>
                    <a:pt x="77981" y="97476"/>
                    <a:pt x="77981" y="91987"/>
                  </a:cubicBezTo>
                  <a:cubicBezTo>
                    <a:pt x="86498" y="91987"/>
                    <a:pt x="91987" y="94826"/>
                    <a:pt x="97665" y="94826"/>
                  </a:cubicBezTo>
                  <a:cubicBezTo>
                    <a:pt x="91987" y="103154"/>
                    <a:pt x="83659" y="108643"/>
                    <a:pt x="72492" y="111482"/>
                  </a:cubicBezTo>
                  <a:close/>
                  <a:moveTo>
                    <a:pt x="103154" y="89148"/>
                  </a:moveTo>
                  <a:lnTo>
                    <a:pt x="103154" y="89148"/>
                  </a:lnTo>
                  <a:cubicBezTo>
                    <a:pt x="97665" y="86498"/>
                    <a:pt x="89148" y="86498"/>
                    <a:pt x="80820" y="83659"/>
                  </a:cubicBezTo>
                  <a:cubicBezTo>
                    <a:pt x="80820" y="77981"/>
                    <a:pt x="83659" y="69652"/>
                    <a:pt x="83659" y="64164"/>
                  </a:cubicBezTo>
                  <a:cubicBezTo>
                    <a:pt x="111482" y="64164"/>
                    <a:pt x="111482" y="64164"/>
                    <a:pt x="111482" y="64164"/>
                  </a:cubicBezTo>
                  <a:cubicBezTo>
                    <a:pt x="111482" y="72492"/>
                    <a:pt x="108643" y="80820"/>
                    <a:pt x="103154" y="8914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tx1">
                    <a:lumMod val="75000"/>
                    <a:lumOff val="25000"/>
                  </a:schemeClr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9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6296518"/>
              <a:ext cx="1371599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WWW.AVALMEN.COM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5930152"/>
              <a:ext cx="825497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b="1" dirty="0" smtClean="0">
                  <a:solidFill>
                    <a:srgbClr val="FF36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PAGE 04-35</a:t>
              </a:r>
            </a:p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b="1" dirty="0" smtClean="0">
                  <a:solidFill>
                    <a:srgbClr val="FF36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TOTAL SLIDE</a:t>
              </a:r>
              <a:endParaRPr lang="en-US" sz="800" b="1" dirty="0">
                <a:solidFill>
                  <a:srgbClr val="FF363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309376" y="1067425"/>
            <a:ext cx="7598647" cy="144655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8800" spc="600" dirty="0" smtClean="0">
                <a:solidFill>
                  <a:srgbClr val="FF3636"/>
                </a:solidFill>
                <a:latin typeface="Kyiv*Type Sans" panose="00000500000000000000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AVALMEN</a:t>
            </a:r>
            <a:endParaRPr lang="id-ID" sz="8800" spc="600" dirty="0">
              <a:solidFill>
                <a:srgbClr val="FF3636"/>
              </a:solidFill>
              <a:latin typeface="Kyiv*Type Sans" panose="00000500000000000000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09376" y="1868149"/>
            <a:ext cx="7598647" cy="144655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8800" spc="600" dirty="0" smtClean="0">
                <a:solidFill>
                  <a:srgbClr val="FF3636"/>
                </a:solidFill>
                <a:latin typeface="Kyiv*Type Sans" panose="00000500000000000000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AVALMEN</a:t>
            </a:r>
            <a:endParaRPr lang="id-ID" sz="8800" spc="600" dirty="0">
              <a:solidFill>
                <a:srgbClr val="FF3636"/>
              </a:solidFill>
              <a:latin typeface="Kyiv*Type Sans" panose="00000500000000000000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14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3232150" y="5278206"/>
            <a:ext cx="5753099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collection of individuals, whether natural persons. individuals, whether natural A company. 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6659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97644" y="157873"/>
            <a:ext cx="1237455" cy="2739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AVALMEN</a:t>
            </a:r>
            <a:endParaRPr lang="en-US" sz="1000" b="1" spc="3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5446910" y="157873"/>
            <a:ext cx="1309489" cy="2739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b="1" spc="300" dirty="0" smtClean="0">
                <a:solidFill>
                  <a:srgbClr val="FF363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PORTFOLIO</a:t>
            </a:r>
            <a:endParaRPr lang="en-US" sz="1000" b="1" spc="300" dirty="0">
              <a:solidFill>
                <a:srgbClr val="FF363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0768210" y="157873"/>
            <a:ext cx="1237455" cy="2739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WEBSITE</a:t>
            </a:r>
            <a:endParaRPr lang="en-US" sz="1000" b="1" spc="3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0553700" y="6320988"/>
            <a:ext cx="1377950" cy="32906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 CONSECTUR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49250" y="6044452"/>
            <a:ext cx="1727198" cy="662419"/>
            <a:chOff x="247655" y="5930152"/>
            <a:chExt cx="1727198" cy="662419"/>
          </a:xfrm>
        </p:grpSpPr>
        <p:sp>
          <p:nvSpPr>
            <p:cNvPr id="8" name="Shape 4690"/>
            <p:cNvSpPr/>
            <p:nvPr/>
          </p:nvSpPr>
          <p:spPr>
            <a:xfrm>
              <a:off x="247655" y="6230542"/>
              <a:ext cx="305130" cy="30521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324" y="0"/>
                  </a:moveTo>
                  <a:lnTo>
                    <a:pt x="61324" y="0"/>
                  </a:lnTo>
                  <a:cubicBezTo>
                    <a:pt x="28012" y="0"/>
                    <a:pt x="0" y="27823"/>
                    <a:pt x="0" y="61324"/>
                  </a:cubicBezTo>
                  <a:cubicBezTo>
                    <a:pt x="0" y="91987"/>
                    <a:pt x="28012" y="119810"/>
                    <a:pt x="61324" y="119810"/>
                  </a:cubicBezTo>
                  <a:cubicBezTo>
                    <a:pt x="91987" y="119810"/>
                    <a:pt x="119810" y="91987"/>
                    <a:pt x="119810" y="61324"/>
                  </a:cubicBezTo>
                  <a:cubicBezTo>
                    <a:pt x="119810" y="27823"/>
                    <a:pt x="91987" y="0"/>
                    <a:pt x="61324" y="0"/>
                  </a:cubicBezTo>
                  <a:close/>
                  <a:moveTo>
                    <a:pt x="103154" y="30662"/>
                  </a:moveTo>
                  <a:lnTo>
                    <a:pt x="103154" y="30662"/>
                  </a:lnTo>
                  <a:cubicBezTo>
                    <a:pt x="108643" y="38990"/>
                    <a:pt x="111482" y="47507"/>
                    <a:pt x="111482" y="55646"/>
                  </a:cubicBezTo>
                  <a:cubicBezTo>
                    <a:pt x="83659" y="55646"/>
                    <a:pt x="83659" y="55646"/>
                    <a:pt x="83659" y="55646"/>
                  </a:cubicBezTo>
                  <a:cubicBezTo>
                    <a:pt x="83659" y="50157"/>
                    <a:pt x="80820" y="41829"/>
                    <a:pt x="80820" y="36340"/>
                  </a:cubicBezTo>
                  <a:cubicBezTo>
                    <a:pt x="89148" y="36340"/>
                    <a:pt x="97665" y="33501"/>
                    <a:pt x="103154" y="30662"/>
                  </a:cubicBezTo>
                  <a:close/>
                  <a:moveTo>
                    <a:pt x="97665" y="25173"/>
                  </a:moveTo>
                  <a:lnTo>
                    <a:pt x="97665" y="25173"/>
                  </a:lnTo>
                  <a:cubicBezTo>
                    <a:pt x="91987" y="27823"/>
                    <a:pt x="86498" y="27823"/>
                    <a:pt x="77981" y="27823"/>
                  </a:cubicBezTo>
                  <a:cubicBezTo>
                    <a:pt x="77981" y="22334"/>
                    <a:pt x="75331" y="16845"/>
                    <a:pt x="72492" y="11167"/>
                  </a:cubicBezTo>
                  <a:cubicBezTo>
                    <a:pt x="83659" y="11167"/>
                    <a:pt x="91987" y="16845"/>
                    <a:pt x="97665" y="25173"/>
                  </a:cubicBezTo>
                  <a:close/>
                  <a:moveTo>
                    <a:pt x="44668" y="55646"/>
                  </a:moveTo>
                  <a:lnTo>
                    <a:pt x="44668" y="55646"/>
                  </a:lnTo>
                  <a:cubicBezTo>
                    <a:pt x="44668" y="50157"/>
                    <a:pt x="47507" y="44668"/>
                    <a:pt x="47507" y="36340"/>
                  </a:cubicBezTo>
                  <a:cubicBezTo>
                    <a:pt x="52996" y="38990"/>
                    <a:pt x="55835" y="38990"/>
                    <a:pt x="61324" y="38990"/>
                  </a:cubicBezTo>
                  <a:cubicBezTo>
                    <a:pt x="64164" y="38990"/>
                    <a:pt x="69842" y="38990"/>
                    <a:pt x="72492" y="36340"/>
                  </a:cubicBezTo>
                  <a:cubicBezTo>
                    <a:pt x="75331" y="44668"/>
                    <a:pt x="75331" y="50157"/>
                    <a:pt x="75331" y="55646"/>
                  </a:cubicBezTo>
                  <a:lnTo>
                    <a:pt x="44668" y="55646"/>
                  </a:lnTo>
                  <a:close/>
                  <a:moveTo>
                    <a:pt x="75331" y="64164"/>
                  </a:moveTo>
                  <a:lnTo>
                    <a:pt x="75331" y="64164"/>
                  </a:lnTo>
                  <a:cubicBezTo>
                    <a:pt x="75331" y="69652"/>
                    <a:pt x="75331" y="77981"/>
                    <a:pt x="72492" y="83659"/>
                  </a:cubicBezTo>
                  <a:cubicBezTo>
                    <a:pt x="69842" y="83659"/>
                    <a:pt x="64164" y="83659"/>
                    <a:pt x="61324" y="83659"/>
                  </a:cubicBezTo>
                  <a:cubicBezTo>
                    <a:pt x="55835" y="83659"/>
                    <a:pt x="52996" y="83659"/>
                    <a:pt x="47507" y="83659"/>
                  </a:cubicBezTo>
                  <a:cubicBezTo>
                    <a:pt x="47507" y="77981"/>
                    <a:pt x="44668" y="69652"/>
                    <a:pt x="44668" y="64164"/>
                  </a:cubicBezTo>
                  <a:lnTo>
                    <a:pt x="75331" y="64164"/>
                  </a:lnTo>
                  <a:close/>
                  <a:moveTo>
                    <a:pt x="55835" y="8328"/>
                  </a:moveTo>
                  <a:lnTo>
                    <a:pt x="55835" y="8328"/>
                  </a:lnTo>
                  <a:cubicBezTo>
                    <a:pt x="58675" y="8328"/>
                    <a:pt x="58675" y="8328"/>
                    <a:pt x="61324" y="8328"/>
                  </a:cubicBezTo>
                  <a:lnTo>
                    <a:pt x="64164" y="8328"/>
                  </a:lnTo>
                  <a:cubicBezTo>
                    <a:pt x="67003" y="14006"/>
                    <a:pt x="69842" y="22334"/>
                    <a:pt x="72492" y="30662"/>
                  </a:cubicBezTo>
                  <a:cubicBezTo>
                    <a:pt x="67003" y="30662"/>
                    <a:pt x="64164" y="30662"/>
                    <a:pt x="61324" y="30662"/>
                  </a:cubicBezTo>
                  <a:cubicBezTo>
                    <a:pt x="55835" y="30662"/>
                    <a:pt x="52996" y="30662"/>
                    <a:pt x="50157" y="30662"/>
                  </a:cubicBezTo>
                  <a:cubicBezTo>
                    <a:pt x="50157" y="22334"/>
                    <a:pt x="52996" y="14006"/>
                    <a:pt x="55835" y="8328"/>
                  </a:cubicBezTo>
                  <a:close/>
                  <a:moveTo>
                    <a:pt x="47507" y="11167"/>
                  </a:moveTo>
                  <a:lnTo>
                    <a:pt x="47507" y="11167"/>
                  </a:lnTo>
                  <a:cubicBezTo>
                    <a:pt x="44668" y="16845"/>
                    <a:pt x="41829" y="22334"/>
                    <a:pt x="41829" y="27823"/>
                  </a:cubicBezTo>
                  <a:cubicBezTo>
                    <a:pt x="36340" y="27823"/>
                    <a:pt x="28012" y="27823"/>
                    <a:pt x="22334" y="25173"/>
                  </a:cubicBezTo>
                  <a:cubicBezTo>
                    <a:pt x="28012" y="16845"/>
                    <a:pt x="39179" y="11167"/>
                    <a:pt x="47507" y="11167"/>
                  </a:cubicBezTo>
                  <a:close/>
                  <a:moveTo>
                    <a:pt x="16845" y="30662"/>
                  </a:moveTo>
                  <a:lnTo>
                    <a:pt x="16845" y="30662"/>
                  </a:lnTo>
                  <a:cubicBezTo>
                    <a:pt x="25173" y="33501"/>
                    <a:pt x="33501" y="36340"/>
                    <a:pt x="39179" y="36340"/>
                  </a:cubicBezTo>
                  <a:cubicBezTo>
                    <a:pt x="39179" y="41829"/>
                    <a:pt x="39179" y="50157"/>
                    <a:pt x="39179" y="55646"/>
                  </a:cubicBezTo>
                  <a:cubicBezTo>
                    <a:pt x="8328" y="55646"/>
                    <a:pt x="8328" y="55646"/>
                    <a:pt x="8328" y="55646"/>
                  </a:cubicBezTo>
                  <a:cubicBezTo>
                    <a:pt x="8328" y="47507"/>
                    <a:pt x="11167" y="38990"/>
                    <a:pt x="16845" y="30662"/>
                  </a:cubicBezTo>
                  <a:close/>
                  <a:moveTo>
                    <a:pt x="16845" y="89148"/>
                  </a:moveTo>
                  <a:lnTo>
                    <a:pt x="16845" y="89148"/>
                  </a:lnTo>
                  <a:cubicBezTo>
                    <a:pt x="11167" y="80820"/>
                    <a:pt x="8328" y="72492"/>
                    <a:pt x="8328" y="64164"/>
                  </a:cubicBezTo>
                  <a:cubicBezTo>
                    <a:pt x="39179" y="64164"/>
                    <a:pt x="39179" y="64164"/>
                    <a:pt x="39179" y="64164"/>
                  </a:cubicBezTo>
                  <a:cubicBezTo>
                    <a:pt x="39179" y="69652"/>
                    <a:pt x="39179" y="77981"/>
                    <a:pt x="39179" y="83659"/>
                  </a:cubicBezTo>
                  <a:cubicBezTo>
                    <a:pt x="33501" y="86498"/>
                    <a:pt x="25173" y="86498"/>
                    <a:pt x="16845" y="89148"/>
                  </a:cubicBezTo>
                  <a:close/>
                  <a:moveTo>
                    <a:pt x="22334" y="94826"/>
                  </a:moveTo>
                  <a:lnTo>
                    <a:pt x="22334" y="94826"/>
                  </a:lnTo>
                  <a:cubicBezTo>
                    <a:pt x="28012" y="94826"/>
                    <a:pt x="36340" y="91987"/>
                    <a:pt x="41829" y="91987"/>
                  </a:cubicBezTo>
                  <a:cubicBezTo>
                    <a:pt x="41829" y="97476"/>
                    <a:pt x="44668" y="105993"/>
                    <a:pt x="47507" y="111482"/>
                  </a:cubicBezTo>
                  <a:cubicBezTo>
                    <a:pt x="39179" y="108643"/>
                    <a:pt x="28012" y="103154"/>
                    <a:pt x="22334" y="94826"/>
                  </a:cubicBezTo>
                  <a:close/>
                  <a:moveTo>
                    <a:pt x="64164" y="111482"/>
                  </a:moveTo>
                  <a:lnTo>
                    <a:pt x="64164" y="111482"/>
                  </a:lnTo>
                  <a:lnTo>
                    <a:pt x="61324" y="111482"/>
                  </a:lnTo>
                  <a:cubicBezTo>
                    <a:pt x="58675" y="111482"/>
                    <a:pt x="58675" y="111482"/>
                    <a:pt x="55835" y="111482"/>
                  </a:cubicBezTo>
                  <a:cubicBezTo>
                    <a:pt x="52996" y="105993"/>
                    <a:pt x="50157" y="97476"/>
                    <a:pt x="50157" y="89148"/>
                  </a:cubicBezTo>
                  <a:cubicBezTo>
                    <a:pt x="52996" y="89148"/>
                    <a:pt x="55835" y="89148"/>
                    <a:pt x="61324" y="89148"/>
                  </a:cubicBezTo>
                  <a:cubicBezTo>
                    <a:pt x="64164" y="89148"/>
                    <a:pt x="67003" y="89148"/>
                    <a:pt x="72492" y="89148"/>
                  </a:cubicBezTo>
                  <a:cubicBezTo>
                    <a:pt x="69842" y="97476"/>
                    <a:pt x="67003" y="105993"/>
                    <a:pt x="64164" y="111482"/>
                  </a:cubicBezTo>
                  <a:close/>
                  <a:moveTo>
                    <a:pt x="72492" y="111482"/>
                  </a:moveTo>
                  <a:lnTo>
                    <a:pt x="72492" y="111482"/>
                  </a:lnTo>
                  <a:cubicBezTo>
                    <a:pt x="75331" y="105993"/>
                    <a:pt x="77981" y="97476"/>
                    <a:pt x="77981" y="91987"/>
                  </a:cubicBezTo>
                  <a:cubicBezTo>
                    <a:pt x="86498" y="91987"/>
                    <a:pt x="91987" y="94826"/>
                    <a:pt x="97665" y="94826"/>
                  </a:cubicBezTo>
                  <a:cubicBezTo>
                    <a:pt x="91987" y="103154"/>
                    <a:pt x="83659" y="108643"/>
                    <a:pt x="72492" y="111482"/>
                  </a:cubicBezTo>
                  <a:close/>
                  <a:moveTo>
                    <a:pt x="103154" y="89148"/>
                  </a:moveTo>
                  <a:lnTo>
                    <a:pt x="103154" y="89148"/>
                  </a:lnTo>
                  <a:cubicBezTo>
                    <a:pt x="97665" y="86498"/>
                    <a:pt x="89148" y="86498"/>
                    <a:pt x="80820" y="83659"/>
                  </a:cubicBezTo>
                  <a:cubicBezTo>
                    <a:pt x="80820" y="77981"/>
                    <a:pt x="83659" y="69652"/>
                    <a:pt x="83659" y="64164"/>
                  </a:cubicBezTo>
                  <a:cubicBezTo>
                    <a:pt x="111482" y="64164"/>
                    <a:pt x="111482" y="64164"/>
                    <a:pt x="111482" y="64164"/>
                  </a:cubicBezTo>
                  <a:cubicBezTo>
                    <a:pt x="111482" y="72492"/>
                    <a:pt x="108643" y="80820"/>
                    <a:pt x="103154" y="8914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tx1">
                    <a:lumMod val="75000"/>
                    <a:lumOff val="25000"/>
                  </a:schemeClr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9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6296518"/>
              <a:ext cx="1371599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WWW.AVALMEN.COM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5930152"/>
              <a:ext cx="825497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b="1" dirty="0" smtClean="0">
                  <a:solidFill>
                    <a:srgbClr val="FF36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PAGE 04-35</a:t>
              </a:r>
            </a:p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b="1" dirty="0" smtClean="0">
                  <a:solidFill>
                    <a:srgbClr val="FF36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TOTAL SLIDE</a:t>
              </a:r>
              <a:endParaRPr lang="en-US" sz="800" b="1" dirty="0">
                <a:solidFill>
                  <a:srgbClr val="FF363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381" y="4292600"/>
            <a:ext cx="1702638" cy="97759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16200000">
            <a:off x="9686647" y="3255801"/>
            <a:ext cx="4555552" cy="455153"/>
          </a:xfrm>
          <a:custGeom>
            <a:avLst/>
            <a:gdLst/>
            <a:ahLst/>
            <a:cxnLst/>
            <a:rect l="l" t="t" r="r" b="b"/>
            <a:pathLst>
              <a:path w="4555552" h="455153">
                <a:moveTo>
                  <a:pt x="317689" y="332994"/>
                </a:moveTo>
                <a:lnTo>
                  <a:pt x="262825" y="146304"/>
                </a:lnTo>
                <a:lnTo>
                  <a:pt x="259777" y="146304"/>
                </a:lnTo>
                <a:lnTo>
                  <a:pt x="204151" y="332994"/>
                </a:lnTo>
                <a:close/>
                <a:moveTo>
                  <a:pt x="527937" y="455153"/>
                </a:moveTo>
                <a:lnTo>
                  <a:pt x="354180" y="455153"/>
                </a:lnTo>
                <a:lnTo>
                  <a:pt x="352741" y="450342"/>
                </a:lnTo>
                <a:lnTo>
                  <a:pt x="169099" y="450342"/>
                </a:lnTo>
                <a:lnTo>
                  <a:pt x="167661" y="455153"/>
                </a:lnTo>
                <a:lnTo>
                  <a:pt x="0" y="455153"/>
                </a:lnTo>
                <a:lnTo>
                  <a:pt x="166051" y="0"/>
                </a:lnTo>
                <a:lnTo>
                  <a:pt x="361885" y="0"/>
                </a:lnTo>
                <a:close/>
                <a:moveTo>
                  <a:pt x="1213039" y="0"/>
                </a:moveTo>
                <a:lnTo>
                  <a:pt x="1052280" y="455153"/>
                </a:lnTo>
                <a:lnTo>
                  <a:pt x="808294" y="455153"/>
                </a:lnTo>
                <a:lnTo>
                  <a:pt x="646873" y="0"/>
                </a:lnTo>
                <a:lnTo>
                  <a:pt x="826705" y="0"/>
                </a:lnTo>
                <a:lnTo>
                  <a:pt x="931861" y="350520"/>
                </a:lnTo>
                <a:lnTo>
                  <a:pt x="934909" y="350520"/>
                </a:lnTo>
                <a:lnTo>
                  <a:pt x="1040827" y="0"/>
                </a:lnTo>
                <a:close/>
                <a:moveTo>
                  <a:pt x="1651189" y="332994"/>
                </a:moveTo>
                <a:lnTo>
                  <a:pt x="1596325" y="146304"/>
                </a:lnTo>
                <a:lnTo>
                  <a:pt x="1593277" y="146304"/>
                </a:lnTo>
                <a:lnTo>
                  <a:pt x="1537651" y="332994"/>
                </a:lnTo>
                <a:close/>
                <a:moveTo>
                  <a:pt x="1861437" y="455153"/>
                </a:moveTo>
                <a:lnTo>
                  <a:pt x="1687679" y="455153"/>
                </a:lnTo>
                <a:lnTo>
                  <a:pt x="1686241" y="450342"/>
                </a:lnTo>
                <a:lnTo>
                  <a:pt x="1502599" y="450342"/>
                </a:lnTo>
                <a:lnTo>
                  <a:pt x="1501161" y="455153"/>
                </a:lnTo>
                <a:lnTo>
                  <a:pt x="1333500" y="455153"/>
                </a:lnTo>
                <a:lnTo>
                  <a:pt x="1499551" y="0"/>
                </a:lnTo>
                <a:lnTo>
                  <a:pt x="1695385" y="0"/>
                </a:lnTo>
                <a:close/>
                <a:moveTo>
                  <a:pt x="2461195" y="390144"/>
                </a:moveTo>
                <a:lnTo>
                  <a:pt x="2461195" y="455153"/>
                </a:lnTo>
                <a:lnTo>
                  <a:pt x="2023807" y="455153"/>
                </a:lnTo>
                <a:lnTo>
                  <a:pt x="2023807" y="0"/>
                </a:lnTo>
                <a:lnTo>
                  <a:pt x="2192209" y="0"/>
                </a:lnTo>
                <a:lnTo>
                  <a:pt x="2192209" y="390144"/>
                </a:lnTo>
                <a:close/>
                <a:moveTo>
                  <a:pt x="3222052" y="0"/>
                </a:moveTo>
                <a:lnTo>
                  <a:pt x="3222052" y="455153"/>
                </a:lnTo>
                <a:lnTo>
                  <a:pt x="3055174" y="455153"/>
                </a:lnTo>
                <a:lnTo>
                  <a:pt x="3055174" y="335280"/>
                </a:lnTo>
                <a:cubicBezTo>
                  <a:pt x="3055174" y="311912"/>
                  <a:pt x="3056063" y="287909"/>
                  <a:pt x="3057841" y="263271"/>
                </a:cubicBezTo>
                <a:cubicBezTo>
                  <a:pt x="3059619" y="238633"/>
                  <a:pt x="3061524" y="217932"/>
                  <a:pt x="3063556" y="201168"/>
                </a:cubicBezTo>
                <a:cubicBezTo>
                  <a:pt x="3065588" y="184404"/>
                  <a:pt x="3066858" y="173736"/>
                  <a:pt x="3067366" y="169164"/>
                </a:cubicBezTo>
                <a:lnTo>
                  <a:pt x="3064318" y="169164"/>
                </a:lnTo>
                <a:lnTo>
                  <a:pt x="2986377" y="455153"/>
                </a:lnTo>
                <a:lnTo>
                  <a:pt x="2816696" y="455153"/>
                </a:lnTo>
                <a:lnTo>
                  <a:pt x="2738182" y="169926"/>
                </a:lnTo>
                <a:lnTo>
                  <a:pt x="2735134" y="169926"/>
                </a:lnTo>
                <a:cubicBezTo>
                  <a:pt x="2735642" y="174498"/>
                  <a:pt x="2737039" y="185039"/>
                  <a:pt x="2739325" y="201549"/>
                </a:cubicBezTo>
                <a:cubicBezTo>
                  <a:pt x="2741611" y="218059"/>
                  <a:pt x="2743770" y="238633"/>
                  <a:pt x="2745802" y="263271"/>
                </a:cubicBezTo>
                <a:cubicBezTo>
                  <a:pt x="2747834" y="287909"/>
                  <a:pt x="2748850" y="311912"/>
                  <a:pt x="2748850" y="335280"/>
                </a:cubicBezTo>
                <a:lnTo>
                  <a:pt x="2748850" y="455153"/>
                </a:lnTo>
                <a:lnTo>
                  <a:pt x="2594164" y="455153"/>
                </a:lnTo>
                <a:lnTo>
                  <a:pt x="2594164" y="0"/>
                </a:lnTo>
                <a:lnTo>
                  <a:pt x="2831908" y="0"/>
                </a:lnTo>
                <a:lnTo>
                  <a:pt x="2911156" y="302514"/>
                </a:lnTo>
                <a:lnTo>
                  <a:pt x="2914204" y="302514"/>
                </a:lnTo>
                <a:lnTo>
                  <a:pt x="2992690" y="0"/>
                </a:lnTo>
                <a:close/>
                <a:moveTo>
                  <a:pt x="3863656" y="398526"/>
                </a:moveTo>
                <a:lnTo>
                  <a:pt x="3863656" y="455153"/>
                </a:lnTo>
                <a:lnTo>
                  <a:pt x="3404932" y="455153"/>
                </a:lnTo>
                <a:lnTo>
                  <a:pt x="3404932" y="0"/>
                </a:lnTo>
                <a:lnTo>
                  <a:pt x="3858322" y="0"/>
                </a:lnTo>
                <a:lnTo>
                  <a:pt x="3858322" y="125730"/>
                </a:lnTo>
                <a:lnTo>
                  <a:pt x="3573334" y="125730"/>
                </a:lnTo>
                <a:lnTo>
                  <a:pt x="3573334" y="198120"/>
                </a:lnTo>
                <a:lnTo>
                  <a:pt x="3817174" y="198120"/>
                </a:lnTo>
                <a:lnTo>
                  <a:pt x="3817174" y="318516"/>
                </a:lnTo>
                <a:lnTo>
                  <a:pt x="3573334" y="318516"/>
                </a:lnTo>
                <a:lnTo>
                  <a:pt x="3573334" y="398526"/>
                </a:lnTo>
                <a:close/>
                <a:moveTo>
                  <a:pt x="4555552" y="0"/>
                </a:moveTo>
                <a:lnTo>
                  <a:pt x="4555552" y="455153"/>
                </a:lnTo>
                <a:lnTo>
                  <a:pt x="4348693" y="455153"/>
                </a:lnTo>
                <a:lnTo>
                  <a:pt x="4188268" y="269748"/>
                </a:lnTo>
                <a:lnTo>
                  <a:pt x="4188268" y="455153"/>
                </a:lnTo>
                <a:lnTo>
                  <a:pt x="4033582" y="455153"/>
                </a:lnTo>
                <a:lnTo>
                  <a:pt x="4033582" y="0"/>
                </a:lnTo>
                <a:lnTo>
                  <a:pt x="4180648" y="0"/>
                </a:lnTo>
                <a:lnTo>
                  <a:pt x="4400866" y="258318"/>
                </a:lnTo>
                <a:lnTo>
                  <a:pt x="4400866" y="0"/>
                </a:lnTo>
                <a:close/>
              </a:path>
            </a:pathLst>
          </a:custGeom>
          <a:solidFill>
            <a:srgbClr val="FF3636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 sz="6000" spc="600" dirty="0">
              <a:noFill/>
              <a:latin typeface="Kyiv*Type Sans" panose="00000500000000000000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22938" y="1505213"/>
            <a:ext cx="4314425" cy="144655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Kyiv*Type Sans" panose="00000500000000000000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PORTFOLIO </a:t>
            </a:r>
            <a:r>
              <a:rPr lang="en-US" sz="4400" b="1" dirty="0" smtClean="0">
                <a:solidFill>
                  <a:srgbClr val="FF3636"/>
                </a:solidFill>
                <a:latin typeface="Kyiv*Type Sans" panose="00000500000000000000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EVERYONE.</a:t>
            </a:r>
            <a:endParaRPr lang="id-ID" sz="4400" b="1" dirty="0">
              <a:solidFill>
                <a:srgbClr val="FF3636"/>
              </a:solidFill>
              <a:latin typeface="Kyiv*Type Sans" panose="00000500000000000000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7146965" y="3429000"/>
            <a:ext cx="3759200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individuals, whether natural </a:t>
            </a: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 A company is an association or collection of individuals, whether natural persons. individuals, whether natural A company. A company is an association or collection of individuals, whether natural persons. 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7185065" y="5338994"/>
            <a:ext cx="1524000" cy="2452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MESSAGE HERE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7273965" y="5596947"/>
            <a:ext cx="34290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8069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97644" y="157873"/>
            <a:ext cx="1237455" cy="2739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AVALMEN</a:t>
            </a:r>
            <a:endParaRPr lang="en-US" sz="1000" b="1" spc="3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3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5446910" y="157873"/>
            <a:ext cx="1309489" cy="2739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b="1" spc="300" dirty="0" smtClean="0">
                <a:solidFill>
                  <a:srgbClr val="FF363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PORTFOLIO</a:t>
            </a:r>
            <a:endParaRPr lang="en-US" sz="1000" b="1" spc="300" dirty="0">
              <a:solidFill>
                <a:srgbClr val="FF363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0768210" y="157873"/>
            <a:ext cx="1237455" cy="2739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WEBSITE</a:t>
            </a:r>
            <a:endParaRPr lang="en-US" sz="1000" b="1" spc="3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0553700" y="6320988"/>
            <a:ext cx="1377950" cy="32906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 CONSECTUR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49250" y="6044452"/>
            <a:ext cx="1727198" cy="662419"/>
            <a:chOff x="247655" y="5930152"/>
            <a:chExt cx="1727198" cy="662419"/>
          </a:xfrm>
        </p:grpSpPr>
        <p:sp>
          <p:nvSpPr>
            <p:cNvPr id="7" name="Shape 4690"/>
            <p:cNvSpPr/>
            <p:nvPr/>
          </p:nvSpPr>
          <p:spPr>
            <a:xfrm>
              <a:off x="247655" y="6230542"/>
              <a:ext cx="305130" cy="30521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324" y="0"/>
                  </a:moveTo>
                  <a:lnTo>
                    <a:pt x="61324" y="0"/>
                  </a:lnTo>
                  <a:cubicBezTo>
                    <a:pt x="28012" y="0"/>
                    <a:pt x="0" y="27823"/>
                    <a:pt x="0" y="61324"/>
                  </a:cubicBezTo>
                  <a:cubicBezTo>
                    <a:pt x="0" y="91987"/>
                    <a:pt x="28012" y="119810"/>
                    <a:pt x="61324" y="119810"/>
                  </a:cubicBezTo>
                  <a:cubicBezTo>
                    <a:pt x="91987" y="119810"/>
                    <a:pt x="119810" y="91987"/>
                    <a:pt x="119810" y="61324"/>
                  </a:cubicBezTo>
                  <a:cubicBezTo>
                    <a:pt x="119810" y="27823"/>
                    <a:pt x="91987" y="0"/>
                    <a:pt x="61324" y="0"/>
                  </a:cubicBezTo>
                  <a:close/>
                  <a:moveTo>
                    <a:pt x="103154" y="30662"/>
                  </a:moveTo>
                  <a:lnTo>
                    <a:pt x="103154" y="30662"/>
                  </a:lnTo>
                  <a:cubicBezTo>
                    <a:pt x="108643" y="38990"/>
                    <a:pt x="111482" y="47507"/>
                    <a:pt x="111482" y="55646"/>
                  </a:cubicBezTo>
                  <a:cubicBezTo>
                    <a:pt x="83659" y="55646"/>
                    <a:pt x="83659" y="55646"/>
                    <a:pt x="83659" y="55646"/>
                  </a:cubicBezTo>
                  <a:cubicBezTo>
                    <a:pt x="83659" y="50157"/>
                    <a:pt x="80820" y="41829"/>
                    <a:pt x="80820" y="36340"/>
                  </a:cubicBezTo>
                  <a:cubicBezTo>
                    <a:pt x="89148" y="36340"/>
                    <a:pt x="97665" y="33501"/>
                    <a:pt x="103154" y="30662"/>
                  </a:cubicBezTo>
                  <a:close/>
                  <a:moveTo>
                    <a:pt x="97665" y="25173"/>
                  </a:moveTo>
                  <a:lnTo>
                    <a:pt x="97665" y="25173"/>
                  </a:lnTo>
                  <a:cubicBezTo>
                    <a:pt x="91987" y="27823"/>
                    <a:pt x="86498" y="27823"/>
                    <a:pt x="77981" y="27823"/>
                  </a:cubicBezTo>
                  <a:cubicBezTo>
                    <a:pt x="77981" y="22334"/>
                    <a:pt x="75331" y="16845"/>
                    <a:pt x="72492" y="11167"/>
                  </a:cubicBezTo>
                  <a:cubicBezTo>
                    <a:pt x="83659" y="11167"/>
                    <a:pt x="91987" y="16845"/>
                    <a:pt x="97665" y="25173"/>
                  </a:cubicBezTo>
                  <a:close/>
                  <a:moveTo>
                    <a:pt x="44668" y="55646"/>
                  </a:moveTo>
                  <a:lnTo>
                    <a:pt x="44668" y="55646"/>
                  </a:lnTo>
                  <a:cubicBezTo>
                    <a:pt x="44668" y="50157"/>
                    <a:pt x="47507" y="44668"/>
                    <a:pt x="47507" y="36340"/>
                  </a:cubicBezTo>
                  <a:cubicBezTo>
                    <a:pt x="52996" y="38990"/>
                    <a:pt x="55835" y="38990"/>
                    <a:pt x="61324" y="38990"/>
                  </a:cubicBezTo>
                  <a:cubicBezTo>
                    <a:pt x="64164" y="38990"/>
                    <a:pt x="69842" y="38990"/>
                    <a:pt x="72492" y="36340"/>
                  </a:cubicBezTo>
                  <a:cubicBezTo>
                    <a:pt x="75331" y="44668"/>
                    <a:pt x="75331" y="50157"/>
                    <a:pt x="75331" y="55646"/>
                  </a:cubicBezTo>
                  <a:lnTo>
                    <a:pt x="44668" y="55646"/>
                  </a:lnTo>
                  <a:close/>
                  <a:moveTo>
                    <a:pt x="75331" y="64164"/>
                  </a:moveTo>
                  <a:lnTo>
                    <a:pt x="75331" y="64164"/>
                  </a:lnTo>
                  <a:cubicBezTo>
                    <a:pt x="75331" y="69652"/>
                    <a:pt x="75331" y="77981"/>
                    <a:pt x="72492" y="83659"/>
                  </a:cubicBezTo>
                  <a:cubicBezTo>
                    <a:pt x="69842" y="83659"/>
                    <a:pt x="64164" y="83659"/>
                    <a:pt x="61324" y="83659"/>
                  </a:cubicBezTo>
                  <a:cubicBezTo>
                    <a:pt x="55835" y="83659"/>
                    <a:pt x="52996" y="83659"/>
                    <a:pt x="47507" y="83659"/>
                  </a:cubicBezTo>
                  <a:cubicBezTo>
                    <a:pt x="47507" y="77981"/>
                    <a:pt x="44668" y="69652"/>
                    <a:pt x="44668" y="64164"/>
                  </a:cubicBezTo>
                  <a:lnTo>
                    <a:pt x="75331" y="64164"/>
                  </a:lnTo>
                  <a:close/>
                  <a:moveTo>
                    <a:pt x="55835" y="8328"/>
                  </a:moveTo>
                  <a:lnTo>
                    <a:pt x="55835" y="8328"/>
                  </a:lnTo>
                  <a:cubicBezTo>
                    <a:pt x="58675" y="8328"/>
                    <a:pt x="58675" y="8328"/>
                    <a:pt x="61324" y="8328"/>
                  </a:cubicBezTo>
                  <a:lnTo>
                    <a:pt x="64164" y="8328"/>
                  </a:lnTo>
                  <a:cubicBezTo>
                    <a:pt x="67003" y="14006"/>
                    <a:pt x="69842" y="22334"/>
                    <a:pt x="72492" y="30662"/>
                  </a:cubicBezTo>
                  <a:cubicBezTo>
                    <a:pt x="67003" y="30662"/>
                    <a:pt x="64164" y="30662"/>
                    <a:pt x="61324" y="30662"/>
                  </a:cubicBezTo>
                  <a:cubicBezTo>
                    <a:pt x="55835" y="30662"/>
                    <a:pt x="52996" y="30662"/>
                    <a:pt x="50157" y="30662"/>
                  </a:cubicBezTo>
                  <a:cubicBezTo>
                    <a:pt x="50157" y="22334"/>
                    <a:pt x="52996" y="14006"/>
                    <a:pt x="55835" y="8328"/>
                  </a:cubicBezTo>
                  <a:close/>
                  <a:moveTo>
                    <a:pt x="47507" y="11167"/>
                  </a:moveTo>
                  <a:lnTo>
                    <a:pt x="47507" y="11167"/>
                  </a:lnTo>
                  <a:cubicBezTo>
                    <a:pt x="44668" y="16845"/>
                    <a:pt x="41829" y="22334"/>
                    <a:pt x="41829" y="27823"/>
                  </a:cubicBezTo>
                  <a:cubicBezTo>
                    <a:pt x="36340" y="27823"/>
                    <a:pt x="28012" y="27823"/>
                    <a:pt x="22334" y="25173"/>
                  </a:cubicBezTo>
                  <a:cubicBezTo>
                    <a:pt x="28012" y="16845"/>
                    <a:pt x="39179" y="11167"/>
                    <a:pt x="47507" y="11167"/>
                  </a:cubicBezTo>
                  <a:close/>
                  <a:moveTo>
                    <a:pt x="16845" y="30662"/>
                  </a:moveTo>
                  <a:lnTo>
                    <a:pt x="16845" y="30662"/>
                  </a:lnTo>
                  <a:cubicBezTo>
                    <a:pt x="25173" y="33501"/>
                    <a:pt x="33501" y="36340"/>
                    <a:pt x="39179" y="36340"/>
                  </a:cubicBezTo>
                  <a:cubicBezTo>
                    <a:pt x="39179" y="41829"/>
                    <a:pt x="39179" y="50157"/>
                    <a:pt x="39179" y="55646"/>
                  </a:cubicBezTo>
                  <a:cubicBezTo>
                    <a:pt x="8328" y="55646"/>
                    <a:pt x="8328" y="55646"/>
                    <a:pt x="8328" y="55646"/>
                  </a:cubicBezTo>
                  <a:cubicBezTo>
                    <a:pt x="8328" y="47507"/>
                    <a:pt x="11167" y="38990"/>
                    <a:pt x="16845" y="30662"/>
                  </a:cubicBezTo>
                  <a:close/>
                  <a:moveTo>
                    <a:pt x="16845" y="89148"/>
                  </a:moveTo>
                  <a:lnTo>
                    <a:pt x="16845" y="89148"/>
                  </a:lnTo>
                  <a:cubicBezTo>
                    <a:pt x="11167" y="80820"/>
                    <a:pt x="8328" y="72492"/>
                    <a:pt x="8328" y="64164"/>
                  </a:cubicBezTo>
                  <a:cubicBezTo>
                    <a:pt x="39179" y="64164"/>
                    <a:pt x="39179" y="64164"/>
                    <a:pt x="39179" y="64164"/>
                  </a:cubicBezTo>
                  <a:cubicBezTo>
                    <a:pt x="39179" y="69652"/>
                    <a:pt x="39179" y="77981"/>
                    <a:pt x="39179" y="83659"/>
                  </a:cubicBezTo>
                  <a:cubicBezTo>
                    <a:pt x="33501" y="86498"/>
                    <a:pt x="25173" y="86498"/>
                    <a:pt x="16845" y="89148"/>
                  </a:cubicBezTo>
                  <a:close/>
                  <a:moveTo>
                    <a:pt x="22334" y="94826"/>
                  </a:moveTo>
                  <a:lnTo>
                    <a:pt x="22334" y="94826"/>
                  </a:lnTo>
                  <a:cubicBezTo>
                    <a:pt x="28012" y="94826"/>
                    <a:pt x="36340" y="91987"/>
                    <a:pt x="41829" y="91987"/>
                  </a:cubicBezTo>
                  <a:cubicBezTo>
                    <a:pt x="41829" y="97476"/>
                    <a:pt x="44668" y="105993"/>
                    <a:pt x="47507" y="111482"/>
                  </a:cubicBezTo>
                  <a:cubicBezTo>
                    <a:pt x="39179" y="108643"/>
                    <a:pt x="28012" y="103154"/>
                    <a:pt x="22334" y="94826"/>
                  </a:cubicBezTo>
                  <a:close/>
                  <a:moveTo>
                    <a:pt x="64164" y="111482"/>
                  </a:moveTo>
                  <a:lnTo>
                    <a:pt x="64164" y="111482"/>
                  </a:lnTo>
                  <a:lnTo>
                    <a:pt x="61324" y="111482"/>
                  </a:lnTo>
                  <a:cubicBezTo>
                    <a:pt x="58675" y="111482"/>
                    <a:pt x="58675" y="111482"/>
                    <a:pt x="55835" y="111482"/>
                  </a:cubicBezTo>
                  <a:cubicBezTo>
                    <a:pt x="52996" y="105993"/>
                    <a:pt x="50157" y="97476"/>
                    <a:pt x="50157" y="89148"/>
                  </a:cubicBezTo>
                  <a:cubicBezTo>
                    <a:pt x="52996" y="89148"/>
                    <a:pt x="55835" y="89148"/>
                    <a:pt x="61324" y="89148"/>
                  </a:cubicBezTo>
                  <a:cubicBezTo>
                    <a:pt x="64164" y="89148"/>
                    <a:pt x="67003" y="89148"/>
                    <a:pt x="72492" y="89148"/>
                  </a:cubicBezTo>
                  <a:cubicBezTo>
                    <a:pt x="69842" y="97476"/>
                    <a:pt x="67003" y="105993"/>
                    <a:pt x="64164" y="111482"/>
                  </a:cubicBezTo>
                  <a:close/>
                  <a:moveTo>
                    <a:pt x="72492" y="111482"/>
                  </a:moveTo>
                  <a:lnTo>
                    <a:pt x="72492" y="111482"/>
                  </a:lnTo>
                  <a:cubicBezTo>
                    <a:pt x="75331" y="105993"/>
                    <a:pt x="77981" y="97476"/>
                    <a:pt x="77981" y="91987"/>
                  </a:cubicBezTo>
                  <a:cubicBezTo>
                    <a:pt x="86498" y="91987"/>
                    <a:pt x="91987" y="94826"/>
                    <a:pt x="97665" y="94826"/>
                  </a:cubicBezTo>
                  <a:cubicBezTo>
                    <a:pt x="91987" y="103154"/>
                    <a:pt x="83659" y="108643"/>
                    <a:pt x="72492" y="111482"/>
                  </a:cubicBezTo>
                  <a:close/>
                  <a:moveTo>
                    <a:pt x="103154" y="89148"/>
                  </a:moveTo>
                  <a:lnTo>
                    <a:pt x="103154" y="89148"/>
                  </a:lnTo>
                  <a:cubicBezTo>
                    <a:pt x="97665" y="86498"/>
                    <a:pt x="89148" y="86498"/>
                    <a:pt x="80820" y="83659"/>
                  </a:cubicBezTo>
                  <a:cubicBezTo>
                    <a:pt x="80820" y="77981"/>
                    <a:pt x="83659" y="69652"/>
                    <a:pt x="83659" y="64164"/>
                  </a:cubicBezTo>
                  <a:cubicBezTo>
                    <a:pt x="111482" y="64164"/>
                    <a:pt x="111482" y="64164"/>
                    <a:pt x="111482" y="64164"/>
                  </a:cubicBezTo>
                  <a:cubicBezTo>
                    <a:pt x="111482" y="72492"/>
                    <a:pt x="108643" y="80820"/>
                    <a:pt x="103154" y="8914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tx1">
                    <a:lumMod val="75000"/>
                    <a:lumOff val="25000"/>
                  </a:schemeClr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8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6296518"/>
              <a:ext cx="1371599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WWW.AVALMEN.COM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9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5930152"/>
              <a:ext cx="825497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b="1" dirty="0" smtClean="0">
                  <a:solidFill>
                    <a:srgbClr val="FF36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PAGE 04-35</a:t>
              </a:r>
            </a:p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b="1" dirty="0" smtClean="0">
                  <a:solidFill>
                    <a:srgbClr val="FF36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TOTAL SLIDE</a:t>
              </a:r>
              <a:endParaRPr lang="en-US" sz="800" b="1" dirty="0">
                <a:solidFill>
                  <a:srgbClr val="FF363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818224" y="2731523"/>
            <a:ext cx="4555552" cy="1420353"/>
            <a:chOff x="3818224" y="1795301"/>
            <a:chExt cx="4555552" cy="1420353"/>
          </a:xfrm>
        </p:grpSpPr>
        <p:sp>
          <p:nvSpPr>
            <p:cNvPr id="10" name="TextBox 9"/>
            <p:cNvSpPr txBox="1"/>
            <p:nvPr/>
          </p:nvSpPr>
          <p:spPr>
            <a:xfrm>
              <a:off x="3818224" y="1795301"/>
              <a:ext cx="4555552" cy="455153"/>
            </a:xfrm>
            <a:custGeom>
              <a:avLst/>
              <a:gdLst/>
              <a:ahLst/>
              <a:cxnLst/>
              <a:rect l="l" t="t" r="r" b="b"/>
              <a:pathLst>
                <a:path w="4555552" h="455153">
                  <a:moveTo>
                    <a:pt x="317689" y="332994"/>
                  </a:moveTo>
                  <a:lnTo>
                    <a:pt x="262825" y="146304"/>
                  </a:lnTo>
                  <a:lnTo>
                    <a:pt x="259777" y="146304"/>
                  </a:lnTo>
                  <a:lnTo>
                    <a:pt x="204151" y="332994"/>
                  </a:lnTo>
                  <a:close/>
                  <a:moveTo>
                    <a:pt x="527937" y="455153"/>
                  </a:moveTo>
                  <a:lnTo>
                    <a:pt x="354180" y="455153"/>
                  </a:lnTo>
                  <a:lnTo>
                    <a:pt x="352741" y="450342"/>
                  </a:lnTo>
                  <a:lnTo>
                    <a:pt x="169099" y="450342"/>
                  </a:lnTo>
                  <a:lnTo>
                    <a:pt x="167661" y="455153"/>
                  </a:lnTo>
                  <a:lnTo>
                    <a:pt x="0" y="455153"/>
                  </a:lnTo>
                  <a:lnTo>
                    <a:pt x="166051" y="0"/>
                  </a:lnTo>
                  <a:lnTo>
                    <a:pt x="361885" y="0"/>
                  </a:lnTo>
                  <a:close/>
                  <a:moveTo>
                    <a:pt x="1213039" y="0"/>
                  </a:moveTo>
                  <a:lnTo>
                    <a:pt x="1052280" y="455153"/>
                  </a:lnTo>
                  <a:lnTo>
                    <a:pt x="808294" y="455153"/>
                  </a:lnTo>
                  <a:lnTo>
                    <a:pt x="646873" y="0"/>
                  </a:lnTo>
                  <a:lnTo>
                    <a:pt x="826705" y="0"/>
                  </a:lnTo>
                  <a:lnTo>
                    <a:pt x="931861" y="350520"/>
                  </a:lnTo>
                  <a:lnTo>
                    <a:pt x="934909" y="350520"/>
                  </a:lnTo>
                  <a:lnTo>
                    <a:pt x="1040827" y="0"/>
                  </a:lnTo>
                  <a:close/>
                  <a:moveTo>
                    <a:pt x="1651189" y="332994"/>
                  </a:moveTo>
                  <a:lnTo>
                    <a:pt x="1596325" y="146304"/>
                  </a:lnTo>
                  <a:lnTo>
                    <a:pt x="1593277" y="146304"/>
                  </a:lnTo>
                  <a:lnTo>
                    <a:pt x="1537651" y="332994"/>
                  </a:lnTo>
                  <a:close/>
                  <a:moveTo>
                    <a:pt x="1861437" y="455153"/>
                  </a:moveTo>
                  <a:lnTo>
                    <a:pt x="1687679" y="455153"/>
                  </a:lnTo>
                  <a:lnTo>
                    <a:pt x="1686241" y="450342"/>
                  </a:lnTo>
                  <a:lnTo>
                    <a:pt x="1502599" y="450342"/>
                  </a:lnTo>
                  <a:lnTo>
                    <a:pt x="1501161" y="455153"/>
                  </a:lnTo>
                  <a:lnTo>
                    <a:pt x="1333500" y="455153"/>
                  </a:lnTo>
                  <a:lnTo>
                    <a:pt x="1499551" y="0"/>
                  </a:lnTo>
                  <a:lnTo>
                    <a:pt x="1695385" y="0"/>
                  </a:lnTo>
                  <a:close/>
                  <a:moveTo>
                    <a:pt x="2461195" y="390144"/>
                  </a:moveTo>
                  <a:lnTo>
                    <a:pt x="2461195" y="455153"/>
                  </a:lnTo>
                  <a:lnTo>
                    <a:pt x="2023807" y="455153"/>
                  </a:lnTo>
                  <a:lnTo>
                    <a:pt x="2023807" y="0"/>
                  </a:lnTo>
                  <a:lnTo>
                    <a:pt x="2192209" y="0"/>
                  </a:lnTo>
                  <a:lnTo>
                    <a:pt x="2192209" y="390144"/>
                  </a:lnTo>
                  <a:close/>
                  <a:moveTo>
                    <a:pt x="3222052" y="0"/>
                  </a:moveTo>
                  <a:lnTo>
                    <a:pt x="3222052" y="455153"/>
                  </a:lnTo>
                  <a:lnTo>
                    <a:pt x="3055174" y="455153"/>
                  </a:lnTo>
                  <a:lnTo>
                    <a:pt x="3055174" y="335280"/>
                  </a:lnTo>
                  <a:cubicBezTo>
                    <a:pt x="3055174" y="311912"/>
                    <a:pt x="3056063" y="287909"/>
                    <a:pt x="3057841" y="263271"/>
                  </a:cubicBezTo>
                  <a:cubicBezTo>
                    <a:pt x="3059619" y="238633"/>
                    <a:pt x="3061524" y="217932"/>
                    <a:pt x="3063556" y="201168"/>
                  </a:cubicBezTo>
                  <a:cubicBezTo>
                    <a:pt x="3065588" y="184404"/>
                    <a:pt x="3066858" y="173736"/>
                    <a:pt x="3067366" y="169164"/>
                  </a:cubicBezTo>
                  <a:lnTo>
                    <a:pt x="3064318" y="169164"/>
                  </a:lnTo>
                  <a:lnTo>
                    <a:pt x="2986377" y="455153"/>
                  </a:lnTo>
                  <a:lnTo>
                    <a:pt x="2816696" y="455153"/>
                  </a:lnTo>
                  <a:lnTo>
                    <a:pt x="2738182" y="169926"/>
                  </a:lnTo>
                  <a:lnTo>
                    <a:pt x="2735134" y="169926"/>
                  </a:lnTo>
                  <a:cubicBezTo>
                    <a:pt x="2735642" y="174498"/>
                    <a:pt x="2737039" y="185039"/>
                    <a:pt x="2739325" y="201549"/>
                  </a:cubicBezTo>
                  <a:cubicBezTo>
                    <a:pt x="2741611" y="218059"/>
                    <a:pt x="2743770" y="238633"/>
                    <a:pt x="2745802" y="263271"/>
                  </a:cubicBezTo>
                  <a:cubicBezTo>
                    <a:pt x="2747834" y="287909"/>
                    <a:pt x="2748850" y="311912"/>
                    <a:pt x="2748850" y="335280"/>
                  </a:cubicBezTo>
                  <a:lnTo>
                    <a:pt x="2748850" y="455153"/>
                  </a:lnTo>
                  <a:lnTo>
                    <a:pt x="2594164" y="455153"/>
                  </a:lnTo>
                  <a:lnTo>
                    <a:pt x="2594164" y="0"/>
                  </a:lnTo>
                  <a:lnTo>
                    <a:pt x="2831908" y="0"/>
                  </a:lnTo>
                  <a:lnTo>
                    <a:pt x="2911156" y="302514"/>
                  </a:lnTo>
                  <a:lnTo>
                    <a:pt x="2914204" y="302514"/>
                  </a:lnTo>
                  <a:lnTo>
                    <a:pt x="2992690" y="0"/>
                  </a:lnTo>
                  <a:close/>
                  <a:moveTo>
                    <a:pt x="3863656" y="398526"/>
                  </a:moveTo>
                  <a:lnTo>
                    <a:pt x="3863656" y="455153"/>
                  </a:lnTo>
                  <a:lnTo>
                    <a:pt x="3404932" y="455153"/>
                  </a:lnTo>
                  <a:lnTo>
                    <a:pt x="3404932" y="0"/>
                  </a:lnTo>
                  <a:lnTo>
                    <a:pt x="3858322" y="0"/>
                  </a:lnTo>
                  <a:lnTo>
                    <a:pt x="3858322" y="125730"/>
                  </a:lnTo>
                  <a:lnTo>
                    <a:pt x="3573334" y="125730"/>
                  </a:lnTo>
                  <a:lnTo>
                    <a:pt x="3573334" y="198120"/>
                  </a:lnTo>
                  <a:lnTo>
                    <a:pt x="3817174" y="198120"/>
                  </a:lnTo>
                  <a:lnTo>
                    <a:pt x="3817174" y="318516"/>
                  </a:lnTo>
                  <a:lnTo>
                    <a:pt x="3573334" y="318516"/>
                  </a:lnTo>
                  <a:lnTo>
                    <a:pt x="3573334" y="398526"/>
                  </a:lnTo>
                  <a:close/>
                  <a:moveTo>
                    <a:pt x="4555552" y="0"/>
                  </a:moveTo>
                  <a:lnTo>
                    <a:pt x="4555552" y="455153"/>
                  </a:lnTo>
                  <a:lnTo>
                    <a:pt x="4348693" y="455153"/>
                  </a:lnTo>
                  <a:lnTo>
                    <a:pt x="4188268" y="269748"/>
                  </a:lnTo>
                  <a:lnTo>
                    <a:pt x="4188268" y="455153"/>
                  </a:lnTo>
                  <a:lnTo>
                    <a:pt x="4033582" y="455153"/>
                  </a:lnTo>
                  <a:lnTo>
                    <a:pt x="4033582" y="0"/>
                  </a:lnTo>
                  <a:lnTo>
                    <a:pt x="4180648" y="0"/>
                  </a:lnTo>
                  <a:lnTo>
                    <a:pt x="4400866" y="258318"/>
                  </a:lnTo>
                  <a:lnTo>
                    <a:pt x="4400866" y="0"/>
                  </a:lnTo>
                  <a:close/>
                </a:path>
              </a:pathLst>
            </a:custGeom>
            <a:solidFill>
              <a:srgbClr val="FF3636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 sz="6600" spc="600" dirty="0">
                <a:solidFill>
                  <a:srgbClr val="FF3636"/>
                </a:solidFill>
                <a:latin typeface="Kyiv*Type Sans" panose="00000500000000000000" pitchFamily="2" charset="0"/>
                <a:ea typeface="Vollkorn" panose="00000500000000000000" pitchFamily="2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818224" y="2277901"/>
              <a:ext cx="4555552" cy="455153"/>
            </a:xfrm>
            <a:custGeom>
              <a:avLst/>
              <a:gdLst/>
              <a:ahLst/>
              <a:cxnLst/>
              <a:rect l="l" t="t" r="r" b="b"/>
              <a:pathLst>
                <a:path w="4555552" h="455153">
                  <a:moveTo>
                    <a:pt x="317689" y="332994"/>
                  </a:moveTo>
                  <a:lnTo>
                    <a:pt x="262825" y="146304"/>
                  </a:lnTo>
                  <a:lnTo>
                    <a:pt x="259777" y="146304"/>
                  </a:lnTo>
                  <a:lnTo>
                    <a:pt x="204151" y="332994"/>
                  </a:lnTo>
                  <a:close/>
                  <a:moveTo>
                    <a:pt x="527937" y="455153"/>
                  </a:moveTo>
                  <a:lnTo>
                    <a:pt x="354180" y="455153"/>
                  </a:lnTo>
                  <a:lnTo>
                    <a:pt x="352741" y="450342"/>
                  </a:lnTo>
                  <a:lnTo>
                    <a:pt x="169099" y="450342"/>
                  </a:lnTo>
                  <a:lnTo>
                    <a:pt x="167661" y="455153"/>
                  </a:lnTo>
                  <a:lnTo>
                    <a:pt x="0" y="455153"/>
                  </a:lnTo>
                  <a:lnTo>
                    <a:pt x="166051" y="0"/>
                  </a:lnTo>
                  <a:lnTo>
                    <a:pt x="361885" y="0"/>
                  </a:lnTo>
                  <a:close/>
                  <a:moveTo>
                    <a:pt x="1213039" y="0"/>
                  </a:moveTo>
                  <a:lnTo>
                    <a:pt x="1052280" y="455153"/>
                  </a:lnTo>
                  <a:lnTo>
                    <a:pt x="808294" y="455153"/>
                  </a:lnTo>
                  <a:lnTo>
                    <a:pt x="646873" y="0"/>
                  </a:lnTo>
                  <a:lnTo>
                    <a:pt x="826705" y="0"/>
                  </a:lnTo>
                  <a:lnTo>
                    <a:pt x="931861" y="350520"/>
                  </a:lnTo>
                  <a:lnTo>
                    <a:pt x="934909" y="350520"/>
                  </a:lnTo>
                  <a:lnTo>
                    <a:pt x="1040827" y="0"/>
                  </a:lnTo>
                  <a:close/>
                  <a:moveTo>
                    <a:pt x="1651189" y="332994"/>
                  </a:moveTo>
                  <a:lnTo>
                    <a:pt x="1596325" y="146304"/>
                  </a:lnTo>
                  <a:lnTo>
                    <a:pt x="1593277" y="146304"/>
                  </a:lnTo>
                  <a:lnTo>
                    <a:pt x="1537651" y="332994"/>
                  </a:lnTo>
                  <a:close/>
                  <a:moveTo>
                    <a:pt x="1861437" y="455153"/>
                  </a:moveTo>
                  <a:lnTo>
                    <a:pt x="1687679" y="455153"/>
                  </a:lnTo>
                  <a:lnTo>
                    <a:pt x="1686241" y="450342"/>
                  </a:lnTo>
                  <a:lnTo>
                    <a:pt x="1502599" y="450342"/>
                  </a:lnTo>
                  <a:lnTo>
                    <a:pt x="1501161" y="455153"/>
                  </a:lnTo>
                  <a:lnTo>
                    <a:pt x="1333500" y="455153"/>
                  </a:lnTo>
                  <a:lnTo>
                    <a:pt x="1499551" y="0"/>
                  </a:lnTo>
                  <a:lnTo>
                    <a:pt x="1695385" y="0"/>
                  </a:lnTo>
                  <a:close/>
                  <a:moveTo>
                    <a:pt x="2461195" y="390144"/>
                  </a:moveTo>
                  <a:lnTo>
                    <a:pt x="2461195" y="455153"/>
                  </a:lnTo>
                  <a:lnTo>
                    <a:pt x="2023807" y="455153"/>
                  </a:lnTo>
                  <a:lnTo>
                    <a:pt x="2023807" y="0"/>
                  </a:lnTo>
                  <a:lnTo>
                    <a:pt x="2192209" y="0"/>
                  </a:lnTo>
                  <a:lnTo>
                    <a:pt x="2192209" y="390144"/>
                  </a:lnTo>
                  <a:close/>
                  <a:moveTo>
                    <a:pt x="3222052" y="0"/>
                  </a:moveTo>
                  <a:lnTo>
                    <a:pt x="3222052" y="455153"/>
                  </a:lnTo>
                  <a:lnTo>
                    <a:pt x="3055174" y="455153"/>
                  </a:lnTo>
                  <a:lnTo>
                    <a:pt x="3055174" y="335280"/>
                  </a:lnTo>
                  <a:cubicBezTo>
                    <a:pt x="3055174" y="311912"/>
                    <a:pt x="3056063" y="287909"/>
                    <a:pt x="3057841" y="263271"/>
                  </a:cubicBezTo>
                  <a:cubicBezTo>
                    <a:pt x="3059619" y="238633"/>
                    <a:pt x="3061524" y="217932"/>
                    <a:pt x="3063556" y="201168"/>
                  </a:cubicBezTo>
                  <a:cubicBezTo>
                    <a:pt x="3065588" y="184404"/>
                    <a:pt x="3066858" y="173736"/>
                    <a:pt x="3067366" y="169164"/>
                  </a:cubicBezTo>
                  <a:lnTo>
                    <a:pt x="3064318" y="169164"/>
                  </a:lnTo>
                  <a:lnTo>
                    <a:pt x="2986377" y="455153"/>
                  </a:lnTo>
                  <a:lnTo>
                    <a:pt x="2816696" y="455153"/>
                  </a:lnTo>
                  <a:lnTo>
                    <a:pt x="2738182" y="169926"/>
                  </a:lnTo>
                  <a:lnTo>
                    <a:pt x="2735134" y="169926"/>
                  </a:lnTo>
                  <a:cubicBezTo>
                    <a:pt x="2735642" y="174498"/>
                    <a:pt x="2737039" y="185039"/>
                    <a:pt x="2739325" y="201549"/>
                  </a:cubicBezTo>
                  <a:cubicBezTo>
                    <a:pt x="2741611" y="218059"/>
                    <a:pt x="2743770" y="238633"/>
                    <a:pt x="2745802" y="263271"/>
                  </a:cubicBezTo>
                  <a:cubicBezTo>
                    <a:pt x="2747834" y="287909"/>
                    <a:pt x="2748850" y="311912"/>
                    <a:pt x="2748850" y="335280"/>
                  </a:cubicBezTo>
                  <a:lnTo>
                    <a:pt x="2748850" y="455153"/>
                  </a:lnTo>
                  <a:lnTo>
                    <a:pt x="2594164" y="455153"/>
                  </a:lnTo>
                  <a:lnTo>
                    <a:pt x="2594164" y="0"/>
                  </a:lnTo>
                  <a:lnTo>
                    <a:pt x="2831908" y="0"/>
                  </a:lnTo>
                  <a:lnTo>
                    <a:pt x="2911156" y="302514"/>
                  </a:lnTo>
                  <a:lnTo>
                    <a:pt x="2914204" y="302514"/>
                  </a:lnTo>
                  <a:lnTo>
                    <a:pt x="2992690" y="0"/>
                  </a:lnTo>
                  <a:close/>
                  <a:moveTo>
                    <a:pt x="3863656" y="398526"/>
                  </a:moveTo>
                  <a:lnTo>
                    <a:pt x="3863656" y="455153"/>
                  </a:lnTo>
                  <a:lnTo>
                    <a:pt x="3404932" y="455153"/>
                  </a:lnTo>
                  <a:lnTo>
                    <a:pt x="3404932" y="0"/>
                  </a:lnTo>
                  <a:lnTo>
                    <a:pt x="3858322" y="0"/>
                  </a:lnTo>
                  <a:lnTo>
                    <a:pt x="3858322" y="125730"/>
                  </a:lnTo>
                  <a:lnTo>
                    <a:pt x="3573334" y="125730"/>
                  </a:lnTo>
                  <a:lnTo>
                    <a:pt x="3573334" y="198120"/>
                  </a:lnTo>
                  <a:lnTo>
                    <a:pt x="3817174" y="198120"/>
                  </a:lnTo>
                  <a:lnTo>
                    <a:pt x="3817174" y="318516"/>
                  </a:lnTo>
                  <a:lnTo>
                    <a:pt x="3573334" y="318516"/>
                  </a:lnTo>
                  <a:lnTo>
                    <a:pt x="3573334" y="398526"/>
                  </a:lnTo>
                  <a:close/>
                  <a:moveTo>
                    <a:pt x="4555552" y="0"/>
                  </a:moveTo>
                  <a:lnTo>
                    <a:pt x="4555552" y="455153"/>
                  </a:lnTo>
                  <a:lnTo>
                    <a:pt x="4348693" y="455153"/>
                  </a:lnTo>
                  <a:lnTo>
                    <a:pt x="4188268" y="269748"/>
                  </a:lnTo>
                  <a:lnTo>
                    <a:pt x="4188268" y="455153"/>
                  </a:lnTo>
                  <a:lnTo>
                    <a:pt x="4033582" y="455153"/>
                  </a:lnTo>
                  <a:lnTo>
                    <a:pt x="4033582" y="0"/>
                  </a:lnTo>
                  <a:lnTo>
                    <a:pt x="4180648" y="0"/>
                  </a:lnTo>
                  <a:lnTo>
                    <a:pt x="4400866" y="258318"/>
                  </a:lnTo>
                  <a:lnTo>
                    <a:pt x="4400866" y="0"/>
                  </a:lnTo>
                  <a:close/>
                </a:path>
              </a:pathLst>
            </a:custGeom>
            <a:solidFill>
              <a:srgbClr val="FF3636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 sz="6600" spc="600" dirty="0">
                <a:solidFill>
                  <a:srgbClr val="FF3636"/>
                </a:solidFill>
                <a:latin typeface="Kyiv*Type Sans" panose="00000500000000000000" pitchFamily="2" charset="0"/>
                <a:ea typeface="Vollkorn" panose="00000500000000000000" pitchFamily="2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818224" y="2760501"/>
              <a:ext cx="4555552" cy="455153"/>
            </a:xfrm>
            <a:custGeom>
              <a:avLst/>
              <a:gdLst/>
              <a:ahLst/>
              <a:cxnLst/>
              <a:rect l="l" t="t" r="r" b="b"/>
              <a:pathLst>
                <a:path w="4555552" h="455153">
                  <a:moveTo>
                    <a:pt x="317689" y="332994"/>
                  </a:moveTo>
                  <a:lnTo>
                    <a:pt x="262825" y="146304"/>
                  </a:lnTo>
                  <a:lnTo>
                    <a:pt x="259777" y="146304"/>
                  </a:lnTo>
                  <a:lnTo>
                    <a:pt x="204151" y="332994"/>
                  </a:lnTo>
                  <a:close/>
                  <a:moveTo>
                    <a:pt x="527937" y="455153"/>
                  </a:moveTo>
                  <a:lnTo>
                    <a:pt x="354180" y="455153"/>
                  </a:lnTo>
                  <a:lnTo>
                    <a:pt x="352741" y="450342"/>
                  </a:lnTo>
                  <a:lnTo>
                    <a:pt x="169099" y="450342"/>
                  </a:lnTo>
                  <a:lnTo>
                    <a:pt x="167661" y="455153"/>
                  </a:lnTo>
                  <a:lnTo>
                    <a:pt x="0" y="455153"/>
                  </a:lnTo>
                  <a:lnTo>
                    <a:pt x="166051" y="0"/>
                  </a:lnTo>
                  <a:lnTo>
                    <a:pt x="361885" y="0"/>
                  </a:lnTo>
                  <a:close/>
                  <a:moveTo>
                    <a:pt x="1213039" y="0"/>
                  </a:moveTo>
                  <a:lnTo>
                    <a:pt x="1052280" y="455153"/>
                  </a:lnTo>
                  <a:lnTo>
                    <a:pt x="808294" y="455153"/>
                  </a:lnTo>
                  <a:lnTo>
                    <a:pt x="646873" y="0"/>
                  </a:lnTo>
                  <a:lnTo>
                    <a:pt x="826705" y="0"/>
                  </a:lnTo>
                  <a:lnTo>
                    <a:pt x="931861" y="350520"/>
                  </a:lnTo>
                  <a:lnTo>
                    <a:pt x="934909" y="350520"/>
                  </a:lnTo>
                  <a:lnTo>
                    <a:pt x="1040827" y="0"/>
                  </a:lnTo>
                  <a:close/>
                  <a:moveTo>
                    <a:pt x="1651189" y="332994"/>
                  </a:moveTo>
                  <a:lnTo>
                    <a:pt x="1596325" y="146304"/>
                  </a:lnTo>
                  <a:lnTo>
                    <a:pt x="1593277" y="146304"/>
                  </a:lnTo>
                  <a:lnTo>
                    <a:pt x="1537651" y="332994"/>
                  </a:lnTo>
                  <a:close/>
                  <a:moveTo>
                    <a:pt x="1861437" y="455153"/>
                  </a:moveTo>
                  <a:lnTo>
                    <a:pt x="1687679" y="455153"/>
                  </a:lnTo>
                  <a:lnTo>
                    <a:pt x="1686241" y="450342"/>
                  </a:lnTo>
                  <a:lnTo>
                    <a:pt x="1502599" y="450342"/>
                  </a:lnTo>
                  <a:lnTo>
                    <a:pt x="1501161" y="455153"/>
                  </a:lnTo>
                  <a:lnTo>
                    <a:pt x="1333500" y="455153"/>
                  </a:lnTo>
                  <a:lnTo>
                    <a:pt x="1499551" y="0"/>
                  </a:lnTo>
                  <a:lnTo>
                    <a:pt x="1695385" y="0"/>
                  </a:lnTo>
                  <a:close/>
                  <a:moveTo>
                    <a:pt x="2461195" y="390144"/>
                  </a:moveTo>
                  <a:lnTo>
                    <a:pt x="2461195" y="455153"/>
                  </a:lnTo>
                  <a:lnTo>
                    <a:pt x="2023807" y="455153"/>
                  </a:lnTo>
                  <a:lnTo>
                    <a:pt x="2023807" y="0"/>
                  </a:lnTo>
                  <a:lnTo>
                    <a:pt x="2192209" y="0"/>
                  </a:lnTo>
                  <a:lnTo>
                    <a:pt x="2192209" y="390144"/>
                  </a:lnTo>
                  <a:close/>
                  <a:moveTo>
                    <a:pt x="3222052" y="0"/>
                  </a:moveTo>
                  <a:lnTo>
                    <a:pt x="3222052" y="455153"/>
                  </a:lnTo>
                  <a:lnTo>
                    <a:pt x="3055174" y="455153"/>
                  </a:lnTo>
                  <a:lnTo>
                    <a:pt x="3055174" y="335280"/>
                  </a:lnTo>
                  <a:cubicBezTo>
                    <a:pt x="3055174" y="311912"/>
                    <a:pt x="3056063" y="287909"/>
                    <a:pt x="3057841" y="263271"/>
                  </a:cubicBezTo>
                  <a:cubicBezTo>
                    <a:pt x="3059619" y="238633"/>
                    <a:pt x="3061524" y="217932"/>
                    <a:pt x="3063556" y="201168"/>
                  </a:cubicBezTo>
                  <a:cubicBezTo>
                    <a:pt x="3065588" y="184404"/>
                    <a:pt x="3066858" y="173736"/>
                    <a:pt x="3067366" y="169164"/>
                  </a:cubicBezTo>
                  <a:lnTo>
                    <a:pt x="3064318" y="169164"/>
                  </a:lnTo>
                  <a:lnTo>
                    <a:pt x="2986377" y="455153"/>
                  </a:lnTo>
                  <a:lnTo>
                    <a:pt x="2816696" y="455153"/>
                  </a:lnTo>
                  <a:lnTo>
                    <a:pt x="2738182" y="169926"/>
                  </a:lnTo>
                  <a:lnTo>
                    <a:pt x="2735134" y="169926"/>
                  </a:lnTo>
                  <a:cubicBezTo>
                    <a:pt x="2735642" y="174498"/>
                    <a:pt x="2737039" y="185039"/>
                    <a:pt x="2739325" y="201549"/>
                  </a:cubicBezTo>
                  <a:cubicBezTo>
                    <a:pt x="2741611" y="218059"/>
                    <a:pt x="2743770" y="238633"/>
                    <a:pt x="2745802" y="263271"/>
                  </a:cubicBezTo>
                  <a:cubicBezTo>
                    <a:pt x="2747834" y="287909"/>
                    <a:pt x="2748850" y="311912"/>
                    <a:pt x="2748850" y="335280"/>
                  </a:cubicBezTo>
                  <a:lnTo>
                    <a:pt x="2748850" y="455153"/>
                  </a:lnTo>
                  <a:lnTo>
                    <a:pt x="2594164" y="455153"/>
                  </a:lnTo>
                  <a:lnTo>
                    <a:pt x="2594164" y="0"/>
                  </a:lnTo>
                  <a:lnTo>
                    <a:pt x="2831908" y="0"/>
                  </a:lnTo>
                  <a:lnTo>
                    <a:pt x="2911156" y="302514"/>
                  </a:lnTo>
                  <a:lnTo>
                    <a:pt x="2914204" y="302514"/>
                  </a:lnTo>
                  <a:lnTo>
                    <a:pt x="2992690" y="0"/>
                  </a:lnTo>
                  <a:close/>
                  <a:moveTo>
                    <a:pt x="3863656" y="398526"/>
                  </a:moveTo>
                  <a:lnTo>
                    <a:pt x="3863656" y="455153"/>
                  </a:lnTo>
                  <a:lnTo>
                    <a:pt x="3404932" y="455153"/>
                  </a:lnTo>
                  <a:lnTo>
                    <a:pt x="3404932" y="0"/>
                  </a:lnTo>
                  <a:lnTo>
                    <a:pt x="3858322" y="0"/>
                  </a:lnTo>
                  <a:lnTo>
                    <a:pt x="3858322" y="125730"/>
                  </a:lnTo>
                  <a:lnTo>
                    <a:pt x="3573334" y="125730"/>
                  </a:lnTo>
                  <a:lnTo>
                    <a:pt x="3573334" y="198120"/>
                  </a:lnTo>
                  <a:lnTo>
                    <a:pt x="3817174" y="198120"/>
                  </a:lnTo>
                  <a:lnTo>
                    <a:pt x="3817174" y="318516"/>
                  </a:lnTo>
                  <a:lnTo>
                    <a:pt x="3573334" y="318516"/>
                  </a:lnTo>
                  <a:lnTo>
                    <a:pt x="3573334" y="398526"/>
                  </a:lnTo>
                  <a:close/>
                  <a:moveTo>
                    <a:pt x="4555552" y="0"/>
                  </a:moveTo>
                  <a:lnTo>
                    <a:pt x="4555552" y="455153"/>
                  </a:lnTo>
                  <a:lnTo>
                    <a:pt x="4348693" y="455153"/>
                  </a:lnTo>
                  <a:lnTo>
                    <a:pt x="4188268" y="269748"/>
                  </a:lnTo>
                  <a:lnTo>
                    <a:pt x="4188268" y="455153"/>
                  </a:lnTo>
                  <a:lnTo>
                    <a:pt x="4033582" y="455153"/>
                  </a:lnTo>
                  <a:lnTo>
                    <a:pt x="4033582" y="0"/>
                  </a:lnTo>
                  <a:lnTo>
                    <a:pt x="4180648" y="0"/>
                  </a:lnTo>
                  <a:lnTo>
                    <a:pt x="4400866" y="258318"/>
                  </a:lnTo>
                  <a:lnTo>
                    <a:pt x="4400866" y="0"/>
                  </a:lnTo>
                  <a:close/>
                </a:path>
              </a:pathLst>
            </a:custGeom>
            <a:solidFill>
              <a:srgbClr val="FF3636"/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d-ID" sz="6600" spc="600" dirty="0">
                <a:solidFill>
                  <a:srgbClr val="FF3636"/>
                </a:solidFill>
                <a:latin typeface="Kyiv*Type Sans" panose="00000500000000000000" pitchFamily="2" charset="0"/>
                <a:ea typeface="Vollkorn" panose="00000500000000000000" pitchFamily="2" charset="0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5" name="Straight Connector 14"/>
          <p:cNvCxnSpPr/>
          <p:nvPr/>
        </p:nvCxnSpPr>
        <p:spPr>
          <a:xfrm>
            <a:off x="2501900" y="3429000"/>
            <a:ext cx="72136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2600325" y="3163551"/>
            <a:ext cx="6991350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2000" b="1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</a:t>
            </a:r>
          </a:p>
        </p:txBody>
      </p:sp>
    </p:spTree>
    <p:extLst>
      <p:ext uri="{BB962C8B-B14F-4D97-AF65-F5344CB8AC3E}">
        <p14:creationId xmlns:p14="http://schemas.microsoft.com/office/powerpoint/2010/main" val="396544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97644" y="157873"/>
            <a:ext cx="1237455" cy="2739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AVALMEN</a:t>
            </a:r>
            <a:endParaRPr lang="en-US" sz="1000" b="1" spc="3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5446910" y="157873"/>
            <a:ext cx="1309489" cy="2739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b="1" spc="300" dirty="0" smtClean="0">
                <a:solidFill>
                  <a:srgbClr val="FF363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PORTFOLIO</a:t>
            </a:r>
            <a:endParaRPr lang="en-US" sz="1000" b="1" spc="300" dirty="0">
              <a:solidFill>
                <a:srgbClr val="FF363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8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0768210" y="157873"/>
            <a:ext cx="1237455" cy="2739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WEBSITE</a:t>
            </a:r>
            <a:endParaRPr lang="en-US" sz="1000" b="1" spc="3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0553700" y="6320988"/>
            <a:ext cx="1377950" cy="32906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 CONSECTUR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49250" y="6044452"/>
            <a:ext cx="1727198" cy="662419"/>
            <a:chOff x="247655" y="5930152"/>
            <a:chExt cx="1727198" cy="662419"/>
          </a:xfrm>
        </p:grpSpPr>
        <p:sp>
          <p:nvSpPr>
            <p:cNvPr id="11" name="Shape 4690"/>
            <p:cNvSpPr/>
            <p:nvPr/>
          </p:nvSpPr>
          <p:spPr>
            <a:xfrm>
              <a:off x="247655" y="6230542"/>
              <a:ext cx="305130" cy="30521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324" y="0"/>
                  </a:moveTo>
                  <a:lnTo>
                    <a:pt x="61324" y="0"/>
                  </a:lnTo>
                  <a:cubicBezTo>
                    <a:pt x="28012" y="0"/>
                    <a:pt x="0" y="27823"/>
                    <a:pt x="0" y="61324"/>
                  </a:cubicBezTo>
                  <a:cubicBezTo>
                    <a:pt x="0" y="91987"/>
                    <a:pt x="28012" y="119810"/>
                    <a:pt x="61324" y="119810"/>
                  </a:cubicBezTo>
                  <a:cubicBezTo>
                    <a:pt x="91987" y="119810"/>
                    <a:pt x="119810" y="91987"/>
                    <a:pt x="119810" y="61324"/>
                  </a:cubicBezTo>
                  <a:cubicBezTo>
                    <a:pt x="119810" y="27823"/>
                    <a:pt x="91987" y="0"/>
                    <a:pt x="61324" y="0"/>
                  </a:cubicBezTo>
                  <a:close/>
                  <a:moveTo>
                    <a:pt x="103154" y="30662"/>
                  </a:moveTo>
                  <a:lnTo>
                    <a:pt x="103154" y="30662"/>
                  </a:lnTo>
                  <a:cubicBezTo>
                    <a:pt x="108643" y="38990"/>
                    <a:pt x="111482" y="47507"/>
                    <a:pt x="111482" y="55646"/>
                  </a:cubicBezTo>
                  <a:cubicBezTo>
                    <a:pt x="83659" y="55646"/>
                    <a:pt x="83659" y="55646"/>
                    <a:pt x="83659" y="55646"/>
                  </a:cubicBezTo>
                  <a:cubicBezTo>
                    <a:pt x="83659" y="50157"/>
                    <a:pt x="80820" y="41829"/>
                    <a:pt x="80820" y="36340"/>
                  </a:cubicBezTo>
                  <a:cubicBezTo>
                    <a:pt x="89148" y="36340"/>
                    <a:pt x="97665" y="33501"/>
                    <a:pt x="103154" y="30662"/>
                  </a:cubicBezTo>
                  <a:close/>
                  <a:moveTo>
                    <a:pt x="97665" y="25173"/>
                  </a:moveTo>
                  <a:lnTo>
                    <a:pt x="97665" y="25173"/>
                  </a:lnTo>
                  <a:cubicBezTo>
                    <a:pt x="91987" y="27823"/>
                    <a:pt x="86498" y="27823"/>
                    <a:pt x="77981" y="27823"/>
                  </a:cubicBezTo>
                  <a:cubicBezTo>
                    <a:pt x="77981" y="22334"/>
                    <a:pt x="75331" y="16845"/>
                    <a:pt x="72492" y="11167"/>
                  </a:cubicBezTo>
                  <a:cubicBezTo>
                    <a:pt x="83659" y="11167"/>
                    <a:pt x="91987" y="16845"/>
                    <a:pt x="97665" y="25173"/>
                  </a:cubicBezTo>
                  <a:close/>
                  <a:moveTo>
                    <a:pt x="44668" y="55646"/>
                  </a:moveTo>
                  <a:lnTo>
                    <a:pt x="44668" y="55646"/>
                  </a:lnTo>
                  <a:cubicBezTo>
                    <a:pt x="44668" y="50157"/>
                    <a:pt x="47507" y="44668"/>
                    <a:pt x="47507" y="36340"/>
                  </a:cubicBezTo>
                  <a:cubicBezTo>
                    <a:pt x="52996" y="38990"/>
                    <a:pt x="55835" y="38990"/>
                    <a:pt x="61324" y="38990"/>
                  </a:cubicBezTo>
                  <a:cubicBezTo>
                    <a:pt x="64164" y="38990"/>
                    <a:pt x="69842" y="38990"/>
                    <a:pt x="72492" y="36340"/>
                  </a:cubicBezTo>
                  <a:cubicBezTo>
                    <a:pt x="75331" y="44668"/>
                    <a:pt x="75331" y="50157"/>
                    <a:pt x="75331" y="55646"/>
                  </a:cubicBezTo>
                  <a:lnTo>
                    <a:pt x="44668" y="55646"/>
                  </a:lnTo>
                  <a:close/>
                  <a:moveTo>
                    <a:pt x="75331" y="64164"/>
                  </a:moveTo>
                  <a:lnTo>
                    <a:pt x="75331" y="64164"/>
                  </a:lnTo>
                  <a:cubicBezTo>
                    <a:pt x="75331" y="69652"/>
                    <a:pt x="75331" y="77981"/>
                    <a:pt x="72492" y="83659"/>
                  </a:cubicBezTo>
                  <a:cubicBezTo>
                    <a:pt x="69842" y="83659"/>
                    <a:pt x="64164" y="83659"/>
                    <a:pt x="61324" y="83659"/>
                  </a:cubicBezTo>
                  <a:cubicBezTo>
                    <a:pt x="55835" y="83659"/>
                    <a:pt x="52996" y="83659"/>
                    <a:pt x="47507" y="83659"/>
                  </a:cubicBezTo>
                  <a:cubicBezTo>
                    <a:pt x="47507" y="77981"/>
                    <a:pt x="44668" y="69652"/>
                    <a:pt x="44668" y="64164"/>
                  </a:cubicBezTo>
                  <a:lnTo>
                    <a:pt x="75331" y="64164"/>
                  </a:lnTo>
                  <a:close/>
                  <a:moveTo>
                    <a:pt x="55835" y="8328"/>
                  </a:moveTo>
                  <a:lnTo>
                    <a:pt x="55835" y="8328"/>
                  </a:lnTo>
                  <a:cubicBezTo>
                    <a:pt x="58675" y="8328"/>
                    <a:pt x="58675" y="8328"/>
                    <a:pt x="61324" y="8328"/>
                  </a:cubicBezTo>
                  <a:lnTo>
                    <a:pt x="64164" y="8328"/>
                  </a:lnTo>
                  <a:cubicBezTo>
                    <a:pt x="67003" y="14006"/>
                    <a:pt x="69842" y="22334"/>
                    <a:pt x="72492" y="30662"/>
                  </a:cubicBezTo>
                  <a:cubicBezTo>
                    <a:pt x="67003" y="30662"/>
                    <a:pt x="64164" y="30662"/>
                    <a:pt x="61324" y="30662"/>
                  </a:cubicBezTo>
                  <a:cubicBezTo>
                    <a:pt x="55835" y="30662"/>
                    <a:pt x="52996" y="30662"/>
                    <a:pt x="50157" y="30662"/>
                  </a:cubicBezTo>
                  <a:cubicBezTo>
                    <a:pt x="50157" y="22334"/>
                    <a:pt x="52996" y="14006"/>
                    <a:pt x="55835" y="8328"/>
                  </a:cubicBezTo>
                  <a:close/>
                  <a:moveTo>
                    <a:pt x="47507" y="11167"/>
                  </a:moveTo>
                  <a:lnTo>
                    <a:pt x="47507" y="11167"/>
                  </a:lnTo>
                  <a:cubicBezTo>
                    <a:pt x="44668" y="16845"/>
                    <a:pt x="41829" y="22334"/>
                    <a:pt x="41829" y="27823"/>
                  </a:cubicBezTo>
                  <a:cubicBezTo>
                    <a:pt x="36340" y="27823"/>
                    <a:pt x="28012" y="27823"/>
                    <a:pt x="22334" y="25173"/>
                  </a:cubicBezTo>
                  <a:cubicBezTo>
                    <a:pt x="28012" y="16845"/>
                    <a:pt x="39179" y="11167"/>
                    <a:pt x="47507" y="11167"/>
                  </a:cubicBezTo>
                  <a:close/>
                  <a:moveTo>
                    <a:pt x="16845" y="30662"/>
                  </a:moveTo>
                  <a:lnTo>
                    <a:pt x="16845" y="30662"/>
                  </a:lnTo>
                  <a:cubicBezTo>
                    <a:pt x="25173" y="33501"/>
                    <a:pt x="33501" y="36340"/>
                    <a:pt x="39179" y="36340"/>
                  </a:cubicBezTo>
                  <a:cubicBezTo>
                    <a:pt x="39179" y="41829"/>
                    <a:pt x="39179" y="50157"/>
                    <a:pt x="39179" y="55646"/>
                  </a:cubicBezTo>
                  <a:cubicBezTo>
                    <a:pt x="8328" y="55646"/>
                    <a:pt x="8328" y="55646"/>
                    <a:pt x="8328" y="55646"/>
                  </a:cubicBezTo>
                  <a:cubicBezTo>
                    <a:pt x="8328" y="47507"/>
                    <a:pt x="11167" y="38990"/>
                    <a:pt x="16845" y="30662"/>
                  </a:cubicBezTo>
                  <a:close/>
                  <a:moveTo>
                    <a:pt x="16845" y="89148"/>
                  </a:moveTo>
                  <a:lnTo>
                    <a:pt x="16845" y="89148"/>
                  </a:lnTo>
                  <a:cubicBezTo>
                    <a:pt x="11167" y="80820"/>
                    <a:pt x="8328" y="72492"/>
                    <a:pt x="8328" y="64164"/>
                  </a:cubicBezTo>
                  <a:cubicBezTo>
                    <a:pt x="39179" y="64164"/>
                    <a:pt x="39179" y="64164"/>
                    <a:pt x="39179" y="64164"/>
                  </a:cubicBezTo>
                  <a:cubicBezTo>
                    <a:pt x="39179" y="69652"/>
                    <a:pt x="39179" y="77981"/>
                    <a:pt x="39179" y="83659"/>
                  </a:cubicBezTo>
                  <a:cubicBezTo>
                    <a:pt x="33501" y="86498"/>
                    <a:pt x="25173" y="86498"/>
                    <a:pt x="16845" y="89148"/>
                  </a:cubicBezTo>
                  <a:close/>
                  <a:moveTo>
                    <a:pt x="22334" y="94826"/>
                  </a:moveTo>
                  <a:lnTo>
                    <a:pt x="22334" y="94826"/>
                  </a:lnTo>
                  <a:cubicBezTo>
                    <a:pt x="28012" y="94826"/>
                    <a:pt x="36340" y="91987"/>
                    <a:pt x="41829" y="91987"/>
                  </a:cubicBezTo>
                  <a:cubicBezTo>
                    <a:pt x="41829" y="97476"/>
                    <a:pt x="44668" y="105993"/>
                    <a:pt x="47507" y="111482"/>
                  </a:cubicBezTo>
                  <a:cubicBezTo>
                    <a:pt x="39179" y="108643"/>
                    <a:pt x="28012" y="103154"/>
                    <a:pt x="22334" y="94826"/>
                  </a:cubicBezTo>
                  <a:close/>
                  <a:moveTo>
                    <a:pt x="64164" y="111482"/>
                  </a:moveTo>
                  <a:lnTo>
                    <a:pt x="64164" y="111482"/>
                  </a:lnTo>
                  <a:lnTo>
                    <a:pt x="61324" y="111482"/>
                  </a:lnTo>
                  <a:cubicBezTo>
                    <a:pt x="58675" y="111482"/>
                    <a:pt x="58675" y="111482"/>
                    <a:pt x="55835" y="111482"/>
                  </a:cubicBezTo>
                  <a:cubicBezTo>
                    <a:pt x="52996" y="105993"/>
                    <a:pt x="50157" y="97476"/>
                    <a:pt x="50157" y="89148"/>
                  </a:cubicBezTo>
                  <a:cubicBezTo>
                    <a:pt x="52996" y="89148"/>
                    <a:pt x="55835" y="89148"/>
                    <a:pt x="61324" y="89148"/>
                  </a:cubicBezTo>
                  <a:cubicBezTo>
                    <a:pt x="64164" y="89148"/>
                    <a:pt x="67003" y="89148"/>
                    <a:pt x="72492" y="89148"/>
                  </a:cubicBezTo>
                  <a:cubicBezTo>
                    <a:pt x="69842" y="97476"/>
                    <a:pt x="67003" y="105993"/>
                    <a:pt x="64164" y="111482"/>
                  </a:cubicBezTo>
                  <a:close/>
                  <a:moveTo>
                    <a:pt x="72492" y="111482"/>
                  </a:moveTo>
                  <a:lnTo>
                    <a:pt x="72492" y="111482"/>
                  </a:lnTo>
                  <a:cubicBezTo>
                    <a:pt x="75331" y="105993"/>
                    <a:pt x="77981" y="97476"/>
                    <a:pt x="77981" y="91987"/>
                  </a:cubicBezTo>
                  <a:cubicBezTo>
                    <a:pt x="86498" y="91987"/>
                    <a:pt x="91987" y="94826"/>
                    <a:pt x="97665" y="94826"/>
                  </a:cubicBezTo>
                  <a:cubicBezTo>
                    <a:pt x="91987" y="103154"/>
                    <a:pt x="83659" y="108643"/>
                    <a:pt x="72492" y="111482"/>
                  </a:cubicBezTo>
                  <a:close/>
                  <a:moveTo>
                    <a:pt x="103154" y="89148"/>
                  </a:moveTo>
                  <a:lnTo>
                    <a:pt x="103154" y="89148"/>
                  </a:lnTo>
                  <a:cubicBezTo>
                    <a:pt x="97665" y="86498"/>
                    <a:pt x="89148" y="86498"/>
                    <a:pt x="80820" y="83659"/>
                  </a:cubicBezTo>
                  <a:cubicBezTo>
                    <a:pt x="80820" y="77981"/>
                    <a:pt x="83659" y="69652"/>
                    <a:pt x="83659" y="64164"/>
                  </a:cubicBezTo>
                  <a:cubicBezTo>
                    <a:pt x="111482" y="64164"/>
                    <a:pt x="111482" y="64164"/>
                    <a:pt x="111482" y="64164"/>
                  </a:cubicBezTo>
                  <a:cubicBezTo>
                    <a:pt x="111482" y="72492"/>
                    <a:pt x="108643" y="80820"/>
                    <a:pt x="103154" y="8914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tx1">
                    <a:lumMod val="75000"/>
                    <a:lumOff val="25000"/>
                  </a:schemeClr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2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6296518"/>
              <a:ext cx="1371599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WWW.AVALMEN.COM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3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5930152"/>
              <a:ext cx="825497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b="1" dirty="0" smtClean="0">
                  <a:solidFill>
                    <a:srgbClr val="FF36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PAGE 04-35</a:t>
              </a:r>
            </a:p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b="1" dirty="0" smtClean="0">
                  <a:solidFill>
                    <a:srgbClr val="FF36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TOTAL SLIDE</a:t>
              </a:r>
              <a:endParaRPr lang="en-US" sz="800" b="1" dirty="0">
                <a:solidFill>
                  <a:srgbClr val="FF363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20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3187700" y="1587500"/>
            <a:ext cx="2273300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3200400" y="2705625"/>
            <a:ext cx="1524000" cy="2452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MESSAGE HERE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289300" y="2963578"/>
            <a:ext cx="19304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3187700" y="3782030"/>
            <a:ext cx="2273300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</a:t>
            </a:r>
          </a:p>
        </p:txBody>
      </p:sp>
      <p:sp>
        <p:nvSpPr>
          <p:cNvPr id="25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3200400" y="4900155"/>
            <a:ext cx="1524000" cy="2452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MESSAGE HERE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3289300" y="5158108"/>
            <a:ext cx="19304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8086328" y="1587500"/>
            <a:ext cx="2273300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</a:t>
            </a:r>
          </a:p>
        </p:txBody>
      </p:sp>
      <p:sp>
        <p:nvSpPr>
          <p:cNvPr id="28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8099028" y="2705625"/>
            <a:ext cx="1524000" cy="2452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MESSAGE HERE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8187928" y="2963578"/>
            <a:ext cx="19304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8086328" y="3782030"/>
            <a:ext cx="2273300" cy="531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spcBef>
                <a:spcPts val="0"/>
              </a:spcBef>
              <a:buNone/>
              <a:defRPr sz="3200"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company is an association or collection of individuals, whether natural persons. </a:t>
            </a:r>
          </a:p>
        </p:txBody>
      </p:sp>
      <p:sp>
        <p:nvSpPr>
          <p:cNvPr id="31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8099028" y="4900155"/>
            <a:ext cx="1524000" cy="24525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WRITE MESSAGE HERE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8187928" y="5158108"/>
            <a:ext cx="1930400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07245" y="2895157"/>
            <a:ext cx="2405855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3636"/>
                </a:solidFill>
                <a:latin typeface="Kyiv*Type Sans" panose="00000500000000000000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ANDERSON</a:t>
            </a:r>
            <a:endParaRPr lang="id-ID" sz="2000" b="1" dirty="0">
              <a:solidFill>
                <a:srgbClr val="FF3636"/>
              </a:solidFill>
              <a:latin typeface="Kyiv*Type Sans" panose="00000500000000000000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07245" y="5131108"/>
            <a:ext cx="2405855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3636"/>
                </a:solidFill>
                <a:latin typeface="Kyiv*Type Sans" panose="00000500000000000000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JONATHAN</a:t>
            </a:r>
            <a:endParaRPr lang="id-ID" sz="2000" b="1" dirty="0">
              <a:solidFill>
                <a:srgbClr val="FF3636"/>
              </a:solidFill>
              <a:latin typeface="Kyiv*Type Sans" panose="00000500000000000000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680473" y="2895157"/>
            <a:ext cx="2405855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3636"/>
                </a:solidFill>
                <a:latin typeface="Kyiv*Type Sans" panose="00000500000000000000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MARCHOEL</a:t>
            </a:r>
            <a:endParaRPr lang="id-ID" sz="2000" b="1" dirty="0">
              <a:solidFill>
                <a:srgbClr val="FF3636"/>
              </a:solidFill>
              <a:latin typeface="Kyiv*Type Sans" panose="00000500000000000000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680473" y="5131108"/>
            <a:ext cx="2405855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3636"/>
                </a:solidFill>
                <a:latin typeface="Kyiv*Type Sans" panose="00000500000000000000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DAVID JOSEP</a:t>
            </a:r>
            <a:endParaRPr lang="id-ID" sz="2000" b="1" dirty="0">
              <a:solidFill>
                <a:srgbClr val="FF3636"/>
              </a:solidFill>
              <a:latin typeface="Kyiv*Type Sans" panose="00000500000000000000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785460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0" y="0"/>
            <a:ext cx="1868129" cy="6858000"/>
          </a:xfrm>
          <a:prstGeom prst="rect">
            <a:avLst/>
          </a:prstGeom>
          <a:solidFill>
            <a:srgbClr val="FF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82045" y="1188091"/>
            <a:ext cx="7100348" cy="5969792"/>
          </a:xfrm>
          <a:prstGeom prst="rect">
            <a:avLst/>
          </a:prstGeom>
        </p:spPr>
      </p:pic>
      <p:sp>
        <p:nvSpPr>
          <p:cNvPr id="70" name="Rectangle 69"/>
          <p:cNvSpPr/>
          <p:nvPr/>
        </p:nvSpPr>
        <p:spPr>
          <a:xfrm>
            <a:off x="6096000" y="0"/>
            <a:ext cx="6096001" cy="2438400"/>
          </a:xfrm>
          <a:prstGeom prst="rect">
            <a:avLst/>
          </a:prstGeom>
          <a:solidFill>
            <a:srgbClr val="FF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63" name="Subtitle 2"/>
          <p:cNvSpPr txBox="1"/>
          <p:nvPr/>
        </p:nvSpPr>
        <p:spPr>
          <a:xfrm>
            <a:off x="6064255" y="3684722"/>
            <a:ext cx="5695945" cy="529259"/>
          </a:xfrm>
          <a:prstGeom prst="rect">
            <a:avLst/>
          </a:prstGeom>
        </p:spPr>
        <p:txBody>
          <a:bodyPr vert="horz" lIns="60960" tIns="30480" rIns="60960" bIns="30480" rtlCol="0" anchor="t">
            <a:noAutofit/>
          </a:bodyPr>
          <a:lstStyle>
            <a:lvl1pPr marL="342900" indent="-342900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704020202090204" pitchFamily="34" charset="0"/>
              <a:buChar char="•"/>
              <a:defRPr sz="4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28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00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861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Kyiv*Type Sans" panose="00000500000000000000" pitchFamily="2" charset="0"/>
                <a:ea typeface="Vollkorn" panose="00000500000000000000" pitchFamily="2" charset="0"/>
                <a:cs typeface="Rubik" pitchFamily="2" charset="-79"/>
              </a:rPr>
              <a:t>OUR DESKTOP ACTIVITIES</a:t>
            </a:r>
            <a:endParaRPr lang="en-US" sz="2800" dirty="0">
              <a:solidFill>
                <a:schemeClr val="tx1">
                  <a:lumMod val="65000"/>
                  <a:lumOff val="35000"/>
                </a:schemeClr>
              </a:solidFill>
              <a:latin typeface="Kyiv*Type Sans" panose="00000500000000000000" pitchFamily="2" charset="0"/>
              <a:ea typeface="Vollkorn" panose="00000500000000000000" pitchFamily="2" charset="0"/>
              <a:cs typeface="Rubik" pitchFamily="2" charset="-79"/>
            </a:endParaRPr>
          </a:p>
        </p:txBody>
      </p:sp>
      <p:sp>
        <p:nvSpPr>
          <p:cNvPr id="64" name="Subtitle 2"/>
          <p:cNvSpPr txBox="1"/>
          <p:nvPr/>
        </p:nvSpPr>
        <p:spPr>
          <a:xfrm>
            <a:off x="6135037" y="4353681"/>
            <a:ext cx="4151963" cy="561219"/>
          </a:xfrm>
          <a:prstGeom prst="rect">
            <a:avLst/>
          </a:prstGeom>
        </p:spPr>
        <p:txBody>
          <a:bodyPr vert="horz" lIns="60960" tIns="30480" rIns="60960" bIns="30480" rtlCol="0" anchor="t">
            <a:noAutofit/>
          </a:bodyPr>
          <a:lstStyle>
            <a:lvl1pPr marL="342900" indent="-342900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704020202090204" pitchFamily="34" charset="0"/>
              <a:buChar char="•"/>
              <a:defRPr sz="4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28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00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861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70402020209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200000"/>
              </a:lnSpc>
              <a:buNone/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have freedom here. The only guide is your heart. Trees grow in all kinds of ways. They're not all perfectly straight. </a:t>
            </a:r>
          </a:p>
        </p:txBody>
      </p:sp>
      <p:sp>
        <p:nvSpPr>
          <p:cNvPr id="65" name="Rectangle: Rounded Corners 64"/>
          <p:cNvSpPr/>
          <p:nvPr/>
        </p:nvSpPr>
        <p:spPr>
          <a:xfrm>
            <a:off x="6135037" y="5233977"/>
            <a:ext cx="2881963" cy="595235"/>
          </a:xfrm>
          <a:prstGeom prst="roundRect">
            <a:avLst>
              <a:gd name="adj" fmla="val 4452"/>
            </a:avLst>
          </a:prstGeom>
          <a:solidFill>
            <a:srgbClr val="FF363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67"/>
          </a:p>
        </p:txBody>
      </p:sp>
      <p:sp>
        <p:nvSpPr>
          <p:cNvPr id="66" name="Title 1"/>
          <p:cNvSpPr txBox="1"/>
          <p:nvPr/>
        </p:nvSpPr>
        <p:spPr>
          <a:xfrm>
            <a:off x="6393424" y="5347894"/>
            <a:ext cx="1990185" cy="367400"/>
          </a:xfrm>
          <a:prstGeom prst="rect">
            <a:avLst/>
          </a:prstGeom>
        </p:spPr>
        <p:txBody>
          <a:bodyPr vert="horz" lIns="60960" tIns="30480" rIns="60960" bIns="30480" rtlCol="0" anchor="ctr">
            <a:no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8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Download Now</a:t>
            </a:r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8551334" y="5559877"/>
            <a:ext cx="207279" cy="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6096001" y="6308725"/>
            <a:ext cx="6096000" cy="549275"/>
          </a:xfrm>
          <a:prstGeom prst="rect">
            <a:avLst/>
          </a:prstGeom>
          <a:solidFill>
            <a:srgbClr val="FF3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33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3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31"/>
          </p:nvPr>
        </p:nvSpPr>
        <p:spPr/>
      </p:sp>
    </p:spTree>
    <p:extLst>
      <p:ext uri="{BB962C8B-B14F-4D97-AF65-F5344CB8AC3E}">
        <p14:creationId xmlns:p14="http://schemas.microsoft.com/office/powerpoint/2010/main" val="146310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97644" y="157873"/>
            <a:ext cx="1237455" cy="2739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AVALMEN</a:t>
            </a:r>
            <a:endParaRPr lang="en-US" sz="1000" b="1" spc="3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5446910" y="157873"/>
            <a:ext cx="1309489" cy="2739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b="1" spc="300" dirty="0" smtClean="0">
                <a:solidFill>
                  <a:srgbClr val="FF363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PORTFOLIO</a:t>
            </a:r>
            <a:endParaRPr lang="en-US" sz="1000" b="1" spc="300" dirty="0">
              <a:solidFill>
                <a:srgbClr val="FF363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5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0768210" y="157873"/>
            <a:ext cx="1237455" cy="27392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1000" b="1" spc="3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WEBSITE</a:t>
            </a:r>
            <a:endParaRPr lang="en-US" sz="1000" b="1" spc="3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Text Placeholder 6">
            <a:extLst>
              <a:ext uri="{FF2B5EF4-FFF2-40B4-BE49-F238E27FC236}">
                <a16:creationId xmlns="" xmlns:a16="http://schemas.microsoft.com/office/drawing/2014/main" id="{BA3DC23B-4D0A-9749-A05B-35A16027E9CA}"/>
              </a:ext>
            </a:extLst>
          </p:cNvPr>
          <p:cNvSpPr txBox="1">
            <a:spLocks/>
          </p:cNvSpPr>
          <p:nvPr/>
        </p:nvSpPr>
        <p:spPr>
          <a:xfrm>
            <a:off x="10553700" y="6320988"/>
            <a:ext cx="1377950" cy="32906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spcBef>
                <a:spcPts val="0"/>
              </a:spcBef>
              <a:buNone/>
              <a:defRPr sz="3200"/>
            </a:pP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DOLOR SIT AMET CONSECTUR</a:t>
            </a:r>
            <a:endParaRPr lang="en-US" sz="800" dirty="0">
              <a:solidFill>
                <a:schemeClr val="tx1">
                  <a:lumMod val="75000"/>
                  <a:lumOff val="2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49250" y="6044452"/>
            <a:ext cx="1727198" cy="662419"/>
            <a:chOff x="247655" y="5930152"/>
            <a:chExt cx="1727198" cy="662419"/>
          </a:xfrm>
        </p:grpSpPr>
        <p:sp>
          <p:nvSpPr>
            <p:cNvPr id="8" name="Shape 4690"/>
            <p:cNvSpPr/>
            <p:nvPr/>
          </p:nvSpPr>
          <p:spPr>
            <a:xfrm>
              <a:off x="247655" y="6230542"/>
              <a:ext cx="305130" cy="30521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1324" y="0"/>
                  </a:moveTo>
                  <a:lnTo>
                    <a:pt x="61324" y="0"/>
                  </a:lnTo>
                  <a:cubicBezTo>
                    <a:pt x="28012" y="0"/>
                    <a:pt x="0" y="27823"/>
                    <a:pt x="0" y="61324"/>
                  </a:cubicBezTo>
                  <a:cubicBezTo>
                    <a:pt x="0" y="91987"/>
                    <a:pt x="28012" y="119810"/>
                    <a:pt x="61324" y="119810"/>
                  </a:cubicBezTo>
                  <a:cubicBezTo>
                    <a:pt x="91987" y="119810"/>
                    <a:pt x="119810" y="91987"/>
                    <a:pt x="119810" y="61324"/>
                  </a:cubicBezTo>
                  <a:cubicBezTo>
                    <a:pt x="119810" y="27823"/>
                    <a:pt x="91987" y="0"/>
                    <a:pt x="61324" y="0"/>
                  </a:cubicBezTo>
                  <a:close/>
                  <a:moveTo>
                    <a:pt x="103154" y="30662"/>
                  </a:moveTo>
                  <a:lnTo>
                    <a:pt x="103154" y="30662"/>
                  </a:lnTo>
                  <a:cubicBezTo>
                    <a:pt x="108643" y="38990"/>
                    <a:pt x="111482" y="47507"/>
                    <a:pt x="111482" y="55646"/>
                  </a:cubicBezTo>
                  <a:cubicBezTo>
                    <a:pt x="83659" y="55646"/>
                    <a:pt x="83659" y="55646"/>
                    <a:pt x="83659" y="55646"/>
                  </a:cubicBezTo>
                  <a:cubicBezTo>
                    <a:pt x="83659" y="50157"/>
                    <a:pt x="80820" y="41829"/>
                    <a:pt x="80820" y="36340"/>
                  </a:cubicBezTo>
                  <a:cubicBezTo>
                    <a:pt x="89148" y="36340"/>
                    <a:pt x="97665" y="33501"/>
                    <a:pt x="103154" y="30662"/>
                  </a:cubicBezTo>
                  <a:close/>
                  <a:moveTo>
                    <a:pt x="97665" y="25173"/>
                  </a:moveTo>
                  <a:lnTo>
                    <a:pt x="97665" y="25173"/>
                  </a:lnTo>
                  <a:cubicBezTo>
                    <a:pt x="91987" y="27823"/>
                    <a:pt x="86498" y="27823"/>
                    <a:pt x="77981" y="27823"/>
                  </a:cubicBezTo>
                  <a:cubicBezTo>
                    <a:pt x="77981" y="22334"/>
                    <a:pt x="75331" y="16845"/>
                    <a:pt x="72492" y="11167"/>
                  </a:cubicBezTo>
                  <a:cubicBezTo>
                    <a:pt x="83659" y="11167"/>
                    <a:pt x="91987" y="16845"/>
                    <a:pt x="97665" y="25173"/>
                  </a:cubicBezTo>
                  <a:close/>
                  <a:moveTo>
                    <a:pt x="44668" y="55646"/>
                  </a:moveTo>
                  <a:lnTo>
                    <a:pt x="44668" y="55646"/>
                  </a:lnTo>
                  <a:cubicBezTo>
                    <a:pt x="44668" y="50157"/>
                    <a:pt x="47507" y="44668"/>
                    <a:pt x="47507" y="36340"/>
                  </a:cubicBezTo>
                  <a:cubicBezTo>
                    <a:pt x="52996" y="38990"/>
                    <a:pt x="55835" y="38990"/>
                    <a:pt x="61324" y="38990"/>
                  </a:cubicBezTo>
                  <a:cubicBezTo>
                    <a:pt x="64164" y="38990"/>
                    <a:pt x="69842" y="38990"/>
                    <a:pt x="72492" y="36340"/>
                  </a:cubicBezTo>
                  <a:cubicBezTo>
                    <a:pt x="75331" y="44668"/>
                    <a:pt x="75331" y="50157"/>
                    <a:pt x="75331" y="55646"/>
                  </a:cubicBezTo>
                  <a:lnTo>
                    <a:pt x="44668" y="55646"/>
                  </a:lnTo>
                  <a:close/>
                  <a:moveTo>
                    <a:pt x="75331" y="64164"/>
                  </a:moveTo>
                  <a:lnTo>
                    <a:pt x="75331" y="64164"/>
                  </a:lnTo>
                  <a:cubicBezTo>
                    <a:pt x="75331" y="69652"/>
                    <a:pt x="75331" y="77981"/>
                    <a:pt x="72492" y="83659"/>
                  </a:cubicBezTo>
                  <a:cubicBezTo>
                    <a:pt x="69842" y="83659"/>
                    <a:pt x="64164" y="83659"/>
                    <a:pt x="61324" y="83659"/>
                  </a:cubicBezTo>
                  <a:cubicBezTo>
                    <a:pt x="55835" y="83659"/>
                    <a:pt x="52996" y="83659"/>
                    <a:pt x="47507" y="83659"/>
                  </a:cubicBezTo>
                  <a:cubicBezTo>
                    <a:pt x="47507" y="77981"/>
                    <a:pt x="44668" y="69652"/>
                    <a:pt x="44668" y="64164"/>
                  </a:cubicBezTo>
                  <a:lnTo>
                    <a:pt x="75331" y="64164"/>
                  </a:lnTo>
                  <a:close/>
                  <a:moveTo>
                    <a:pt x="55835" y="8328"/>
                  </a:moveTo>
                  <a:lnTo>
                    <a:pt x="55835" y="8328"/>
                  </a:lnTo>
                  <a:cubicBezTo>
                    <a:pt x="58675" y="8328"/>
                    <a:pt x="58675" y="8328"/>
                    <a:pt x="61324" y="8328"/>
                  </a:cubicBezTo>
                  <a:lnTo>
                    <a:pt x="64164" y="8328"/>
                  </a:lnTo>
                  <a:cubicBezTo>
                    <a:pt x="67003" y="14006"/>
                    <a:pt x="69842" y="22334"/>
                    <a:pt x="72492" y="30662"/>
                  </a:cubicBezTo>
                  <a:cubicBezTo>
                    <a:pt x="67003" y="30662"/>
                    <a:pt x="64164" y="30662"/>
                    <a:pt x="61324" y="30662"/>
                  </a:cubicBezTo>
                  <a:cubicBezTo>
                    <a:pt x="55835" y="30662"/>
                    <a:pt x="52996" y="30662"/>
                    <a:pt x="50157" y="30662"/>
                  </a:cubicBezTo>
                  <a:cubicBezTo>
                    <a:pt x="50157" y="22334"/>
                    <a:pt x="52996" y="14006"/>
                    <a:pt x="55835" y="8328"/>
                  </a:cubicBezTo>
                  <a:close/>
                  <a:moveTo>
                    <a:pt x="47507" y="11167"/>
                  </a:moveTo>
                  <a:lnTo>
                    <a:pt x="47507" y="11167"/>
                  </a:lnTo>
                  <a:cubicBezTo>
                    <a:pt x="44668" y="16845"/>
                    <a:pt x="41829" y="22334"/>
                    <a:pt x="41829" y="27823"/>
                  </a:cubicBezTo>
                  <a:cubicBezTo>
                    <a:pt x="36340" y="27823"/>
                    <a:pt x="28012" y="27823"/>
                    <a:pt x="22334" y="25173"/>
                  </a:cubicBezTo>
                  <a:cubicBezTo>
                    <a:pt x="28012" y="16845"/>
                    <a:pt x="39179" y="11167"/>
                    <a:pt x="47507" y="11167"/>
                  </a:cubicBezTo>
                  <a:close/>
                  <a:moveTo>
                    <a:pt x="16845" y="30662"/>
                  </a:moveTo>
                  <a:lnTo>
                    <a:pt x="16845" y="30662"/>
                  </a:lnTo>
                  <a:cubicBezTo>
                    <a:pt x="25173" y="33501"/>
                    <a:pt x="33501" y="36340"/>
                    <a:pt x="39179" y="36340"/>
                  </a:cubicBezTo>
                  <a:cubicBezTo>
                    <a:pt x="39179" y="41829"/>
                    <a:pt x="39179" y="50157"/>
                    <a:pt x="39179" y="55646"/>
                  </a:cubicBezTo>
                  <a:cubicBezTo>
                    <a:pt x="8328" y="55646"/>
                    <a:pt x="8328" y="55646"/>
                    <a:pt x="8328" y="55646"/>
                  </a:cubicBezTo>
                  <a:cubicBezTo>
                    <a:pt x="8328" y="47507"/>
                    <a:pt x="11167" y="38990"/>
                    <a:pt x="16845" y="30662"/>
                  </a:cubicBezTo>
                  <a:close/>
                  <a:moveTo>
                    <a:pt x="16845" y="89148"/>
                  </a:moveTo>
                  <a:lnTo>
                    <a:pt x="16845" y="89148"/>
                  </a:lnTo>
                  <a:cubicBezTo>
                    <a:pt x="11167" y="80820"/>
                    <a:pt x="8328" y="72492"/>
                    <a:pt x="8328" y="64164"/>
                  </a:cubicBezTo>
                  <a:cubicBezTo>
                    <a:pt x="39179" y="64164"/>
                    <a:pt x="39179" y="64164"/>
                    <a:pt x="39179" y="64164"/>
                  </a:cubicBezTo>
                  <a:cubicBezTo>
                    <a:pt x="39179" y="69652"/>
                    <a:pt x="39179" y="77981"/>
                    <a:pt x="39179" y="83659"/>
                  </a:cubicBezTo>
                  <a:cubicBezTo>
                    <a:pt x="33501" y="86498"/>
                    <a:pt x="25173" y="86498"/>
                    <a:pt x="16845" y="89148"/>
                  </a:cubicBezTo>
                  <a:close/>
                  <a:moveTo>
                    <a:pt x="22334" y="94826"/>
                  </a:moveTo>
                  <a:lnTo>
                    <a:pt x="22334" y="94826"/>
                  </a:lnTo>
                  <a:cubicBezTo>
                    <a:pt x="28012" y="94826"/>
                    <a:pt x="36340" y="91987"/>
                    <a:pt x="41829" y="91987"/>
                  </a:cubicBezTo>
                  <a:cubicBezTo>
                    <a:pt x="41829" y="97476"/>
                    <a:pt x="44668" y="105993"/>
                    <a:pt x="47507" y="111482"/>
                  </a:cubicBezTo>
                  <a:cubicBezTo>
                    <a:pt x="39179" y="108643"/>
                    <a:pt x="28012" y="103154"/>
                    <a:pt x="22334" y="94826"/>
                  </a:cubicBezTo>
                  <a:close/>
                  <a:moveTo>
                    <a:pt x="64164" y="111482"/>
                  </a:moveTo>
                  <a:lnTo>
                    <a:pt x="64164" y="111482"/>
                  </a:lnTo>
                  <a:lnTo>
                    <a:pt x="61324" y="111482"/>
                  </a:lnTo>
                  <a:cubicBezTo>
                    <a:pt x="58675" y="111482"/>
                    <a:pt x="58675" y="111482"/>
                    <a:pt x="55835" y="111482"/>
                  </a:cubicBezTo>
                  <a:cubicBezTo>
                    <a:pt x="52996" y="105993"/>
                    <a:pt x="50157" y="97476"/>
                    <a:pt x="50157" y="89148"/>
                  </a:cubicBezTo>
                  <a:cubicBezTo>
                    <a:pt x="52996" y="89148"/>
                    <a:pt x="55835" y="89148"/>
                    <a:pt x="61324" y="89148"/>
                  </a:cubicBezTo>
                  <a:cubicBezTo>
                    <a:pt x="64164" y="89148"/>
                    <a:pt x="67003" y="89148"/>
                    <a:pt x="72492" y="89148"/>
                  </a:cubicBezTo>
                  <a:cubicBezTo>
                    <a:pt x="69842" y="97476"/>
                    <a:pt x="67003" y="105993"/>
                    <a:pt x="64164" y="111482"/>
                  </a:cubicBezTo>
                  <a:close/>
                  <a:moveTo>
                    <a:pt x="72492" y="111482"/>
                  </a:moveTo>
                  <a:lnTo>
                    <a:pt x="72492" y="111482"/>
                  </a:lnTo>
                  <a:cubicBezTo>
                    <a:pt x="75331" y="105993"/>
                    <a:pt x="77981" y="97476"/>
                    <a:pt x="77981" y="91987"/>
                  </a:cubicBezTo>
                  <a:cubicBezTo>
                    <a:pt x="86498" y="91987"/>
                    <a:pt x="91987" y="94826"/>
                    <a:pt x="97665" y="94826"/>
                  </a:cubicBezTo>
                  <a:cubicBezTo>
                    <a:pt x="91987" y="103154"/>
                    <a:pt x="83659" y="108643"/>
                    <a:pt x="72492" y="111482"/>
                  </a:cubicBezTo>
                  <a:close/>
                  <a:moveTo>
                    <a:pt x="103154" y="89148"/>
                  </a:moveTo>
                  <a:lnTo>
                    <a:pt x="103154" y="89148"/>
                  </a:lnTo>
                  <a:cubicBezTo>
                    <a:pt x="97665" y="86498"/>
                    <a:pt x="89148" y="86498"/>
                    <a:pt x="80820" y="83659"/>
                  </a:cubicBezTo>
                  <a:cubicBezTo>
                    <a:pt x="80820" y="77981"/>
                    <a:pt x="83659" y="69652"/>
                    <a:pt x="83659" y="64164"/>
                  </a:cubicBezTo>
                  <a:cubicBezTo>
                    <a:pt x="111482" y="64164"/>
                    <a:pt x="111482" y="64164"/>
                    <a:pt x="111482" y="64164"/>
                  </a:cubicBezTo>
                  <a:cubicBezTo>
                    <a:pt x="111482" y="72492"/>
                    <a:pt x="108643" y="80820"/>
                    <a:pt x="103154" y="8914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lIns="45713" tIns="22850" rIns="45713" bIns="22850" anchor="ctr" anchorCtr="0">
              <a:noAutofit/>
            </a:bodyPr>
            <a:lstStyle/>
            <a:p>
              <a:endParaRPr>
                <a:solidFill>
                  <a:schemeClr val="tx1">
                    <a:lumMod val="75000"/>
                    <a:lumOff val="25000"/>
                  </a:schemeClr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9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6296518"/>
              <a:ext cx="1371599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WWW.AVALMEN.COM</a:t>
              </a: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10" name="Text Placeholder 6">
              <a:extLst>
                <a:ext uri="{FF2B5EF4-FFF2-40B4-BE49-F238E27FC236}">
                  <a16:creationId xmlns="" xmlns:a16="http://schemas.microsoft.com/office/drawing/2014/main" id="{BA3DC23B-4D0A-9749-A05B-35A16027E9CA}"/>
                </a:ext>
              </a:extLst>
            </p:cNvPr>
            <p:cNvSpPr txBox="1">
              <a:spLocks/>
            </p:cNvSpPr>
            <p:nvPr/>
          </p:nvSpPr>
          <p:spPr>
            <a:xfrm>
              <a:off x="603254" y="5930152"/>
              <a:ext cx="825497" cy="296053"/>
            </a:xfrm>
            <a:prstGeom prst="rect">
              <a:avLst/>
            </a:prstGeom>
          </p:spPr>
          <p:txBody>
            <a:bodyPr/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b="1" dirty="0" smtClean="0">
                  <a:solidFill>
                    <a:srgbClr val="FF36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PAGE 04-35</a:t>
              </a:r>
            </a:p>
            <a:p>
              <a:pPr marL="0" indent="0">
                <a:lnSpc>
                  <a:spcPct val="100000"/>
                </a:lnSpc>
                <a:spcBef>
                  <a:spcPts val="0"/>
                </a:spcBef>
                <a:buNone/>
                <a:defRPr sz="3200"/>
              </a:pPr>
              <a:r>
                <a:rPr lang="en-US" sz="800" b="1" dirty="0" smtClean="0">
                  <a:solidFill>
                    <a:srgbClr val="FF3636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TOTAL SLIDE</a:t>
              </a:r>
              <a:endParaRPr lang="en-US" sz="800" b="1" dirty="0">
                <a:solidFill>
                  <a:srgbClr val="FF363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2309376" y="3556938"/>
            <a:ext cx="7598647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7200" spc="600" dirty="0" smtClean="0">
                <a:solidFill>
                  <a:srgbClr val="FF3636"/>
                </a:solidFill>
                <a:latin typeface="Kyiv*Type Sans" panose="00000500000000000000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AVALMEN</a:t>
            </a:r>
            <a:endParaRPr lang="id-ID" sz="7200" spc="600" dirty="0">
              <a:solidFill>
                <a:srgbClr val="FF3636"/>
              </a:solidFill>
              <a:latin typeface="Kyiv*Type Sans" panose="00000500000000000000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09376" y="4225230"/>
            <a:ext cx="7598647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7200" spc="600" dirty="0" smtClean="0">
                <a:solidFill>
                  <a:srgbClr val="FF3636"/>
                </a:solidFill>
                <a:latin typeface="Kyiv*Type Sans" panose="00000500000000000000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THANKYOU</a:t>
            </a:r>
            <a:endParaRPr lang="id-ID" sz="7200" spc="600" dirty="0">
              <a:solidFill>
                <a:srgbClr val="FF3636"/>
              </a:solidFill>
              <a:latin typeface="Kyiv*Type Sans" panose="00000500000000000000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309376" y="4880822"/>
            <a:ext cx="7598647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7200" spc="600" dirty="0" smtClean="0">
                <a:solidFill>
                  <a:srgbClr val="FF3636"/>
                </a:solidFill>
                <a:latin typeface="Kyiv*Type Sans" panose="00000500000000000000" pitchFamily="2" charset="0"/>
                <a:ea typeface="Vollkorn" panose="00000500000000000000" pitchFamily="2" charset="0"/>
                <a:cs typeface="Times New Roman" panose="02020603050405020304" pitchFamily="18" charset="0"/>
              </a:rPr>
              <a:t>AVALMEN</a:t>
            </a:r>
            <a:endParaRPr lang="id-ID" sz="7200" spc="600" dirty="0">
              <a:solidFill>
                <a:srgbClr val="FF3636"/>
              </a:solidFill>
              <a:latin typeface="Kyiv*Type Sans" panose="00000500000000000000" pitchFamily="2" charset="0"/>
              <a:ea typeface="Vollkorn" panose="00000500000000000000" pitchFamily="2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2501900" y="4864100"/>
            <a:ext cx="72136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5678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4" name="Shape 4584"/>
          <p:cNvSpPr/>
          <p:nvPr/>
        </p:nvSpPr>
        <p:spPr>
          <a:xfrm>
            <a:off x="10417736" y="5601466"/>
            <a:ext cx="227524" cy="12702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45" y="106015"/>
                </a:moveTo>
                <a:lnTo>
                  <a:pt x="119745" y="106015"/>
                </a:lnTo>
                <a:cubicBezTo>
                  <a:pt x="63813" y="0"/>
                  <a:pt x="63813" y="0"/>
                  <a:pt x="63813" y="0"/>
                </a:cubicBezTo>
                <a:cubicBezTo>
                  <a:pt x="63813" y="0"/>
                  <a:pt x="63813" y="0"/>
                  <a:pt x="60000" y="0"/>
                </a:cubicBezTo>
                <a:cubicBezTo>
                  <a:pt x="60000" y="0"/>
                  <a:pt x="60000" y="0"/>
                  <a:pt x="56186" y="0"/>
                </a:cubicBezTo>
                <a:cubicBezTo>
                  <a:pt x="3813" y="106015"/>
                  <a:pt x="3813" y="106015"/>
                  <a:pt x="3813" y="106015"/>
                </a:cubicBezTo>
                <a:cubicBezTo>
                  <a:pt x="0" y="112781"/>
                  <a:pt x="0" y="112781"/>
                  <a:pt x="3813" y="119548"/>
                </a:cubicBezTo>
                <a:cubicBezTo>
                  <a:pt x="3813" y="119548"/>
                  <a:pt x="7627" y="119548"/>
                  <a:pt x="11186" y="119548"/>
                </a:cubicBezTo>
                <a:cubicBezTo>
                  <a:pt x="60000" y="19849"/>
                  <a:pt x="60000" y="19849"/>
                  <a:pt x="60000" y="19849"/>
                </a:cubicBezTo>
                <a:cubicBezTo>
                  <a:pt x="112372" y="119548"/>
                  <a:pt x="112372" y="119548"/>
                  <a:pt x="112372" y="119548"/>
                </a:cubicBezTo>
                <a:cubicBezTo>
                  <a:pt x="116186" y="119548"/>
                  <a:pt x="116186" y="119548"/>
                  <a:pt x="119745" y="119548"/>
                </a:cubicBezTo>
                <a:cubicBezTo>
                  <a:pt x="119745" y="112781"/>
                  <a:pt x="119745" y="112781"/>
                  <a:pt x="119745" y="106015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86" name="Shape 4586"/>
          <p:cNvSpPr/>
          <p:nvPr/>
        </p:nvSpPr>
        <p:spPr>
          <a:xfrm>
            <a:off x="9498815" y="5550304"/>
            <a:ext cx="126991" cy="2275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924" y="59745"/>
                </a:moveTo>
                <a:lnTo>
                  <a:pt x="19924" y="59745"/>
                </a:lnTo>
                <a:cubicBezTo>
                  <a:pt x="119547" y="7372"/>
                  <a:pt x="119547" y="7372"/>
                  <a:pt x="119547" y="7372"/>
                </a:cubicBezTo>
                <a:cubicBezTo>
                  <a:pt x="119547" y="7372"/>
                  <a:pt x="119547" y="3559"/>
                  <a:pt x="119547" y="0"/>
                </a:cubicBezTo>
                <a:cubicBezTo>
                  <a:pt x="113207" y="0"/>
                  <a:pt x="113207" y="0"/>
                  <a:pt x="106415" y="0"/>
                </a:cubicBezTo>
                <a:cubicBezTo>
                  <a:pt x="0" y="56186"/>
                  <a:pt x="0" y="56186"/>
                  <a:pt x="0" y="56186"/>
                </a:cubicBezTo>
                <a:lnTo>
                  <a:pt x="0" y="59745"/>
                </a:lnTo>
                <a:lnTo>
                  <a:pt x="0" y="63559"/>
                </a:lnTo>
                <a:cubicBezTo>
                  <a:pt x="106415" y="119745"/>
                  <a:pt x="106415" y="119745"/>
                  <a:pt x="106415" y="119745"/>
                </a:cubicBezTo>
                <a:cubicBezTo>
                  <a:pt x="113207" y="119745"/>
                  <a:pt x="113207" y="119745"/>
                  <a:pt x="119547" y="119745"/>
                </a:cubicBezTo>
                <a:cubicBezTo>
                  <a:pt x="119547" y="115932"/>
                  <a:pt x="119547" y="112372"/>
                  <a:pt x="119547" y="112372"/>
                </a:cubicBezTo>
                <a:lnTo>
                  <a:pt x="19924" y="59745"/>
                </a:ln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88" name="Shape 4588"/>
          <p:cNvSpPr/>
          <p:nvPr/>
        </p:nvSpPr>
        <p:spPr>
          <a:xfrm>
            <a:off x="8429976" y="5516783"/>
            <a:ext cx="305131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7318" y="65718"/>
                </a:moveTo>
                <a:lnTo>
                  <a:pt x="47318" y="65718"/>
                </a:lnTo>
                <a:cubicBezTo>
                  <a:pt x="8328" y="108368"/>
                  <a:pt x="8328" y="108368"/>
                  <a:pt x="8328" y="108368"/>
                </a:cubicBezTo>
                <a:cubicBezTo>
                  <a:pt x="8328" y="82778"/>
                  <a:pt x="8328" y="82778"/>
                  <a:pt x="8328" y="82778"/>
                </a:cubicBezTo>
                <a:cubicBezTo>
                  <a:pt x="8328" y="79870"/>
                  <a:pt x="5488" y="79870"/>
                  <a:pt x="2649" y="79870"/>
                </a:cubicBezTo>
                <a:cubicBezTo>
                  <a:pt x="2649" y="79870"/>
                  <a:pt x="0" y="79870"/>
                  <a:pt x="0" y="82778"/>
                </a:cubicBezTo>
                <a:cubicBezTo>
                  <a:pt x="0" y="117092"/>
                  <a:pt x="0" y="117092"/>
                  <a:pt x="0" y="117092"/>
                </a:cubicBezTo>
                <a:lnTo>
                  <a:pt x="0" y="119806"/>
                </a:lnTo>
                <a:cubicBezTo>
                  <a:pt x="2649" y="119806"/>
                  <a:pt x="2649" y="119806"/>
                  <a:pt x="2649" y="119806"/>
                </a:cubicBezTo>
                <a:cubicBezTo>
                  <a:pt x="36151" y="119806"/>
                  <a:pt x="36151" y="119806"/>
                  <a:pt x="36151" y="119806"/>
                </a:cubicBezTo>
                <a:cubicBezTo>
                  <a:pt x="38990" y="119806"/>
                  <a:pt x="41829" y="119806"/>
                  <a:pt x="41829" y="117092"/>
                </a:cubicBezTo>
                <a:cubicBezTo>
                  <a:pt x="41829" y="114184"/>
                  <a:pt x="38990" y="114184"/>
                  <a:pt x="36151" y="114184"/>
                </a:cubicBezTo>
                <a:cubicBezTo>
                  <a:pt x="10977" y="114184"/>
                  <a:pt x="10977" y="114184"/>
                  <a:pt x="10977" y="114184"/>
                </a:cubicBezTo>
                <a:cubicBezTo>
                  <a:pt x="52807" y="71340"/>
                  <a:pt x="52807" y="71340"/>
                  <a:pt x="52807" y="71340"/>
                </a:cubicBezTo>
                <a:lnTo>
                  <a:pt x="47318" y="65718"/>
                </a:lnTo>
                <a:close/>
                <a:moveTo>
                  <a:pt x="116971" y="0"/>
                </a:moveTo>
                <a:lnTo>
                  <a:pt x="116971" y="0"/>
                </a:lnTo>
                <a:cubicBezTo>
                  <a:pt x="116971" y="0"/>
                  <a:pt x="116971" y="0"/>
                  <a:pt x="114132" y="0"/>
                </a:cubicBezTo>
                <a:cubicBezTo>
                  <a:pt x="80630" y="0"/>
                  <a:pt x="80630" y="0"/>
                  <a:pt x="80630" y="0"/>
                </a:cubicBezTo>
                <a:cubicBezTo>
                  <a:pt x="80630" y="0"/>
                  <a:pt x="77981" y="0"/>
                  <a:pt x="77981" y="2907"/>
                </a:cubicBezTo>
                <a:cubicBezTo>
                  <a:pt x="77981" y="5621"/>
                  <a:pt x="80630" y="5621"/>
                  <a:pt x="80630" y="5621"/>
                </a:cubicBezTo>
                <a:cubicBezTo>
                  <a:pt x="105804" y="5621"/>
                  <a:pt x="105804" y="5621"/>
                  <a:pt x="105804" y="5621"/>
                </a:cubicBezTo>
                <a:cubicBezTo>
                  <a:pt x="66813" y="48465"/>
                  <a:pt x="66813" y="48465"/>
                  <a:pt x="66813" y="48465"/>
                </a:cubicBezTo>
                <a:cubicBezTo>
                  <a:pt x="72492" y="54281"/>
                  <a:pt x="72492" y="54281"/>
                  <a:pt x="72492" y="54281"/>
                </a:cubicBezTo>
                <a:cubicBezTo>
                  <a:pt x="111293" y="11437"/>
                  <a:pt x="111293" y="11437"/>
                  <a:pt x="111293" y="11437"/>
                </a:cubicBezTo>
                <a:cubicBezTo>
                  <a:pt x="111293" y="37027"/>
                  <a:pt x="111293" y="37027"/>
                  <a:pt x="111293" y="37027"/>
                </a:cubicBezTo>
                <a:cubicBezTo>
                  <a:pt x="111293" y="39935"/>
                  <a:pt x="114132" y="39935"/>
                  <a:pt x="114132" y="39935"/>
                </a:cubicBezTo>
                <a:cubicBezTo>
                  <a:pt x="116971" y="39935"/>
                  <a:pt x="119810" y="39935"/>
                  <a:pt x="119810" y="37027"/>
                </a:cubicBezTo>
                <a:cubicBezTo>
                  <a:pt x="119810" y="2907"/>
                  <a:pt x="119810" y="2907"/>
                  <a:pt x="119810" y="2907"/>
                </a:cubicBezTo>
                <a:cubicBezTo>
                  <a:pt x="119810" y="2907"/>
                  <a:pt x="119810" y="0"/>
                  <a:pt x="116971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0" name="Shape 4590"/>
          <p:cNvSpPr/>
          <p:nvPr/>
        </p:nvSpPr>
        <p:spPr>
          <a:xfrm>
            <a:off x="7519875" y="5516783"/>
            <a:ext cx="126991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6415" y="91308"/>
                </a:moveTo>
                <a:lnTo>
                  <a:pt x="106415" y="91308"/>
                </a:lnTo>
                <a:cubicBezTo>
                  <a:pt x="66566" y="108368"/>
                  <a:pt x="66566" y="108368"/>
                  <a:pt x="66566" y="108368"/>
                </a:cubicBezTo>
                <a:cubicBezTo>
                  <a:pt x="66566" y="11437"/>
                  <a:pt x="66566" y="11437"/>
                  <a:pt x="66566" y="11437"/>
                </a:cubicBezTo>
                <a:cubicBezTo>
                  <a:pt x="106415" y="28497"/>
                  <a:pt x="106415" y="28497"/>
                  <a:pt x="106415" y="28497"/>
                </a:cubicBezTo>
                <a:cubicBezTo>
                  <a:pt x="113207" y="28497"/>
                  <a:pt x="113207" y="28497"/>
                  <a:pt x="119547" y="28497"/>
                </a:cubicBezTo>
                <a:cubicBezTo>
                  <a:pt x="119547" y="25783"/>
                  <a:pt x="119547" y="22875"/>
                  <a:pt x="119547" y="22875"/>
                </a:cubicBezTo>
                <a:cubicBezTo>
                  <a:pt x="66566" y="0"/>
                  <a:pt x="66566" y="0"/>
                  <a:pt x="66566" y="0"/>
                </a:cubicBezTo>
                <a:lnTo>
                  <a:pt x="59773" y="0"/>
                </a:lnTo>
                <a:lnTo>
                  <a:pt x="52981" y="0"/>
                </a:lnTo>
                <a:cubicBezTo>
                  <a:pt x="0" y="22875"/>
                  <a:pt x="0" y="22875"/>
                  <a:pt x="0" y="22875"/>
                </a:cubicBezTo>
                <a:cubicBezTo>
                  <a:pt x="0" y="22875"/>
                  <a:pt x="0" y="25783"/>
                  <a:pt x="0" y="28497"/>
                </a:cubicBezTo>
                <a:cubicBezTo>
                  <a:pt x="6339" y="28497"/>
                  <a:pt x="6339" y="28497"/>
                  <a:pt x="13132" y="28497"/>
                </a:cubicBezTo>
                <a:cubicBezTo>
                  <a:pt x="52981" y="11437"/>
                  <a:pt x="52981" y="11437"/>
                  <a:pt x="52981" y="11437"/>
                </a:cubicBezTo>
                <a:cubicBezTo>
                  <a:pt x="52981" y="108368"/>
                  <a:pt x="52981" y="108368"/>
                  <a:pt x="52981" y="108368"/>
                </a:cubicBezTo>
                <a:cubicBezTo>
                  <a:pt x="13132" y="91308"/>
                  <a:pt x="13132" y="91308"/>
                  <a:pt x="13132" y="91308"/>
                </a:cubicBezTo>
                <a:cubicBezTo>
                  <a:pt x="6339" y="91308"/>
                  <a:pt x="6339" y="91308"/>
                  <a:pt x="0" y="91308"/>
                </a:cubicBezTo>
                <a:cubicBezTo>
                  <a:pt x="0" y="94216"/>
                  <a:pt x="0" y="96930"/>
                  <a:pt x="0" y="96930"/>
                </a:cubicBezTo>
                <a:cubicBezTo>
                  <a:pt x="52981" y="119806"/>
                  <a:pt x="52981" y="119806"/>
                  <a:pt x="52981" y="119806"/>
                </a:cubicBezTo>
                <a:lnTo>
                  <a:pt x="59773" y="119806"/>
                </a:lnTo>
                <a:lnTo>
                  <a:pt x="66566" y="119806"/>
                </a:lnTo>
                <a:cubicBezTo>
                  <a:pt x="119547" y="96930"/>
                  <a:pt x="119547" y="96930"/>
                  <a:pt x="119547" y="96930"/>
                </a:cubicBezTo>
                <a:cubicBezTo>
                  <a:pt x="119547" y="96930"/>
                  <a:pt x="119547" y="94216"/>
                  <a:pt x="119547" y="91308"/>
                </a:cubicBezTo>
                <a:cubicBezTo>
                  <a:pt x="113207" y="91308"/>
                  <a:pt x="113207" y="91308"/>
                  <a:pt x="106415" y="91308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2" name="Shape 4592"/>
          <p:cNvSpPr/>
          <p:nvPr/>
        </p:nvSpPr>
        <p:spPr>
          <a:xfrm>
            <a:off x="6470439" y="5529133"/>
            <a:ext cx="253982" cy="269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3107" y="31657"/>
                </a:moveTo>
                <a:lnTo>
                  <a:pt x="53107" y="31657"/>
                </a:lnTo>
                <a:cubicBezTo>
                  <a:pt x="53107" y="6417"/>
                  <a:pt x="53107" y="6417"/>
                  <a:pt x="53107" y="6417"/>
                </a:cubicBezTo>
                <a:cubicBezTo>
                  <a:pt x="53107" y="3208"/>
                  <a:pt x="53107" y="3208"/>
                  <a:pt x="49943" y="3208"/>
                </a:cubicBezTo>
                <a:cubicBezTo>
                  <a:pt x="49943" y="0"/>
                  <a:pt x="46553" y="0"/>
                  <a:pt x="43163" y="3208"/>
                </a:cubicBezTo>
                <a:cubicBezTo>
                  <a:pt x="0" y="47272"/>
                  <a:pt x="0" y="47272"/>
                  <a:pt x="0" y="47272"/>
                </a:cubicBezTo>
                <a:cubicBezTo>
                  <a:pt x="0" y="50481"/>
                  <a:pt x="0" y="50481"/>
                  <a:pt x="0" y="50481"/>
                </a:cubicBezTo>
                <a:cubicBezTo>
                  <a:pt x="0" y="53689"/>
                  <a:pt x="0" y="53689"/>
                  <a:pt x="0" y="53689"/>
                </a:cubicBezTo>
                <a:cubicBezTo>
                  <a:pt x="43163" y="100748"/>
                  <a:pt x="43163" y="100748"/>
                  <a:pt x="43163" y="100748"/>
                </a:cubicBezTo>
                <a:cubicBezTo>
                  <a:pt x="46553" y="100748"/>
                  <a:pt x="46553" y="100748"/>
                  <a:pt x="46553" y="100748"/>
                </a:cubicBezTo>
                <a:cubicBezTo>
                  <a:pt x="49943" y="100748"/>
                  <a:pt x="49943" y="100748"/>
                  <a:pt x="49943" y="100748"/>
                </a:cubicBezTo>
                <a:lnTo>
                  <a:pt x="49943" y="100748"/>
                </a:lnTo>
                <a:cubicBezTo>
                  <a:pt x="53107" y="100748"/>
                  <a:pt x="53107" y="97754"/>
                  <a:pt x="53107" y="97754"/>
                </a:cubicBezTo>
                <a:lnTo>
                  <a:pt x="53107" y="72513"/>
                </a:lnTo>
                <a:cubicBezTo>
                  <a:pt x="79774" y="72513"/>
                  <a:pt x="106440" y="91550"/>
                  <a:pt x="112994" y="119786"/>
                </a:cubicBezTo>
                <a:cubicBezTo>
                  <a:pt x="116384" y="110374"/>
                  <a:pt x="119774" y="104171"/>
                  <a:pt x="119774" y="94545"/>
                </a:cubicBezTo>
                <a:cubicBezTo>
                  <a:pt x="119774" y="59893"/>
                  <a:pt x="89717" y="31657"/>
                  <a:pt x="53107" y="31657"/>
                </a:cubicBezTo>
                <a:close/>
                <a:moveTo>
                  <a:pt x="56497" y="63101"/>
                </a:moveTo>
                <a:lnTo>
                  <a:pt x="56497" y="63101"/>
                </a:lnTo>
                <a:cubicBezTo>
                  <a:pt x="53107" y="63101"/>
                  <a:pt x="43163" y="63101"/>
                  <a:pt x="43163" y="63101"/>
                </a:cubicBezTo>
                <a:cubicBezTo>
                  <a:pt x="43163" y="88342"/>
                  <a:pt x="43163" y="88342"/>
                  <a:pt x="43163" y="88342"/>
                </a:cubicBezTo>
                <a:cubicBezTo>
                  <a:pt x="9943" y="50481"/>
                  <a:pt x="9943" y="50481"/>
                  <a:pt x="9943" y="50481"/>
                </a:cubicBezTo>
                <a:cubicBezTo>
                  <a:pt x="43163" y="15828"/>
                  <a:pt x="43163" y="15828"/>
                  <a:pt x="43163" y="15828"/>
                </a:cubicBezTo>
                <a:cubicBezTo>
                  <a:pt x="43163" y="37860"/>
                  <a:pt x="43163" y="37860"/>
                  <a:pt x="43163" y="37860"/>
                </a:cubicBezTo>
                <a:cubicBezTo>
                  <a:pt x="43163" y="37860"/>
                  <a:pt x="53107" y="37860"/>
                  <a:pt x="56497" y="37860"/>
                </a:cubicBezTo>
                <a:cubicBezTo>
                  <a:pt x="86327" y="41069"/>
                  <a:pt x="109830" y="72513"/>
                  <a:pt x="109830" y="88342"/>
                </a:cubicBezTo>
                <a:cubicBezTo>
                  <a:pt x="99661" y="78930"/>
                  <a:pt x="76610" y="63101"/>
                  <a:pt x="56497" y="6310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4" name="Shape 4594"/>
          <p:cNvSpPr/>
          <p:nvPr/>
        </p:nvSpPr>
        <p:spPr>
          <a:xfrm>
            <a:off x="10391279" y="5068671"/>
            <a:ext cx="305131" cy="20641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93" y="0"/>
                </a:moveTo>
                <a:lnTo>
                  <a:pt x="105993" y="0"/>
                </a:lnTo>
                <a:cubicBezTo>
                  <a:pt x="39179" y="0"/>
                  <a:pt x="39179" y="0"/>
                  <a:pt x="39179" y="0"/>
                </a:cubicBezTo>
                <a:cubicBezTo>
                  <a:pt x="36340" y="0"/>
                  <a:pt x="36340" y="0"/>
                  <a:pt x="36340" y="0"/>
                </a:cubicBezTo>
                <a:cubicBezTo>
                  <a:pt x="2839" y="57892"/>
                  <a:pt x="2839" y="57892"/>
                  <a:pt x="2839" y="57892"/>
                </a:cubicBezTo>
                <a:cubicBezTo>
                  <a:pt x="0" y="57892"/>
                  <a:pt x="0" y="57892"/>
                  <a:pt x="0" y="62107"/>
                </a:cubicBezTo>
                <a:cubicBezTo>
                  <a:pt x="0" y="62107"/>
                  <a:pt x="0" y="62107"/>
                  <a:pt x="2839" y="66042"/>
                </a:cubicBezTo>
                <a:cubicBezTo>
                  <a:pt x="36340" y="119718"/>
                  <a:pt x="36340" y="119718"/>
                  <a:pt x="36340" y="119718"/>
                </a:cubicBezTo>
                <a:cubicBezTo>
                  <a:pt x="36340" y="119718"/>
                  <a:pt x="36340" y="119718"/>
                  <a:pt x="39179" y="119718"/>
                </a:cubicBezTo>
                <a:lnTo>
                  <a:pt x="39179" y="119718"/>
                </a:lnTo>
                <a:cubicBezTo>
                  <a:pt x="105993" y="119718"/>
                  <a:pt x="105993" y="119718"/>
                  <a:pt x="105993" y="119718"/>
                </a:cubicBezTo>
                <a:cubicBezTo>
                  <a:pt x="114321" y="119718"/>
                  <a:pt x="119810" y="111569"/>
                  <a:pt x="119810" y="99203"/>
                </a:cubicBezTo>
                <a:cubicBezTo>
                  <a:pt x="119810" y="20515"/>
                  <a:pt x="119810" y="20515"/>
                  <a:pt x="119810" y="20515"/>
                </a:cubicBezTo>
                <a:cubicBezTo>
                  <a:pt x="119810" y="8149"/>
                  <a:pt x="114321" y="0"/>
                  <a:pt x="105993" y="0"/>
                </a:cubicBezTo>
                <a:close/>
                <a:moveTo>
                  <a:pt x="111482" y="99203"/>
                </a:moveTo>
                <a:lnTo>
                  <a:pt x="111482" y="99203"/>
                </a:lnTo>
                <a:cubicBezTo>
                  <a:pt x="111482" y="103419"/>
                  <a:pt x="108832" y="111569"/>
                  <a:pt x="105993" y="111569"/>
                </a:cubicBezTo>
                <a:cubicBezTo>
                  <a:pt x="39179" y="111569"/>
                  <a:pt x="39179" y="111569"/>
                  <a:pt x="39179" y="111569"/>
                </a:cubicBezTo>
                <a:cubicBezTo>
                  <a:pt x="8517" y="62107"/>
                  <a:pt x="8517" y="62107"/>
                  <a:pt x="8517" y="62107"/>
                </a:cubicBezTo>
                <a:cubicBezTo>
                  <a:pt x="39179" y="12365"/>
                  <a:pt x="39179" y="12365"/>
                  <a:pt x="39179" y="12365"/>
                </a:cubicBezTo>
                <a:cubicBezTo>
                  <a:pt x="105993" y="12365"/>
                  <a:pt x="105993" y="12365"/>
                  <a:pt x="105993" y="12365"/>
                </a:cubicBezTo>
                <a:cubicBezTo>
                  <a:pt x="108832" y="12365"/>
                  <a:pt x="111482" y="16299"/>
                  <a:pt x="111482" y="20515"/>
                </a:cubicBezTo>
                <a:lnTo>
                  <a:pt x="111482" y="99203"/>
                </a:lnTo>
                <a:close/>
                <a:moveTo>
                  <a:pt x="86498" y="41311"/>
                </a:moveTo>
                <a:lnTo>
                  <a:pt x="86498" y="41311"/>
                </a:lnTo>
                <a:cubicBezTo>
                  <a:pt x="83659" y="37096"/>
                  <a:pt x="81009" y="37096"/>
                  <a:pt x="81009" y="41311"/>
                </a:cubicBezTo>
                <a:cubicBezTo>
                  <a:pt x="72492" y="53676"/>
                  <a:pt x="72492" y="53676"/>
                  <a:pt x="72492" y="53676"/>
                </a:cubicBezTo>
                <a:cubicBezTo>
                  <a:pt x="64164" y="41311"/>
                  <a:pt x="64164" y="41311"/>
                  <a:pt x="64164" y="41311"/>
                </a:cubicBezTo>
                <a:cubicBezTo>
                  <a:pt x="61324" y="37096"/>
                  <a:pt x="58675" y="37096"/>
                  <a:pt x="58675" y="41311"/>
                </a:cubicBezTo>
                <a:cubicBezTo>
                  <a:pt x="55835" y="41311"/>
                  <a:pt x="55835" y="45526"/>
                  <a:pt x="58675" y="49461"/>
                </a:cubicBezTo>
                <a:cubicBezTo>
                  <a:pt x="67003" y="62107"/>
                  <a:pt x="67003" y="62107"/>
                  <a:pt x="67003" y="62107"/>
                </a:cubicBezTo>
                <a:cubicBezTo>
                  <a:pt x="58675" y="74473"/>
                  <a:pt x="58675" y="74473"/>
                  <a:pt x="58675" y="74473"/>
                </a:cubicBezTo>
                <a:cubicBezTo>
                  <a:pt x="55835" y="74473"/>
                  <a:pt x="55835" y="78407"/>
                  <a:pt x="58675" y="82622"/>
                </a:cubicBezTo>
                <a:cubicBezTo>
                  <a:pt x="58675" y="82622"/>
                  <a:pt x="61324" y="82622"/>
                  <a:pt x="64164" y="82622"/>
                </a:cubicBezTo>
                <a:cubicBezTo>
                  <a:pt x="72492" y="70257"/>
                  <a:pt x="72492" y="70257"/>
                  <a:pt x="72492" y="70257"/>
                </a:cubicBezTo>
                <a:cubicBezTo>
                  <a:pt x="81009" y="82622"/>
                  <a:pt x="81009" y="82622"/>
                  <a:pt x="81009" y="82622"/>
                </a:cubicBezTo>
                <a:cubicBezTo>
                  <a:pt x="81009" y="82622"/>
                  <a:pt x="83659" y="82622"/>
                  <a:pt x="86498" y="82622"/>
                </a:cubicBezTo>
                <a:cubicBezTo>
                  <a:pt x="86498" y="78407"/>
                  <a:pt x="86498" y="74473"/>
                  <a:pt x="86498" y="74473"/>
                </a:cubicBezTo>
                <a:cubicBezTo>
                  <a:pt x="77981" y="62107"/>
                  <a:pt x="77981" y="62107"/>
                  <a:pt x="77981" y="62107"/>
                </a:cubicBezTo>
                <a:cubicBezTo>
                  <a:pt x="86498" y="49461"/>
                  <a:pt x="86498" y="49461"/>
                  <a:pt x="86498" y="49461"/>
                </a:cubicBezTo>
                <a:cubicBezTo>
                  <a:pt x="86498" y="45526"/>
                  <a:pt x="86498" y="41311"/>
                  <a:pt x="86498" y="4131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6" name="Shape 4596"/>
          <p:cNvSpPr/>
          <p:nvPr/>
        </p:nvSpPr>
        <p:spPr>
          <a:xfrm>
            <a:off x="9414155" y="5019273"/>
            <a:ext cx="296312" cy="22758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9870" y="63678"/>
                </a:moveTo>
                <a:lnTo>
                  <a:pt x="79870" y="63678"/>
                </a:lnTo>
                <a:cubicBezTo>
                  <a:pt x="62810" y="86004"/>
                  <a:pt x="62810" y="86004"/>
                  <a:pt x="62810" y="86004"/>
                </a:cubicBezTo>
                <a:cubicBezTo>
                  <a:pt x="62810" y="37547"/>
                  <a:pt x="62810" y="37547"/>
                  <a:pt x="62810" y="37547"/>
                </a:cubicBezTo>
                <a:cubicBezTo>
                  <a:pt x="62810" y="33742"/>
                  <a:pt x="62810" y="29936"/>
                  <a:pt x="59903" y="29936"/>
                </a:cubicBezTo>
                <a:cubicBezTo>
                  <a:pt x="56995" y="29936"/>
                  <a:pt x="56995" y="33742"/>
                  <a:pt x="56995" y="37547"/>
                </a:cubicBezTo>
                <a:cubicBezTo>
                  <a:pt x="56995" y="86004"/>
                  <a:pt x="56995" y="86004"/>
                  <a:pt x="56995" y="86004"/>
                </a:cubicBezTo>
                <a:cubicBezTo>
                  <a:pt x="39935" y="63678"/>
                  <a:pt x="39935" y="63678"/>
                  <a:pt x="39935" y="63678"/>
                </a:cubicBezTo>
                <a:cubicBezTo>
                  <a:pt x="37027" y="59873"/>
                  <a:pt x="37027" y="59873"/>
                  <a:pt x="34313" y="63678"/>
                </a:cubicBezTo>
                <a:cubicBezTo>
                  <a:pt x="34313" y="63678"/>
                  <a:pt x="34313" y="67484"/>
                  <a:pt x="34313" y="71035"/>
                </a:cubicBezTo>
                <a:cubicBezTo>
                  <a:pt x="56995" y="100972"/>
                  <a:pt x="56995" y="100972"/>
                  <a:pt x="56995" y="100972"/>
                </a:cubicBezTo>
                <a:lnTo>
                  <a:pt x="59903" y="100972"/>
                </a:lnTo>
                <a:lnTo>
                  <a:pt x="62810" y="100972"/>
                </a:lnTo>
                <a:cubicBezTo>
                  <a:pt x="85492" y="71035"/>
                  <a:pt x="85492" y="71035"/>
                  <a:pt x="85492" y="71035"/>
                </a:cubicBezTo>
                <a:cubicBezTo>
                  <a:pt x="85492" y="67484"/>
                  <a:pt x="85492" y="63678"/>
                  <a:pt x="85492" y="63678"/>
                </a:cubicBezTo>
                <a:cubicBezTo>
                  <a:pt x="82778" y="59873"/>
                  <a:pt x="82778" y="59873"/>
                  <a:pt x="79870" y="63678"/>
                </a:cubicBezTo>
                <a:close/>
                <a:moveTo>
                  <a:pt x="85492" y="26384"/>
                </a:moveTo>
                <a:lnTo>
                  <a:pt x="85492" y="26384"/>
                </a:lnTo>
                <a:cubicBezTo>
                  <a:pt x="79870" y="11416"/>
                  <a:pt x="68432" y="0"/>
                  <a:pt x="56995" y="0"/>
                </a:cubicBezTo>
                <a:cubicBezTo>
                  <a:pt x="37027" y="0"/>
                  <a:pt x="22875" y="18773"/>
                  <a:pt x="22875" y="41099"/>
                </a:cubicBezTo>
                <a:cubicBezTo>
                  <a:pt x="8529" y="48710"/>
                  <a:pt x="0" y="63678"/>
                  <a:pt x="0" y="82452"/>
                </a:cubicBezTo>
                <a:cubicBezTo>
                  <a:pt x="0" y="100972"/>
                  <a:pt x="11437" y="119746"/>
                  <a:pt x="28497" y="119746"/>
                </a:cubicBezTo>
                <a:cubicBezTo>
                  <a:pt x="94216" y="119746"/>
                  <a:pt x="94216" y="119746"/>
                  <a:pt x="94216" y="119746"/>
                </a:cubicBezTo>
                <a:cubicBezTo>
                  <a:pt x="108368" y="112135"/>
                  <a:pt x="119806" y="93615"/>
                  <a:pt x="119806" y="74841"/>
                </a:cubicBezTo>
                <a:cubicBezTo>
                  <a:pt x="119806" y="48710"/>
                  <a:pt x="105654" y="26384"/>
                  <a:pt x="85492" y="26384"/>
                </a:cubicBezTo>
                <a:close/>
                <a:moveTo>
                  <a:pt x="94216" y="112135"/>
                </a:moveTo>
                <a:lnTo>
                  <a:pt x="94216" y="112135"/>
                </a:lnTo>
                <a:cubicBezTo>
                  <a:pt x="28497" y="112135"/>
                  <a:pt x="28497" y="112135"/>
                  <a:pt x="28497" y="112135"/>
                </a:cubicBezTo>
                <a:cubicBezTo>
                  <a:pt x="28497" y="112135"/>
                  <a:pt x="5621" y="108583"/>
                  <a:pt x="5621" y="82452"/>
                </a:cubicBezTo>
                <a:cubicBezTo>
                  <a:pt x="5621" y="67484"/>
                  <a:pt x="17059" y="52515"/>
                  <a:pt x="28497" y="52515"/>
                </a:cubicBezTo>
                <a:cubicBezTo>
                  <a:pt x="28497" y="29936"/>
                  <a:pt x="39935" y="11416"/>
                  <a:pt x="56995" y="11416"/>
                </a:cubicBezTo>
                <a:cubicBezTo>
                  <a:pt x="68432" y="11416"/>
                  <a:pt x="77156" y="22579"/>
                  <a:pt x="79870" y="37547"/>
                </a:cubicBezTo>
                <a:cubicBezTo>
                  <a:pt x="99838" y="33742"/>
                  <a:pt x="111276" y="56067"/>
                  <a:pt x="114184" y="71035"/>
                </a:cubicBezTo>
                <a:cubicBezTo>
                  <a:pt x="114184" y="86004"/>
                  <a:pt x="105654" y="104778"/>
                  <a:pt x="94216" y="11213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598" name="Shape 4598"/>
          <p:cNvSpPr/>
          <p:nvPr/>
        </p:nvSpPr>
        <p:spPr>
          <a:xfrm>
            <a:off x="8429976" y="5019273"/>
            <a:ext cx="305131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9652" y="47433"/>
                </a:moveTo>
                <a:lnTo>
                  <a:pt x="69652" y="47433"/>
                </a:lnTo>
                <a:cubicBezTo>
                  <a:pt x="52807" y="47433"/>
                  <a:pt x="52807" y="47433"/>
                  <a:pt x="52807" y="47433"/>
                </a:cubicBezTo>
                <a:cubicBezTo>
                  <a:pt x="52807" y="33448"/>
                  <a:pt x="52807" y="33448"/>
                  <a:pt x="52807" y="33448"/>
                </a:cubicBezTo>
                <a:cubicBezTo>
                  <a:pt x="52807" y="30614"/>
                  <a:pt x="52807" y="27968"/>
                  <a:pt x="50157" y="27968"/>
                </a:cubicBezTo>
                <a:cubicBezTo>
                  <a:pt x="47318" y="27968"/>
                  <a:pt x="47318" y="30614"/>
                  <a:pt x="47318" y="33448"/>
                </a:cubicBezTo>
                <a:cubicBezTo>
                  <a:pt x="47318" y="47433"/>
                  <a:pt x="47318" y="47433"/>
                  <a:pt x="47318" y="47433"/>
                </a:cubicBezTo>
                <a:cubicBezTo>
                  <a:pt x="30662" y="47433"/>
                  <a:pt x="30662" y="47433"/>
                  <a:pt x="30662" y="47433"/>
                </a:cubicBezTo>
                <a:cubicBezTo>
                  <a:pt x="30662" y="47433"/>
                  <a:pt x="27823" y="47433"/>
                  <a:pt x="27823" y="50267"/>
                </a:cubicBezTo>
                <a:cubicBezTo>
                  <a:pt x="27823" y="52913"/>
                  <a:pt x="30662" y="55748"/>
                  <a:pt x="30662" y="55748"/>
                </a:cubicBezTo>
                <a:cubicBezTo>
                  <a:pt x="47318" y="55748"/>
                  <a:pt x="47318" y="55748"/>
                  <a:pt x="47318" y="55748"/>
                </a:cubicBezTo>
                <a:cubicBezTo>
                  <a:pt x="47318" y="69732"/>
                  <a:pt x="47318" y="69732"/>
                  <a:pt x="47318" y="69732"/>
                </a:cubicBezTo>
                <a:cubicBezTo>
                  <a:pt x="47318" y="72377"/>
                  <a:pt x="47318" y="72377"/>
                  <a:pt x="50157" y="72377"/>
                </a:cubicBezTo>
                <a:cubicBezTo>
                  <a:pt x="52807" y="72377"/>
                  <a:pt x="52807" y="72377"/>
                  <a:pt x="52807" y="69732"/>
                </a:cubicBezTo>
                <a:cubicBezTo>
                  <a:pt x="52807" y="55748"/>
                  <a:pt x="52807" y="55748"/>
                  <a:pt x="52807" y="55748"/>
                </a:cubicBezTo>
                <a:cubicBezTo>
                  <a:pt x="69652" y="55748"/>
                  <a:pt x="69652" y="55748"/>
                  <a:pt x="69652" y="55748"/>
                </a:cubicBezTo>
                <a:cubicBezTo>
                  <a:pt x="69652" y="55748"/>
                  <a:pt x="72492" y="52913"/>
                  <a:pt x="72492" y="50267"/>
                </a:cubicBezTo>
                <a:cubicBezTo>
                  <a:pt x="72492" y="47433"/>
                  <a:pt x="69652" y="47433"/>
                  <a:pt x="69652" y="47433"/>
                </a:cubicBezTo>
                <a:close/>
                <a:moveTo>
                  <a:pt x="116971" y="114141"/>
                </a:moveTo>
                <a:lnTo>
                  <a:pt x="116971" y="114141"/>
                </a:lnTo>
                <a:cubicBezTo>
                  <a:pt x="86309" y="83527"/>
                  <a:pt x="86309" y="83527"/>
                  <a:pt x="86309" y="83527"/>
                </a:cubicBezTo>
                <a:cubicBezTo>
                  <a:pt x="94637" y="75212"/>
                  <a:pt x="100315" y="64062"/>
                  <a:pt x="100315" y="50267"/>
                </a:cubicBezTo>
                <a:cubicBezTo>
                  <a:pt x="100315" y="22299"/>
                  <a:pt x="77981" y="0"/>
                  <a:pt x="50157" y="0"/>
                </a:cubicBezTo>
                <a:cubicBezTo>
                  <a:pt x="22145" y="0"/>
                  <a:pt x="0" y="22299"/>
                  <a:pt x="0" y="50267"/>
                </a:cubicBezTo>
                <a:cubicBezTo>
                  <a:pt x="0" y="78047"/>
                  <a:pt x="22145" y="100157"/>
                  <a:pt x="50157" y="100157"/>
                </a:cubicBezTo>
                <a:cubicBezTo>
                  <a:pt x="61324" y="100157"/>
                  <a:pt x="72492" y="94677"/>
                  <a:pt x="80630" y="89196"/>
                </a:cubicBezTo>
                <a:cubicBezTo>
                  <a:pt x="111293" y="119811"/>
                  <a:pt x="111293" y="119811"/>
                  <a:pt x="111293" y="119811"/>
                </a:cubicBezTo>
                <a:cubicBezTo>
                  <a:pt x="114132" y="119811"/>
                  <a:pt x="116971" y="119811"/>
                  <a:pt x="116971" y="119811"/>
                </a:cubicBezTo>
                <a:cubicBezTo>
                  <a:pt x="119810" y="116976"/>
                  <a:pt x="119810" y="114141"/>
                  <a:pt x="116971" y="114141"/>
                </a:cubicBezTo>
                <a:close/>
                <a:moveTo>
                  <a:pt x="50157" y="92031"/>
                </a:moveTo>
                <a:lnTo>
                  <a:pt x="50157" y="92031"/>
                </a:lnTo>
                <a:cubicBezTo>
                  <a:pt x="27823" y="92031"/>
                  <a:pt x="8328" y="72377"/>
                  <a:pt x="8328" y="50267"/>
                </a:cubicBezTo>
                <a:cubicBezTo>
                  <a:pt x="8328" y="27968"/>
                  <a:pt x="27823" y="8503"/>
                  <a:pt x="50157" y="8503"/>
                </a:cubicBezTo>
                <a:cubicBezTo>
                  <a:pt x="72492" y="8503"/>
                  <a:pt x="91798" y="27968"/>
                  <a:pt x="91798" y="50267"/>
                </a:cubicBezTo>
                <a:cubicBezTo>
                  <a:pt x="91798" y="72377"/>
                  <a:pt x="72492" y="92031"/>
                  <a:pt x="50157" y="92031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0" name="Shape 4600"/>
          <p:cNvSpPr/>
          <p:nvPr/>
        </p:nvSpPr>
        <p:spPr>
          <a:xfrm>
            <a:off x="7447562" y="5019273"/>
            <a:ext cx="305130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678" y="44598"/>
                </a:moveTo>
                <a:lnTo>
                  <a:pt x="5678" y="44598"/>
                </a:lnTo>
                <a:cubicBezTo>
                  <a:pt x="41829" y="44598"/>
                  <a:pt x="41829" y="44598"/>
                  <a:pt x="41829" y="44598"/>
                </a:cubicBezTo>
                <a:cubicBezTo>
                  <a:pt x="44668" y="44598"/>
                  <a:pt x="44668" y="44598"/>
                  <a:pt x="44668" y="41763"/>
                </a:cubicBezTo>
                <a:cubicBezTo>
                  <a:pt x="44668" y="39118"/>
                  <a:pt x="44668" y="39118"/>
                  <a:pt x="41829" y="39118"/>
                </a:cubicBezTo>
                <a:cubicBezTo>
                  <a:pt x="14006" y="39118"/>
                  <a:pt x="14006" y="39118"/>
                  <a:pt x="14006" y="39118"/>
                </a:cubicBezTo>
                <a:cubicBezTo>
                  <a:pt x="22334" y="19653"/>
                  <a:pt x="39179" y="8503"/>
                  <a:pt x="61324" y="8503"/>
                </a:cubicBezTo>
                <a:cubicBezTo>
                  <a:pt x="86498" y="8503"/>
                  <a:pt x="108643" y="27968"/>
                  <a:pt x="111482" y="52913"/>
                </a:cubicBezTo>
                <a:cubicBezTo>
                  <a:pt x="119810" y="52913"/>
                  <a:pt x="119810" y="52913"/>
                  <a:pt x="119810" y="52913"/>
                </a:cubicBezTo>
                <a:cubicBezTo>
                  <a:pt x="117160" y="22299"/>
                  <a:pt x="91987" y="0"/>
                  <a:pt x="61324" y="0"/>
                </a:cubicBezTo>
                <a:cubicBezTo>
                  <a:pt x="39179" y="0"/>
                  <a:pt x="19495" y="13984"/>
                  <a:pt x="8328" y="30614"/>
                </a:cubicBezTo>
                <a:cubicBezTo>
                  <a:pt x="8328" y="5669"/>
                  <a:pt x="8328" y="5669"/>
                  <a:pt x="8328" y="5669"/>
                </a:cubicBezTo>
                <a:cubicBezTo>
                  <a:pt x="8328" y="2834"/>
                  <a:pt x="5678" y="0"/>
                  <a:pt x="5678" y="0"/>
                </a:cubicBezTo>
                <a:cubicBezTo>
                  <a:pt x="2839" y="0"/>
                  <a:pt x="0" y="2834"/>
                  <a:pt x="0" y="5669"/>
                </a:cubicBezTo>
                <a:cubicBezTo>
                  <a:pt x="0" y="41763"/>
                  <a:pt x="0" y="41763"/>
                  <a:pt x="0" y="41763"/>
                </a:cubicBezTo>
                <a:cubicBezTo>
                  <a:pt x="0" y="44598"/>
                  <a:pt x="5678" y="44598"/>
                  <a:pt x="5678" y="44598"/>
                </a:cubicBezTo>
                <a:close/>
                <a:moveTo>
                  <a:pt x="117160" y="75212"/>
                </a:moveTo>
                <a:lnTo>
                  <a:pt x="117160" y="75212"/>
                </a:lnTo>
                <a:cubicBezTo>
                  <a:pt x="77981" y="75212"/>
                  <a:pt x="77981" y="75212"/>
                  <a:pt x="77981" y="75212"/>
                </a:cubicBezTo>
                <a:lnTo>
                  <a:pt x="75331" y="78047"/>
                </a:lnTo>
                <a:cubicBezTo>
                  <a:pt x="75331" y="80881"/>
                  <a:pt x="77981" y="83527"/>
                  <a:pt x="77981" y="83527"/>
                </a:cubicBezTo>
                <a:cubicBezTo>
                  <a:pt x="108643" y="83527"/>
                  <a:pt x="108643" y="83527"/>
                  <a:pt x="108643" y="83527"/>
                </a:cubicBezTo>
                <a:cubicBezTo>
                  <a:pt x="100315" y="100157"/>
                  <a:pt x="80820" y="111307"/>
                  <a:pt x="61324" y="111307"/>
                </a:cubicBezTo>
                <a:cubicBezTo>
                  <a:pt x="33501" y="111307"/>
                  <a:pt x="14006" y="92031"/>
                  <a:pt x="8328" y="66897"/>
                </a:cubicBezTo>
                <a:cubicBezTo>
                  <a:pt x="2839" y="66897"/>
                  <a:pt x="2839" y="66897"/>
                  <a:pt x="2839" y="66897"/>
                </a:cubicBezTo>
                <a:cubicBezTo>
                  <a:pt x="5678" y="97511"/>
                  <a:pt x="30662" y="119811"/>
                  <a:pt x="61324" y="119811"/>
                </a:cubicBezTo>
                <a:cubicBezTo>
                  <a:pt x="83659" y="119811"/>
                  <a:pt x="103154" y="108661"/>
                  <a:pt x="111482" y="89196"/>
                </a:cubicBezTo>
                <a:cubicBezTo>
                  <a:pt x="111482" y="116976"/>
                  <a:pt x="111482" y="116976"/>
                  <a:pt x="111482" y="116976"/>
                </a:cubicBezTo>
                <a:cubicBezTo>
                  <a:pt x="111482" y="116976"/>
                  <a:pt x="114321" y="119811"/>
                  <a:pt x="117160" y="119811"/>
                </a:cubicBezTo>
                <a:lnTo>
                  <a:pt x="119810" y="116976"/>
                </a:lnTo>
                <a:cubicBezTo>
                  <a:pt x="119810" y="78047"/>
                  <a:pt x="119810" y="78047"/>
                  <a:pt x="119810" y="78047"/>
                </a:cubicBezTo>
                <a:cubicBezTo>
                  <a:pt x="119810" y="75212"/>
                  <a:pt x="117160" y="75212"/>
                  <a:pt x="117160" y="7521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2" name="Shape 4602"/>
          <p:cNvSpPr/>
          <p:nvPr/>
        </p:nvSpPr>
        <p:spPr>
          <a:xfrm>
            <a:off x="6470439" y="5019273"/>
            <a:ext cx="296312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3" y="0"/>
                </a:moveTo>
                <a:lnTo>
                  <a:pt x="59903" y="0"/>
                </a:lnTo>
                <a:cubicBezTo>
                  <a:pt x="25589" y="0"/>
                  <a:pt x="0" y="27968"/>
                  <a:pt x="0" y="61417"/>
                </a:cubicBezTo>
                <a:cubicBezTo>
                  <a:pt x="0" y="92031"/>
                  <a:pt x="25589" y="119811"/>
                  <a:pt x="59903" y="119811"/>
                </a:cubicBezTo>
                <a:cubicBezTo>
                  <a:pt x="94216" y="119811"/>
                  <a:pt x="119806" y="92031"/>
                  <a:pt x="119806" y="61417"/>
                </a:cubicBezTo>
                <a:cubicBezTo>
                  <a:pt x="119806" y="27968"/>
                  <a:pt x="94216" y="0"/>
                  <a:pt x="59903" y="0"/>
                </a:cubicBezTo>
                <a:close/>
                <a:moveTo>
                  <a:pt x="59903" y="111307"/>
                </a:moveTo>
                <a:lnTo>
                  <a:pt x="59903" y="111307"/>
                </a:lnTo>
                <a:cubicBezTo>
                  <a:pt x="31405" y="111307"/>
                  <a:pt x="5621" y="89196"/>
                  <a:pt x="5621" y="61417"/>
                </a:cubicBezTo>
                <a:cubicBezTo>
                  <a:pt x="5621" y="30614"/>
                  <a:pt x="31405" y="8503"/>
                  <a:pt x="59903" y="8503"/>
                </a:cubicBezTo>
                <a:cubicBezTo>
                  <a:pt x="88400" y="8503"/>
                  <a:pt x="114184" y="30614"/>
                  <a:pt x="114184" y="61417"/>
                </a:cubicBezTo>
                <a:cubicBezTo>
                  <a:pt x="114184" y="89196"/>
                  <a:pt x="88400" y="111307"/>
                  <a:pt x="59903" y="111307"/>
                </a:cubicBezTo>
                <a:close/>
                <a:moveTo>
                  <a:pt x="82778" y="33448"/>
                </a:moveTo>
                <a:lnTo>
                  <a:pt x="82778" y="33448"/>
                </a:lnTo>
                <a:cubicBezTo>
                  <a:pt x="79870" y="33448"/>
                  <a:pt x="79870" y="33448"/>
                  <a:pt x="76962" y="36283"/>
                </a:cubicBezTo>
                <a:cubicBezTo>
                  <a:pt x="54281" y="78047"/>
                  <a:pt x="54281" y="78047"/>
                  <a:pt x="54281" y="78047"/>
                </a:cubicBezTo>
                <a:cubicBezTo>
                  <a:pt x="39935" y="64062"/>
                  <a:pt x="39935" y="64062"/>
                  <a:pt x="39935" y="64062"/>
                </a:cubicBezTo>
                <a:cubicBezTo>
                  <a:pt x="37027" y="64062"/>
                  <a:pt x="37027" y="64062"/>
                  <a:pt x="34313" y="64062"/>
                </a:cubicBezTo>
                <a:cubicBezTo>
                  <a:pt x="31405" y="66897"/>
                  <a:pt x="31405" y="69732"/>
                  <a:pt x="34313" y="69732"/>
                </a:cubicBezTo>
                <a:cubicBezTo>
                  <a:pt x="51373" y="86362"/>
                  <a:pt x="51373" y="86362"/>
                  <a:pt x="51373" y="86362"/>
                </a:cubicBezTo>
                <a:cubicBezTo>
                  <a:pt x="54281" y="86362"/>
                  <a:pt x="54281" y="86362"/>
                  <a:pt x="56995" y="86362"/>
                </a:cubicBezTo>
                <a:lnTo>
                  <a:pt x="85492" y="39118"/>
                </a:lnTo>
                <a:cubicBezTo>
                  <a:pt x="85492" y="39118"/>
                  <a:pt x="85492" y="36283"/>
                  <a:pt x="82778" y="3344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4" name="Shape 4604"/>
          <p:cNvSpPr/>
          <p:nvPr/>
        </p:nvSpPr>
        <p:spPr>
          <a:xfrm>
            <a:off x="10391279" y="4532348"/>
            <a:ext cx="305131" cy="3052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3659" y="55646"/>
                </a:moveTo>
                <a:lnTo>
                  <a:pt x="83659" y="55646"/>
                </a:lnTo>
                <a:cubicBezTo>
                  <a:pt x="39179" y="55646"/>
                  <a:pt x="39179" y="55646"/>
                  <a:pt x="39179" y="55646"/>
                </a:cubicBezTo>
                <a:cubicBezTo>
                  <a:pt x="36340" y="55646"/>
                  <a:pt x="33501" y="58485"/>
                  <a:pt x="33501" y="58485"/>
                </a:cubicBezTo>
                <a:cubicBezTo>
                  <a:pt x="33501" y="61324"/>
                  <a:pt x="36340" y="63974"/>
                  <a:pt x="39179" y="63974"/>
                </a:cubicBezTo>
                <a:cubicBezTo>
                  <a:pt x="83659" y="63974"/>
                  <a:pt x="83659" y="63974"/>
                  <a:pt x="83659" y="63974"/>
                </a:cubicBezTo>
                <a:cubicBezTo>
                  <a:pt x="83659" y="63974"/>
                  <a:pt x="86498" y="61324"/>
                  <a:pt x="86498" y="58485"/>
                </a:cubicBezTo>
                <a:lnTo>
                  <a:pt x="83659" y="55646"/>
                </a:lnTo>
                <a:close/>
                <a:moveTo>
                  <a:pt x="61324" y="0"/>
                </a:moveTo>
                <a:lnTo>
                  <a:pt x="61324" y="0"/>
                </a:lnTo>
                <a:cubicBezTo>
                  <a:pt x="28012" y="0"/>
                  <a:pt x="0" y="27823"/>
                  <a:pt x="0" y="58485"/>
                </a:cubicBezTo>
                <a:cubicBezTo>
                  <a:pt x="0" y="91798"/>
                  <a:pt x="28012" y="119810"/>
                  <a:pt x="61324" y="119810"/>
                </a:cubicBezTo>
                <a:cubicBezTo>
                  <a:pt x="91987" y="119810"/>
                  <a:pt x="119810" y="91798"/>
                  <a:pt x="119810" y="58485"/>
                </a:cubicBezTo>
                <a:cubicBezTo>
                  <a:pt x="119810" y="27823"/>
                  <a:pt x="91987" y="0"/>
                  <a:pt x="61324" y="0"/>
                </a:cubicBezTo>
                <a:close/>
                <a:moveTo>
                  <a:pt x="61324" y="111482"/>
                </a:moveTo>
                <a:lnTo>
                  <a:pt x="61324" y="111482"/>
                </a:lnTo>
                <a:cubicBezTo>
                  <a:pt x="30662" y="111482"/>
                  <a:pt x="8517" y="89148"/>
                  <a:pt x="8517" y="58485"/>
                </a:cubicBezTo>
                <a:cubicBezTo>
                  <a:pt x="8517" y="30662"/>
                  <a:pt x="30662" y="8328"/>
                  <a:pt x="61324" y="8328"/>
                </a:cubicBezTo>
                <a:cubicBezTo>
                  <a:pt x="89148" y="8328"/>
                  <a:pt x="111482" y="30662"/>
                  <a:pt x="111482" y="58485"/>
                </a:cubicBezTo>
                <a:cubicBezTo>
                  <a:pt x="111482" y="89148"/>
                  <a:pt x="89148" y="111482"/>
                  <a:pt x="61324" y="11148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6" name="Shape 4606"/>
          <p:cNvSpPr/>
          <p:nvPr/>
        </p:nvSpPr>
        <p:spPr>
          <a:xfrm>
            <a:off x="9414155" y="4532348"/>
            <a:ext cx="296312" cy="3052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9870" y="58485"/>
                </a:moveTo>
                <a:lnTo>
                  <a:pt x="79870" y="58485"/>
                </a:lnTo>
                <a:cubicBezTo>
                  <a:pt x="62810" y="72492"/>
                  <a:pt x="62810" y="72492"/>
                  <a:pt x="62810" y="72492"/>
                </a:cubicBezTo>
                <a:cubicBezTo>
                  <a:pt x="62810" y="33312"/>
                  <a:pt x="62810" y="33312"/>
                  <a:pt x="62810" y="33312"/>
                </a:cubicBezTo>
                <a:cubicBezTo>
                  <a:pt x="62810" y="30662"/>
                  <a:pt x="62810" y="30662"/>
                  <a:pt x="59903" y="30662"/>
                </a:cubicBezTo>
                <a:cubicBezTo>
                  <a:pt x="56995" y="30662"/>
                  <a:pt x="56995" y="30662"/>
                  <a:pt x="56995" y="33312"/>
                </a:cubicBezTo>
                <a:cubicBezTo>
                  <a:pt x="56995" y="72492"/>
                  <a:pt x="56995" y="72492"/>
                  <a:pt x="56995" y="72492"/>
                </a:cubicBezTo>
                <a:cubicBezTo>
                  <a:pt x="39935" y="58485"/>
                  <a:pt x="39935" y="58485"/>
                  <a:pt x="39935" y="58485"/>
                </a:cubicBezTo>
                <a:cubicBezTo>
                  <a:pt x="39935" y="55646"/>
                  <a:pt x="37027" y="55646"/>
                  <a:pt x="34313" y="58485"/>
                </a:cubicBezTo>
                <a:cubicBezTo>
                  <a:pt x="34313" y="58485"/>
                  <a:pt x="34313" y="61324"/>
                  <a:pt x="34313" y="63974"/>
                </a:cubicBezTo>
                <a:cubicBezTo>
                  <a:pt x="56995" y="83659"/>
                  <a:pt x="56995" y="83659"/>
                  <a:pt x="56995" y="83659"/>
                </a:cubicBezTo>
                <a:lnTo>
                  <a:pt x="59903" y="83659"/>
                </a:lnTo>
                <a:lnTo>
                  <a:pt x="62810" y="83659"/>
                </a:lnTo>
                <a:cubicBezTo>
                  <a:pt x="85492" y="63974"/>
                  <a:pt x="85492" y="63974"/>
                  <a:pt x="85492" y="63974"/>
                </a:cubicBezTo>
                <a:cubicBezTo>
                  <a:pt x="85492" y="61324"/>
                  <a:pt x="85492" y="58485"/>
                  <a:pt x="85492" y="58485"/>
                </a:cubicBezTo>
                <a:cubicBezTo>
                  <a:pt x="82778" y="55646"/>
                  <a:pt x="79870" y="55646"/>
                  <a:pt x="79870" y="58485"/>
                </a:cubicBezTo>
                <a:close/>
                <a:moveTo>
                  <a:pt x="59903" y="0"/>
                </a:moveTo>
                <a:lnTo>
                  <a:pt x="59903" y="0"/>
                </a:lnTo>
                <a:cubicBezTo>
                  <a:pt x="25589" y="0"/>
                  <a:pt x="0" y="27823"/>
                  <a:pt x="0" y="58485"/>
                </a:cubicBezTo>
                <a:cubicBezTo>
                  <a:pt x="0" y="91798"/>
                  <a:pt x="25589" y="119810"/>
                  <a:pt x="59903" y="119810"/>
                </a:cubicBezTo>
                <a:cubicBezTo>
                  <a:pt x="94216" y="119810"/>
                  <a:pt x="119806" y="91798"/>
                  <a:pt x="119806" y="58485"/>
                </a:cubicBezTo>
                <a:cubicBezTo>
                  <a:pt x="119806" y="27823"/>
                  <a:pt x="94216" y="0"/>
                  <a:pt x="59903" y="0"/>
                </a:cubicBezTo>
                <a:close/>
                <a:moveTo>
                  <a:pt x="59903" y="111482"/>
                </a:moveTo>
                <a:lnTo>
                  <a:pt x="59903" y="111482"/>
                </a:lnTo>
                <a:cubicBezTo>
                  <a:pt x="31405" y="111482"/>
                  <a:pt x="5621" y="89148"/>
                  <a:pt x="5621" y="58485"/>
                </a:cubicBezTo>
                <a:cubicBezTo>
                  <a:pt x="5621" y="30662"/>
                  <a:pt x="31405" y="8328"/>
                  <a:pt x="59903" y="8328"/>
                </a:cubicBezTo>
                <a:cubicBezTo>
                  <a:pt x="88400" y="8328"/>
                  <a:pt x="114184" y="30662"/>
                  <a:pt x="114184" y="58485"/>
                </a:cubicBezTo>
                <a:cubicBezTo>
                  <a:pt x="114184" y="89148"/>
                  <a:pt x="88400" y="111482"/>
                  <a:pt x="59903" y="11148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8" name="Shape 4608"/>
          <p:cNvSpPr/>
          <p:nvPr/>
        </p:nvSpPr>
        <p:spPr>
          <a:xfrm>
            <a:off x="8429976" y="4532348"/>
            <a:ext cx="305131" cy="3052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3470" y="55646"/>
                </a:moveTo>
                <a:lnTo>
                  <a:pt x="83470" y="55646"/>
                </a:lnTo>
                <a:cubicBezTo>
                  <a:pt x="63974" y="36151"/>
                  <a:pt x="63974" y="36151"/>
                  <a:pt x="63974" y="36151"/>
                </a:cubicBezTo>
                <a:cubicBezTo>
                  <a:pt x="61324" y="33312"/>
                  <a:pt x="58485" y="33312"/>
                  <a:pt x="58485" y="36151"/>
                </a:cubicBezTo>
                <a:cubicBezTo>
                  <a:pt x="55646" y="36151"/>
                  <a:pt x="55646" y="38990"/>
                  <a:pt x="58485" y="41829"/>
                </a:cubicBezTo>
                <a:cubicBezTo>
                  <a:pt x="72492" y="55646"/>
                  <a:pt x="72492" y="55646"/>
                  <a:pt x="72492" y="55646"/>
                </a:cubicBezTo>
                <a:cubicBezTo>
                  <a:pt x="33312" y="55646"/>
                  <a:pt x="33312" y="55646"/>
                  <a:pt x="33312" y="55646"/>
                </a:cubicBezTo>
                <a:cubicBezTo>
                  <a:pt x="30662" y="55646"/>
                  <a:pt x="30662" y="58485"/>
                  <a:pt x="30662" y="58485"/>
                </a:cubicBezTo>
                <a:cubicBezTo>
                  <a:pt x="30662" y="61324"/>
                  <a:pt x="30662" y="63974"/>
                  <a:pt x="33312" y="63974"/>
                </a:cubicBezTo>
                <a:cubicBezTo>
                  <a:pt x="72492" y="63974"/>
                  <a:pt x="72492" y="63974"/>
                  <a:pt x="72492" y="63974"/>
                </a:cubicBezTo>
                <a:cubicBezTo>
                  <a:pt x="58485" y="77981"/>
                  <a:pt x="58485" y="77981"/>
                  <a:pt x="58485" y="77981"/>
                </a:cubicBezTo>
                <a:cubicBezTo>
                  <a:pt x="55646" y="80820"/>
                  <a:pt x="55646" y="83659"/>
                  <a:pt x="58485" y="83659"/>
                </a:cubicBezTo>
                <a:cubicBezTo>
                  <a:pt x="58485" y="86309"/>
                  <a:pt x="61324" y="86309"/>
                  <a:pt x="63974" y="83659"/>
                </a:cubicBezTo>
                <a:cubicBezTo>
                  <a:pt x="83470" y="63974"/>
                  <a:pt x="83470" y="63974"/>
                  <a:pt x="83470" y="63974"/>
                </a:cubicBezTo>
                <a:cubicBezTo>
                  <a:pt x="83470" y="61324"/>
                  <a:pt x="83470" y="61324"/>
                  <a:pt x="83470" y="58485"/>
                </a:cubicBezTo>
                <a:lnTo>
                  <a:pt x="83470" y="55646"/>
                </a:lnTo>
                <a:close/>
                <a:moveTo>
                  <a:pt x="58485" y="0"/>
                </a:moveTo>
                <a:lnTo>
                  <a:pt x="58485" y="0"/>
                </a:lnTo>
                <a:cubicBezTo>
                  <a:pt x="27823" y="0"/>
                  <a:pt x="0" y="27823"/>
                  <a:pt x="0" y="58485"/>
                </a:cubicBezTo>
                <a:cubicBezTo>
                  <a:pt x="0" y="91798"/>
                  <a:pt x="27823" y="119810"/>
                  <a:pt x="58485" y="119810"/>
                </a:cubicBezTo>
                <a:cubicBezTo>
                  <a:pt x="91798" y="119810"/>
                  <a:pt x="119810" y="91798"/>
                  <a:pt x="119810" y="58485"/>
                </a:cubicBezTo>
                <a:cubicBezTo>
                  <a:pt x="119810" y="27823"/>
                  <a:pt x="91798" y="0"/>
                  <a:pt x="58485" y="0"/>
                </a:cubicBezTo>
                <a:close/>
                <a:moveTo>
                  <a:pt x="58485" y="111482"/>
                </a:moveTo>
                <a:lnTo>
                  <a:pt x="58485" y="111482"/>
                </a:lnTo>
                <a:cubicBezTo>
                  <a:pt x="30662" y="111482"/>
                  <a:pt x="8328" y="89148"/>
                  <a:pt x="8328" y="58485"/>
                </a:cubicBezTo>
                <a:cubicBezTo>
                  <a:pt x="8328" y="30662"/>
                  <a:pt x="30662" y="8328"/>
                  <a:pt x="58485" y="8328"/>
                </a:cubicBezTo>
                <a:cubicBezTo>
                  <a:pt x="89148" y="8328"/>
                  <a:pt x="111293" y="30662"/>
                  <a:pt x="111293" y="58485"/>
                </a:cubicBezTo>
                <a:cubicBezTo>
                  <a:pt x="111293" y="89148"/>
                  <a:pt x="89148" y="111482"/>
                  <a:pt x="58485" y="11148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0" name="Shape 4610"/>
          <p:cNvSpPr/>
          <p:nvPr/>
        </p:nvSpPr>
        <p:spPr>
          <a:xfrm>
            <a:off x="7447562" y="4532348"/>
            <a:ext cx="305130" cy="3052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324" y="0"/>
                </a:moveTo>
                <a:lnTo>
                  <a:pt x="61324" y="0"/>
                </a:lnTo>
                <a:cubicBezTo>
                  <a:pt x="28012" y="0"/>
                  <a:pt x="0" y="27823"/>
                  <a:pt x="0" y="58485"/>
                </a:cubicBezTo>
                <a:cubicBezTo>
                  <a:pt x="0" y="91798"/>
                  <a:pt x="28012" y="119810"/>
                  <a:pt x="61324" y="119810"/>
                </a:cubicBezTo>
                <a:cubicBezTo>
                  <a:pt x="91987" y="119810"/>
                  <a:pt x="119810" y="91798"/>
                  <a:pt x="119810" y="58485"/>
                </a:cubicBezTo>
                <a:cubicBezTo>
                  <a:pt x="119810" y="27823"/>
                  <a:pt x="91987" y="0"/>
                  <a:pt x="61324" y="0"/>
                </a:cubicBezTo>
                <a:close/>
                <a:moveTo>
                  <a:pt x="61324" y="111482"/>
                </a:moveTo>
                <a:lnTo>
                  <a:pt x="61324" y="111482"/>
                </a:lnTo>
                <a:cubicBezTo>
                  <a:pt x="30662" y="111482"/>
                  <a:pt x="8328" y="89148"/>
                  <a:pt x="8328" y="58485"/>
                </a:cubicBezTo>
                <a:cubicBezTo>
                  <a:pt x="8328" y="30662"/>
                  <a:pt x="30662" y="8328"/>
                  <a:pt x="61324" y="8328"/>
                </a:cubicBezTo>
                <a:cubicBezTo>
                  <a:pt x="89148" y="8328"/>
                  <a:pt x="111482" y="30662"/>
                  <a:pt x="111482" y="58485"/>
                </a:cubicBezTo>
                <a:cubicBezTo>
                  <a:pt x="111482" y="89148"/>
                  <a:pt x="89148" y="111482"/>
                  <a:pt x="61324" y="111482"/>
                </a:cubicBezTo>
                <a:close/>
                <a:moveTo>
                  <a:pt x="86498" y="41829"/>
                </a:moveTo>
                <a:lnTo>
                  <a:pt x="86498" y="41829"/>
                </a:lnTo>
                <a:cubicBezTo>
                  <a:pt x="61324" y="69652"/>
                  <a:pt x="61324" y="69652"/>
                  <a:pt x="61324" y="69652"/>
                </a:cubicBezTo>
                <a:cubicBezTo>
                  <a:pt x="33501" y="41829"/>
                  <a:pt x="33501" y="41829"/>
                  <a:pt x="33501" y="41829"/>
                </a:cubicBezTo>
                <a:cubicBezTo>
                  <a:pt x="33501" y="41829"/>
                  <a:pt x="30662" y="41829"/>
                  <a:pt x="28012" y="41829"/>
                </a:cubicBezTo>
                <a:cubicBezTo>
                  <a:pt x="28012" y="44479"/>
                  <a:pt x="28012" y="47318"/>
                  <a:pt x="28012" y="47318"/>
                </a:cubicBezTo>
                <a:cubicBezTo>
                  <a:pt x="55835" y="75141"/>
                  <a:pt x="55835" y="75141"/>
                  <a:pt x="55835" y="75141"/>
                </a:cubicBezTo>
                <a:cubicBezTo>
                  <a:pt x="58675" y="77981"/>
                  <a:pt x="58675" y="77981"/>
                  <a:pt x="61324" y="77981"/>
                </a:cubicBezTo>
                <a:cubicBezTo>
                  <a:pt x="61324" y="77981"/>
                  <a:pt x="64164" y="77981"/>
                  <a:pt x="64164" y="75141"/>
                </a:cubicBezTo>
                <a:cubicBezTo>
                  <a:pt x="91987" y="47318"/>
                  <a:pt x="91987" y="47318"/>
                  <a:pt x="91987" y="47318"/>
                </a:cubicBezTo>
                <a:cubicBezTo>
                  <a:pt x="94826" y="47318"/>
                  <a:pt x="94826" y="44479"/>
                  <a:pt x="91987" y="41829"/>
                </a:cubicBezTo>
                <a:cubicBezTo>
                  <a:pt x="91987" y="41829"/>
                  <a:pt x="89148" y="41829"/>
                  <a:pt x="86498" y="4182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2" name="Shape 4612"/>
          <p:cNvSpPr/>
          <p:nvPr/>
        </p:nvSpPr>
        <p:spPr>
          <a:xfrm>
            <a:off x="6470439" y="4532348"/>
            <a:ext cx="296312" cy="30521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6962" y="55646"/>
                </a:moveTo>
                <a:lnTo>
                  <a:pt x="76962" y="55646"/>
                </a:lnTo>
                <a:cubicBezTo>
                  <a:pt x="48465" y="27823"/>
                  <a:pt x="48465" y="27823"/>
                  <a:pt x="48465" y="27823"/>
                </a:cubicBezTo>
                <a:cubicBezTo>
                  <a:pt x="45557" y="24984"/>
                  <a:pt x="42843" y="24984"/>
                  <a:pt x="42843" y="27823"/>
                </a:cubicBezTo>
                <a:cubicBezTo>
                  <a:pt x="39935" y="27823"/>
                  <a:pt x="39935" y="30662"/>
                  <a:pt x="42843" y="33312"/>
                </a:cubicBezTo>
                <a:cubicBezTo>
                  <a:pt x="68432" y="58485"/>
                  <a:pt x="68432" y="58485"/>
                  <a:pt x="68432" y="58485"/>
                </a:cubicBezTo>
                <a:cubicBezTo>
                  <a:pt x="42843" y="86309"/>
                  <a:pt x="42843" y="86309"/>
                  <a:pt x="42843" y="86309"/>
                </a:cubicBezTo>
                <a:cubicBezTo>
                  <a:pt x="39935" y="86309"/>
                  <a:pt x="39935" y="89148"/>
                  <a:pt x="42843" y="91798"/>
                </a:cubicBezTo>
                <a:cubicBezTo>
                  <a:pt x="42843" y="91798"/>
                  <a:pt x="45557" y="91798"/>
                  <a:pt x="48465" y="91798"/>
                </a:cubicBezTo>
                <a:cubicBezTo>
                  <a:pt x="76962" y="63974"/>
                  <a:pt x="76962" y="63974"/>
                  <a:pt x="76962" y="63974"/>
                </a:cubicBezTo>
                <a:cubicBezTo>
                  <a:pt x="76962" y="61324"/>
                  <a:pt x="76962" y="61324"/>
                  <a:pt x="76962" y="58485"/>
                </a:cubicBezTo>
                <a:lnTo>
                  <a:pt x="76962" y="55646"/>
                </a:lnTo>
                <a:close/>
                <a:moveTo>
                  <a:pt x="59903" y="0"/>
                </a:moveTo>
                <a:lnTo>
                  <a:pt x="59903" y="0"/>
                </a:lnTo>
                <a:cubicBezTo>
                  <a:pt x="25589" y="0"/>
                  <a:pt x="0" y="27823"/>
                  <a:pt x="0" y="58485"/>
                </a:cubicBezTo>
                <a:cubicBezTo>
                  <a:pt x="0" y="91798"/>
                  <a:pt x="25589" y="119810"/>
                  <a:pt x="59903" y="119810"/>
                </a:cubicBezTo>
                <a:cubicBezTo>
                  <a:pt x="94216" y="119810"/>
                  <a:pt x="119806" y="91798"/>
                  <a:pt x="119806" y="58485"/>
                </a:cubicBezTo>
                <a:cubicBezTo>
                  <a:pt x="119806" y="27823"/>
                  <a:pt x="94216" y="0"/>
                  <a:pt x="59903" y="0"/>
                </a:cubicBezTo>
                <a:close/>
                <a:moveTo>
                  <a:pt x="59903" y="111482"/>
                </a:moveTo>
                <a:lnTo>
                  <a:pt x="59903" y="111482"/>
                </a:lnTo>
                <a:cubicBezTo>
                  <a:pt x="31405" y="111482"/>
                  <a:pt x="5621" y="89148"/>
                  <a:pt x="5621" y="58485"/>
                </a:cubicBezTo>
                <a:cubicBezTo>
                  <a:pt x="5621" y="30662"/>
                  <a:pt x="31405" y="8328"/>
                  <a:pt x="59903" y="8328"/>
                </a:cubicBezTo>
                <a:cubicBezTo>
                  <a:pt x="88400" y="8328"/>
                  <a:pt x="114184" y="30662"/>
                  <a:pt x="114184" y="58485"/>
                </a:cubicBezTo>
                <a:cubicBezTo>
                  <a:pt x="114184" y="89148"/>
                  <a:pt x="88400" y="111482"/>
                  <a:pt x="59903" y="11148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4" name="Shape 4614"/>
          <p:cNvSpPr/>
          <p:nvPr/>
        </p:nvSpPr>
        <p:spPr>
          <a:xfrm>
            <a:off x="10391279" y="3562321"/>
            <a:ext cx="310423" cy="25404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679" y="6779"/>
                </a:moveTo>
                <a:lnTo>
                  <a:pt x="111679" y="6779"/>
                </a:lnTo>
                <a:cubicBezTo>
                  <a:pt x="106317" y="0"/>
                  <a:pt x="97996" y="0"/>
                  <a:pt x="92634" y="6779"/>
                </a:cubicBezTo>
                <a:cubicBezTo>
                  <a:pt x="38274" y="73220"/>
                  <a:pt x="38274" y="73220"/>
                  <a:pt x="38274" y="73220"/>
                </a:cubicBezTo>
                <a:cubicBezTo>
                  <a:pt x="27365" y="56723"/>
                  <a:pt x="27365" y="56723"/>
                  <a:pt x="27365" y="56723"/>
                </a:cubicBezTo>
                <a:cubicBezTo>
                  <a:pt x="19044" y="46779"/>
                  <a:pt x="10909" y="46779"/>
                  <a:pt x="5546" y="56723"/>
                </a:cubicBezTo>
                <a:cubicBezTo>
                  <a:pt x="0" y="63276"/>
                  <a:pt x="0" y="73220"/>
                  <a:pt x="5546" y="83389"/>
                </a:cubicBezTo>
                <a:cubicBezTo>
                  <a:pt x="29953" y="109830"/>
                  <a:pt x="29953" y="109830"/>
                  <a:pt x="29953" y="109830"/>
                </a:cubicBezTo>
                <a:cubicBezTo>
                  <a:pt x="35500" y="119774"/>
                  <a:pt x="43636" y="119774"/>
                  <a:pt x="49183" y="109830"/>
                </a:cubicBezTo>
                <a:cubicBezTo>
                  <a:pt x="111679" y="33446"/>
                  <a:pt x="111679" y="33446"/>
                  <a:pt x="111679" y="33446"/>
                </a:cubicBezTo>
                <a:cubicBezTo>
                  <a:pt x="119815" y="26666"/>
                  <a:pt x="119815" y="13333"/>
                  <a:pt x="111679" y="6779"/>
                </a:cubicBezTo>
                <a:close/>
                <a:moveTo>
                  <a:pt x="106317" y="26666"/>
                </a:moveTo>
                <a:lnTo>
                  <a:pt x="106317" y="26666"/>
                </a:lnTo>
                <a:cubicBezTo>
                  <a:pt x="106317" y="26666"/>
                  <a:pt x="46409" y="103276"/>
                  <a:pt x="43636" y="103276"/>
                </a:cubicBezTo>
                <a:cubicBezTo>
                  <a:pt x="40862" y="106440"/>
                  <a:pt x="38274" y="106440"/>
                  <a:pt x="35500" y="103276"/>
                </a:cubicBezTo>
                <a:lnTo>
                  <a:pt x="10909" y="73220"/>
                </a:lnTo>
                <a:cubicBezTo>
                  <a:pt x="8320" y="70056"/>
                  <a:pt x="8320" y="66666"/>
                  <a:pt x="10909" y="63276"/>
                </a:cubicBezTo>
                <a:cubicBezTo>
                  <a:pt x="13682" y="59887"/>
                  <a:pt x="19044" y="59887"/>
                  <a:pt x="21818" y="63276"/>
                </a:cubicBezTo>
                <a:cubicBezTo>
                  <a:pt x="38274" y="83389"/>
                  <a:pt x="38274" y="83389"/>
                  <a:pt x="38274" y="83389"/>
                </a:cubicBezTo>
                <a:cubicBezTo>
                  <a:pt x="97996" y="13333"/>
                  <a:pt x="97996" y="13333"/>
                  <a:pt x="97996" y="13333"/>
                </a:cubicBezTo>
                <a:cubicBezTo>
                  <a:pt x="100770" y="10169"/>
                  <a:pt x="103543" y="10169"/>
                  <a:pt x="106317" y="13333"/>
                </a:cubicBezTo>
                <a:cubicBezTo>
                  <a:pt x="111679" y="16723"/>
                  <a:pt x="111679" y="23276"/>
                  <a:pt x="106317" y="26666"/>
                </a:cubicBez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6" name="Shape 4616"/>
          <p:cNvSpPr/>
          <p:nvPr/>
        </p:nvSpPr>
        <p:spPr>
          <a:xfrm>
            <a:off x="9414155" y="3661118"/>
            <a:ext cx="296312" cy="7233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654" y="0"/>
                </a:moveTo>
                <a:lnTo>
                  <a:pt x="105654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23513"/>
                  <a:pt x="0" y="59189"/>
                </a:cubicBezTo>
                <a:cubicBezTo>
                  <a:pt x="0" y="94864"/>
                  <a:pt x="5621" y="119189"/>
                  <a:pt x="14151" y="119189"/>
                </a:cubicBezTo>
                <a:cubicBezTo>
                  <a:pt x="105654" y="119189"/>
                  <a:pt x="105654" y="119189"/>
                  <a:pt x="105654" y="119189"/>
                </a:cubicBezTo>
                <a:cubicBezTo>
                  <a:pt x="114184" y="119189"/>
                  <a:pt x="119806" y="94864"/>
                  <a:pt x="119806" y="59189"/>
                </a:cubicBezTo>
                <a:cubicBezTo>
                  <a:pt x="119806" y="23513"/>
                  <a:pt x="114184" y="0"/>
                  <a:pt x="105654" y="0"/>
                </a:cubicBezTo>
                <a:close/>
                <a:moveTo>
                  <a:pt x="105654" y="94864"/>
                </a:moveTo>
                <a:lnTo>
                  <a:pt x="105654" y="94864"/>
                </a:lnTo>
                <a:cubicBezTo>
                  <a:pt x="14151" y="94864"/>
                  <a:pt x="14151" y="94864"/>
                  <a:pt x="14151" y="94864"/>
                </a:cubicBezTo>
                <a:cubicBezTo>
                  <a:pt x="11437" y="94864"/>
                  <a:pt x="5621" y="71351"/>
                  <a:pt x="5621" y="59189"/>
                </a:cubicBezTo>
                <a:cubicBezTo>
                  <a:pt x="5621" y="47027"/>
                  <a:pt x="11437" y="23513"/>
                  <a:pt x="14151" y="23513"/>
                </a:cubicBezTo>
                <a:cubicBezTo>
                  <a:pt x="105654" y="23513"/>
                  <a:pt x="105654" y="23513"/>
                  <a:pt x="105654" y="23513"/>
                </a:cubicBezTo>
                <a:cubicBezTo>
                  <a:pt x="108368" y="23513"/>
                  <a:pt x="114184" y="47027"/>
                  <a:pt x="114184" y="59189"/>
                </a:cubicBezTo>
                <a:cubicBezTo>
                  <a:pt x="114184" y="71351"/>
                  <a:pt x="108368" y="94864"/>
                  <a:pt x="105654" y="94864"/>
                </a:cubicBez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18" name="Shape 4618"/>
          <p:cNvSpPr/>
          <p:nvPr/>
        </p:nvSpPr>
        <p:spPr>
          <a:xfrm>
            <a:off x="8429976" y="3562321"/>
            <a:ext cx="305131" cy="2681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3817" y="34652"/>
                </a:moveTo>
                <a:lnTo>
                  <a:pt x="13817" y="34652"/>
                </a:lnTo>
                <a:cubicBezTo>
                  <a:pt x="102965" y="34652"/>
                  <a:pt x="102965" y="34652"/>
                  <a:pt x="102965" y="34652"/>
                </a:cubicBezTo>
                <a:cubicBezTo>
                  <a:pt x="111293" y="34652"/>
                  <a:pt x="119810" y="28449"/>
                  <a:pt x="119810" y="19037"/>
                </a:cubicBezTo>
                <a:cubicBezTo>
                  <a:pt x="119810" y="9625"/>
                  <a:pt x="111293" y="0"/>
                  <a:pt x="102965" y="0"/>
                </a:cubicBezTo>
                <a:cubicBezTo>
                  <a:pt x="13817" y="0"/>
                  <a:pt x="13817" y="0"/>
                  <a:pt x="13817" y="0"/>
                </a:cubicBezTo>
                <a:cubicBezTo>
                  <a:pt x="5488" y="0"/>
                  <a:pt x="0" y="9625"/>
                  <a:pt x="0" y="19037"/>
                </a:cubicBezTo>
                <a:cubicBezTo>
                  <a:pt x="0" y="28449"/>
                  <a:pt x="5488" y="34652"/>
                  <a:pt x="13817" y="34652"/>
                </a:cubicBezTo>
                <a:close/>
                <a:moveTo>
                  <a:pt x="13817" y="9625"/>
                </a:moveTo>
                <a:lnTo>
                  <a:pt x="13817" y="9625"/>
                </a:lnTo>
                <a:cubicBezTo>
                  <a:pt x="102965" y="9625"/>
                  <a:pt x="102965" y="9625"/>
                  <a:pt x="102965" y="9625"/>
                </a:cubicBezTo>
                <a:cubicBezTo>
                  <a:pt x="108643" y="9625"/>
                  <a:pt x="111293" y="12620"/>
                  <a:pt x="111293" y="19037"/>
                </a:cubicBezTo>
                <a:cubicBezTo>
                  <a:pt x="111293" y="22032"/>
                  <a:pt x="108643" y="25240"/>
                  <a:pt x="102965" y="25240"/>
                </a:cubicBezTo>
                <a:cubicBezTo>
                  <a:pt x="13817" y="25240"/>
                  <a:pt x="13817" y="25240"/>
                  <a:pt x="13817" y="25240"/>
                </a:cubicBezTo>
                <a:cubicBezTo>
                  <a:pt x="10977" y="25240"/>
                  <a:pt x="8328" y="22032"/>
                  <a:pt x="8328" y="19037"/>
                </a:cubicBezTo>
                <a:cubicBezTo>
                  <a:pt x="8328" y="12620"/>
                  <a:pt x="10977" y="9625"/>
                  <a:pt x="13817" y="9625"/>
                </a:cubicBezTo>
                <a:close/>
                <a:moveTo>
                  <a:pt x="102965" y="44278"/>
                </a:moveTo>
                <a:lnTo>
                  <a:pt x="102965" y="44278"/>
                </a:lnTo>
                <a:cubicBezTo>
                  <a:pt x="13817" y="44278"/>
                  <a:pt x="13817" y="44278"/>
                  <a:pt x="13817" y="44278"/>
                </a:cubicBezTo>
                <a:cubicBezTo>
                  <a:pt x="5488" y="44278"/>
                  <a:pt x="0" y="50481"/>
                  <a:pt x="0" y="59893"/>
                </a:cubicBezTo>
                <a:cubicBezTo>
                  <a:pt x="0" y="69304"/>
                  <a:pt x="5488" y="75721"/>
                  <a:pt x="13817" y="75721"/>
                </a:cubicBezTo>
                <a:cubicBezTo>
                  <a:pt x="102965" y="75721"/>
                  <a:pt x="102965" y="75721"/>
                  <a:pt x="102965" y="75721"/>
                </a:cubicBezTo>
                <a:cubicBezTo>
                  <a:pt x="111293" y="75721"/>
                  <a:pt x="119810" y="69304"/>
                  <a:pt x="119810" y="59893"/>
                </a:cubicBezTo>
                <a:cubicBezTo>
                  <a:pt x="119810" y="50481"/>
                  <a:pt x="111293" y="44278"/>
                  <a:pt x="102965" y="44278"/>
                </a:cubicBezTo>
                <a:close/>
                <a:moveTo>
                  <a:pt x="102965" y="69304"/>
                </a:moveTo>
                <a:lnTo>
                  <a:pt x="102965" y="69304"/>
                </a:lnTo>
                <a:cubicBezTo>
                  <a:pt x="13817" y="69304"/>
                  <a:pt x="13817" y="69304"/>
                  <a:pt x="13817" y="69304"/>
                </a:cubicBezTo>
                <a:cubicBezTo>
                  <a:pt x="10977" y="69304"/>
                  <a:pt x="8328" y="63101"/>
                  <a:pt x="8328" y="59893"/>
                </a:cubicBezTo>
                <a:cubicBezTo>
                  <a:pt x="8328" y="56684"/>
                  <a:pt x="10977" y="50481"/>
                  <a:pt x="13817" y="50481"/>
                </a:cubicBezTo>
                <a:cubicBezTo>
                  <a:pt x="102965" y="50481"/>
                  <a:pt x="102965" y="50481"/>
                  <a:pt x="102965" y="50481"/>
                </a:cubicBezTo>
                <a:cubicBezTo>
                  <a:pt x="108643" y="50481"/>
                  <a:pt x="111293" y="56684"/>
                  <a:pt x="111293" y="59893"/>
                </a:cubicBezTo>
                <a:cubicBezTo>
                  <a:pt x="111293" y="63101"/>
                  <a:pt x="108643" y="69304"/>
                  <a:pt x="102965" y="69304"/>
                </a:cubicBezTo>
                <a:close/>
                <a:moveTo>
                  <a:pt x="102965" y="85133"/>
                </a:moveTo>
                <a:lnTo>
                  <a:pt x="102965" y="85133"/>
                </a:lnTo>
                <a:cubicBezTo>
                  <a:pt x="13817" y="85133"/>
                  <a:pt x="13817" y="85133"/>
                  <a:pt x="13817" y="85133"/>
                </a:cubicBezTo>
                <a:cubicBezTo>
                  <a:pt x="5488" y="85133"/>
                  <a:pt x="0" y="91550"/>
                  <a:pt x="0" y="100748"/>
                </a:cubicBezTo>
                <a:cubicBezTo>
                  <a:pt x="0" y="110374"/>
                  <a:pt x="5488" y="119786"/>
                  <a:pt x="13817" y="119786"/>
                </a:cubicBezTo>
                <a:cubicBezTo>
                  <a:pt x="102965" y="119786"/>
                  <a:pt x="102965" y="119786"/>
                  <a:pt x="102965" y="119786"/>
                </a:cubicBezTo>
                <a:cubicBezTo>
                  <a:pt x="111293" y="119786"/>
                  <a:pt x="119810" y="110374"/>
                  <a:pt x="119810" y="100748"/>
                </a:cubicBezTo>
                <a:cubicBezTo>
                  <a:pt x="119810" y="91550"/>
                  <a:pt x="111293" y="85133"/>
                  <a:pt x="102965" y="85133"/>
                </a:cubicBezTo>
                <a:close/>
                <a:moveTo>
                  <a:pt x="102965" y="110374"/>
                </a:moveTo>
                <a:lnTo>
                  <a:pt x="102965" y="110374"/>
                </a:lnTo>
                <a:cubicBezTo>
                  <a:pt x="13817" y="110374"/>
                  <a:pt x="13817" y="110374"/>
                  <a:pt x="13817" y="110374"/>
                </a:cubicBezTo>
                <a:cubicBezTo>
                  <a:pt x="10977" y="110374"/>
                  <a:pt x="8328" y="107165"/>
                  <a:pt x="8328" y="100748"/>
                </a:cubicBezTo>
                <a:cubicBezTo>
                  <a:pt x="8328" y="97754"/>
                  <a:pt x="10977" y="94545"/>
                  <a:pt x="13817" y="94545"/>
                </a:cubicBezTo>
                <a:cubicBezTo>
                  <a:pt x="102965" y="94545"/>
                  <a:pt x="102965" y="94545"/>
                  <a:pt x="102965" y="94545"/>
                </a:cubicBezTo>
                <a:cubicBezTo>
                  <a:pt x="108643" y="94545"/>
                  <a:pt x="111293" y="97754"/>
                  <a:pt x="111293" y="100748"/>
                </a:cubicBezTo>
                <a:cubicBezTo>
                  <a:pt x="111293" y="107165"/>
                  <a:pt x="108643" y="110374"/>
                  <a:pt x="102965" y="110374"/>
                </a:cubicBez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0" name="Shape 4620"/>
          <p:cNvSpPr/>
          <p:nvPr/>
        </p:nvSpPr>
        <p:spPr>
          <a:xfrm>
            <a:off x="7447562" y="3546442"/>
            <a:ext cx="305130" cy="2981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328" y="0"/>
                  <a:pt x="0" y="5621"/>
                  <a:pt x="0" y="14345"/>
                </a:cubicBezTo>
                <a:cubicBezTo>
                  <a:pt x="0" y="105654"/>
                  <a:pt x="0" y="105654"/>
                  <a:pt x="0" y="105654"/>
                </a:cubicBezTo>
                <a:cubicBezTo>
                  <a:pt x="0" y="114184"/>
                  <a:pt x="8328" y="119806"/>
                  <a:pt x="16845" y="119806"/>
                </a:cubicBezTo>
                <a:cubicBezTo>
                  <a:pt x="105993" y="119806"/>
                  <a:pt x="105993" y="119806"/>
                  <a:pt x="105993" y="119806"/>
                </a:cubicBezTo>
                <a:cubicBezTo>
                  <a:pt x="114321" y="119806"/>
                  <a:pt x="119810" y="114184"/>
                  <a:pt x="119810" y="105654"/>
                </a:cubicBezTo>
                <a:cubicBezTo>
                  <a:pt x="119810" y="14345"/>
                  <a:pt x="119810" y="14345"/>
                  <a:pt x="119810" y="14345"/>
                </a:cubicBezTo>
                <a:cubicBezTo>
                  <a:pt x="119810" y="5621"/>
                  <a:pt x="114321" y="0"/>
                  <a:pt x="105993" y="0"/>
                </a:cubicBezTo>
                <a:close/>
                <a:moveTo>
                  <a:pt x="111482" y="105654"/>
                </a:moveTo>
                <a:lnTo>
                  <a:pt x="111482" y="105654"/>
                </a:lnTo>
                <a:cubicBezTo>
                  <a:pt x="111482" y="108368"/>
                  <a:pt x="108643" y="114184"/>
                  <a:pt x="105993" y="114184"/>
                </a:cubicBezTo>
                <a:cubicBezTo>
                  <a:pt x="16845" y="114184"/>
                  <a:pt x="16845" y="114184"/>
                  <a:pt x="16845" y="114184"/>
                </a:cubicBezTo>
                <a:cubicBezTo>
                  <a:pt x="11167" y="114184"/>
                  <a:pt x="8328" y="108368"/>
                  <a:pt x="8328" y="105654"/>
                </a:cubicBezTo>
                <a:cubicBezTo>
                  <a:pt x="8328" y="14345"/>
                  <a:pt x="8328" y="14345"/>
                  <a:pt x="8328" y="14345"/>
                </a:cubicBezTo>
                <a:cubicBezTo>
                  <a:pt x="8328" y="11437"/>
                  <a:pt x="11167" y="5621"/>
                  <a:pt x="16845" y="5621"/>
                </a:cubicBezTo>
                <a:cubicBezTo>
                  <a:pt x="105993" y="5621"/>
                  <a:pt x="105993" y="5621"/>
                  <a:pt x="105993" y="5621"/>
                </a:cubicBezTo>
                <a:cubicBezTo>
                  <a:pt x="108643" y="5621"/>
                  <a:pt x="111482" y="11437"/>
                  <a:pt x="111482" y="14345"/>
                </a:cubicBezTo>
                <a:lnTo>
                  <a:pt x="111482" y="105654"/>
                </a:lnTo>
                <a:close/>
                <a:moveTo>
                  <a:pt x="77981" y="39935"/>
                </a:moveTo>
                <a:lnTo>
                  <a:pt x="77981" y="39935"/>
                </a:lnTo>
                <a:cubicBezTo>
                  <a:pt x="77981" y="39935"/>
                  <a:pt x="75331" y="39935"/>
                  <a:pt x="72492" y="39935"/>
                </a:cubicBezTo>
                <a:cubicBezTo>
                  <a:pt x="61324" y="54281"/>
                  <a:pt x="61324" y="54281"/>
                  <a:pt x="61324" y="54281"/>
                </a:cubicBezTo>
                <a:cubicBezTo>
                  <a:pt x="47507" y="39935"/>
                  <a:pt x="47507" y="39935"/>
                  <a:pt x="47507" y="39935"/>
                </a:cubicBezTo>
                <a:cubicBezTo>
                  <a:pt x="44668" y="39935"/>
                  <a:pt x="44668" y="39935"/>
                  <a:pt x="41829" y="39935"/>
                </a:cubicBezTo>
                <a:cubicBezTo>
                  <a:pt x="41829" y="42843"/>
                  <a:pt x="41829" y="45751"/>
                  <a:pt x="41829" y="45751"/>
                </a:cubicBezTo>
                <a:cubicBezTo>
                  <a:pt x="55835" y="59903"/>
                  <a:pt x="55835" y="59903"/>
                  <a:pt x="55835" y="59903"/>
                </a:cubicBezTo>
                <a:cubicBezTo>
                  <a:pt x="41829" y="74248"/>
                  <a:pt x="41829" y="74248"/>
                  <a:pt x="41829" y="74248"/>
                </a:cubicBezTo>
                <a:cubicBezTo>
                  <a:pt x="41829" y="74248"/>
                  <a:pt x="41829" y="77156"/>
                  <a:pt x="41829" y="79870"/>
                </a:cubicBezTo>
                <a:cubicBezTo>
                  <a:pt x="44668" y="79870"/>
                  <a:pt x="44668" y="79870"/>
                  <a:pt x="47507" y="79870"/>
                </a:cubicBezTo>
                <a:cubicBezTo>
                  <a:pt x="61324" y="65718"/>
                  <a:pt x="61324" y="65718"/>
                  <a:pt x="61324" y="65718"/>
                </a:cubicBezTo>
                <a:cubicBezTo>
                  <a:pt x="72492" y="79870"/>
                  <a:pt x="72492" y="79870"/>
                  <a:pt x="72492" y="79870"/>
                </a:cubicBezTo>
                <a:cubicBezTo>
                  <a:pt x="75331" y="79870"/>
                  <a:pt x="77981" y="79870"/>
                  <a:pt x="77981" y="79870"/>
                </a:cubicBezTo>
                <a:cubicBezTo>
                  <a:pt x="80820" y="77156"/>
                  <a:pt x="80820" y="74248"/>
                  <a:pt x="77981" y="74248"/>
                </a:cubicBezTo>
                <a:cubicBezTo>
                  <a:pt x="67003" y="59903"/>
                  <a:pt x="67003" y="59903"/>
                  <a:pt x="67003" y="59903"/>
                </a:cubicBezTo>
                <a:cubicBezTo>
                  <a:pt x="77981" y="45751"/>
                  <a:pt x="77981" y="45751"/>
                  <a:pt x="77981" y="45751"/>
                </a:cubicBezTo>
                <a:cubicBezTo>
                  <a:pt x="80820" y="45751"/>
                  <a:pt x="80820" y="42843"/>
                  <a:pt x="77981" y="39935"/>
                </a:cubicBez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2" name="Shape 4622"/>
          <p:cNvSpPr/>
          <p:nvPr/>
        </p:nvSpPr>
        <p:spPr>
          <a:xfrm>
            <a:off x="6470439" y="3546442"/>
            <a:ext cx="296312" cy="2981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2778" y="56995"/>
                </a:moveTo>
                <a:lnTo>
                  <a:pt x="82778" y="56995"/>
                </a:lnTo>
                <a:cubicBezTo>
                  <a:pt x="62810" y="56995"/>
                  <a:pt x="62810" y="56995"/>
                  <a:pt x="62810" y="56995"/>
                </a:cubicBezTo>
                <a:cubicBezTo>
                  <a:pt x="62810" y="37027"/>
                  <a:pt x="62810" y="37027"/>
                  <a:pt x="62810" y="37027"/>
                </a:cubicBezTo>
                <a:cubicBezTo>
                  <a:pt x="62810" y="34313"/>
                  <a:pt x="62810" y="34313"/>
                  <a:pt x="59903" y="34313"/>
                </a:cubicBezTo>
                <a:cubicBezTo>
                  <a:pt x="56995" y="34313"/>
                  <a:pt x="56995" y="34313"/>
                  <a:pt x="56995" y="37027"/>
                </a:cubicBezTo>
                <a:cubicBezTo>
                  <a:pt x="56995" y="56995"/>
                  <a:pt x="56995" y="56995"/>
                  <a:pt x="56995" y="56995"/>
                </a:cubicBezTo>
                <a:cubicBezTo>
                  <a:pt x="37027" y="56995"/>
                  <a:pt x="37027" y="56995"/>
                  <a:pt x="37027" y="56995"/>
                </a:cubicBezTo>
                <a:cubicBezTo>
                  <a:pt x="34313" y="56995"/>
                  <a:pt x="34313" y="56995"/>
                  <a:pt x="34313" y="59903"/>
                </a:cubicBezTo>
                <a:cubicBezTo>
                  <a:pt x="34313" y="62810"/>
                  <a:pt x="34313" y="62810"/>
                  <a:pt x="37027" y="62810"/>
                </a:cubicBezTo>
                <a:cubicBezTo>
                  <a:pt x="56995" y="62810"/>
                  <a:pt x="56995" y="62810"/>
                  <a:pt x="56995" y="62810"/>
                </a:cubicBezTo>
                <a:cubicBezTo>
                  <a:pt x="56995" y="82778"/>
                  <a:pt x="56995" y="82778"/>
                  <a:pt x="56995" y="82778"/>
                </a:cubicBezTo>
                <a:cubicBezTo>
                  <a:pt x="56995" y="85492"/>
                  <a:pt x="56995" y="85492"/>
                  <a:pt x="59903" y="85492"/>
                </a:cubicBezTo>
                <a:cubicBezTo>
                  <a:pt x="62810" y="85492"/>
                  <a:pt x="62810" y="85492"/>
                  <a:pt x="62810" y="82778"/>
                </a:cubicBezTo>
                <a:cubicBezTo>
                  <a:pt x="62810" y="62810"/>
                  <a:pt x="62810" y="62810"/>
                  <a:pt x="62810" y="62810"/>
                </a:cubicBezTo>
                <a:cubicBezTo>
                  <a:pt x="82778" y="62810"/>
                  <a:pt x="82778" y="62810"/>
                  <a:pt x="82778" y="62810"/>
                </a:cubicBezTo>
                <a:cubicBezTo>
                  <a:pt x="85492" y="62810"/>
                  <a:pt x="85492" y="62810"/>
                  <a:pt x="85492" y="59903"/>
                </a:cubicBezTo>
                <a:cubicBezTo>
                  <a:pt x="85492" y="56995"/>
                  <a:pt x="85492" y="56995"/>
                  <a:pt x="82778" y="56995"/>
                </a:cubicBezTo>
                <a:close/>
                <a:moveTo>
                  <a:pt x="105460" y="0"/>
                </a:moveTo>
                <a:lnTo>
                  <a:pt x="105460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5621"/>
                  <a:pt x="0" y="14345"/>
                </a:cubicBezTo>
                <a:cubicBezTo>
                  <a:pt x="0" y="105654"/>
                  <a:pt x="0" y="105654"/>
                  <a:pt x="0" y="105654"/>
                </a:cubicBezTo>
                <a:cubicBezTo>
                  <a:pt x="0" y="114184"/>
                  <a:pt x="5621" y="119806"/>
                  <a:pt x="14151" y="119806"/>
                </a:cubicBezTo>
                <a:cubicBezTo>
                  <a:pt x="105460" y="119806"/>
                  <a:pt x="105460" y="119806"/>
                  <a:pt x="105460" y="119806"/>
                </a:cubicBezTo>
                <a:cubicBezTo>
                  <a:pt x="114184" y="119806"/>
                  <a:pt x="119806" y="114184"/>
                  <a:pt x="119806" y="105654"/>
                </a:cubicBezTo>
                <a:cubicBezTo>
                  <a:pt x="119806" y="14345"/>
                  <a:pt x="119806" y="14345"/>
                  <a:pt x="119806" y="14345"/>
                </a:cubicBezTo>
                <a:cubicBezTo>
                  <a:pt x="119806" y="5621"/>
                  <a:pt x="114184" y="0"/>
                  <a:pt x="105460" y="0"/>
                </a:cubicBezTo>
                <a:close/>
                <a:moveTo>
                  <a:pt x="114184" y="105654"/>
                </a:moveTo>
                <a:lnTo>
                  <a:pt x="114184" y="105654"/>
                </a:lnTo>
                <a:cubicBezTo>
                  <a:pt x="114184" y="108368"/>
                  <a:pt x="108368" y="114184"/>
                  <a:pt x="105460" y="114184"/>
                </a:cubicBezTo>
                <a:cubicBezTo>
                  <a:pt x="14151" y="114184"/>
                  <a:pt x="14151" y="114184"/>
                  <a:pt x="14151" y="114184"/>
                </a:cubicBezTo>
                <a:cubicBezTo>
                  <a:pt x="11437" y="114184"/>
                  <a:pt x="5621" y="108368"/>
                  <a:pt x="5621" y="105654"/>
                </a:cubicBezTo>
                <a:cubicBezTo>
                  <a:pt x="5621" y="14345"/>
                  <a:pt x="5621" y="14345"/>
                  <a:pt x="5621" y="14345"/>
                </a:cubicBezTo>
                <a:cubicBezTo>
                  <a:pt x="5621" y="11437"/>
                  <a:pt x="11437" y="5621"/>
                  <a:pt x="14151" y="5621"/>
                </a:cubicBezTo>
                <a:cubicBezTo>
                  <a:pt x="105460" y="5621"/>
                  <a:pt x="105460" y="5621"/>
                  <a:pt x="105460" y="5621"/>
                </a:cubicBezTo>
                <a:cubicBezTo>
                  <a:pt x="108368" y="5621"/>
                  <a:pt x="114184" y="11437"/>
                  <a:pt x="114184" y="14345"/>
                </a:cubicBezTo>
                <a:lnTo>
                  <a:pt x="114184" y="105654"/>
                </a:ln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4" name="Shape 4624"/>
          <p:cNvSpPr/>
          <p:nvPr/>
        </p:nvSpPr>
        <p:spPr>
          <a:xfrm>
            <a:off x="10391279" y="3050698"/>
            <a:ext cx="305131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4164" y="33501"/>
                </a:moveTo>
                <a:lnTo>
                  <a:pt x="64164" y="33501"/>
                </a:lnTo>
                <a:cubicBezTo>
                  <a:pt x="64164" y="30662"/>
                  <a:pt x="61324" y="30662"/>
                  <a:pt x="61324" y="30662"/>
                </a:cubicBezTo>
                <a:cubicBezTo>
                  <a:pt x="58675" y="30662"/>
                  <a:pt x="58675" y="30662"/>
                  <a:pt x="55835" y="33501"/>
                </a:cubicBezTo>
                <a:cubicBezTo>
                  <a:pt x="36340" y="52996"/>
                  <a:pt x="36340" y="52996"/>
                  <a:pt x="36340" y="52996"/>
                </a:cubicBezTo>
                <a:cubicBezTo>
                  <a:pt x="33501" y="55835"/>
                  <a:pt x="33501" y="58675"/>
                  <a:pt x="36340" y="58675"/>
                </a:cubicBezTo>
                <a:cubicBezTo>
                  <a:pt x="36340" y="61324"/>
                  <a:pt x="39179" y="61324"/>
                  <a:pt x="41829" y="58675"/>
                </a:cubicBezTo>
                <a:cubicBezTo>
                  <a:pt x="55835" y="44668"/>
                  <a:pt x="55835" y="44668"/>
                  <a:pt x="55835" y="44668"/>
                </a:cubicBezTo>
                <a:cubicBezTo>
                  <a:pt x="55835" y="83659"/>
                  <a:pt x="55835" y="83659"/>
                  <a:pt x="55835" y="83659"/>
                </a:cubicBezTo>
                <a:cubicBezTo>
                  <a:pt x="55835" y="83659"/>
                  <a:pt x="58675" y="86498"/>
                  <a:pt x="61324" y="86498"/>
                </a:cubicBezTo>
                <a:lnTo>
                  <a:pt x="64164" y="83659"/>
                </a:lnTo>
                <a:cubicBezTo>
                  <a:pt x="64164" y="44668"/>
                  <a:pt x="64164" y="44668"/>
                  <a:pt x="64164" y="44668"/>
                </a:cubicBezTo>
                <a:cubicBezTo>
                  <a:pt x="77981" y="58675"/>
                  <a:pt x="77981" y="58675"/>
                  <a:pt x="77981" y="58675"/>
                </a:cubicBezTo>
                <a:cubicBezTo>
                  <a:pt x="81009" y="61324"/>
                  <a:pt x="83659" y="61324"/>
                  <a:pt x="83659" y="58675"/>
                </a:cubicBezTo>
                <a:cubicBezTo>
                  <a:pt x="86498" y="58675"/>
                  <a:pt x="86498" y="55835"/>
                  <a:pt x="83659" y="52996"/>
                </a:cubicBezTo>
                <a:lnTo>
                  <a:pt x="64164" y="33501"/>
                </a:ln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517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8517" y="119810"/>
                  <a:pt x="16845" y="119810"/>
                </a:cubicBezTo>
                <a:cubicBezTo>
                  <a:pt x="105993" y="119810"/>
                  <a:pt x="105993" y="119810"/>
                  <a:pt x="105993" y="119810"/>
                </a:cubicBezTo>
                <a:cubicBezTo>
                  <a:pt x="114321" y="119810"/>
                  <a:pt x="119810" y="114321"/>
                  <a:pt x="119810" y="105993"/>
                </a:cubicBezTo>
                <a:cubicBezTo>
                  <a:pt x="119810" y="16845"/>
                  <a:pt x="119810" y="16845"/>
                  <a:pt x="119810" y="16845"/>
                </a:cubicBezTo>
                <a:cubicBezTo>
                  <a:pt x="119810" y="8517"/>
                  <a:pt x="114321" y="0"/>
                  <a:pt x="105993" y="0"/>
                </a:cubicBezTo>
                <a:close/>
                <a:moveTo>
                  <a:pt x="111482" y="105993"/>
                </a:moveTo>
                <a:lnTo>
                  <a:pt x="111482" y="105993"/>
                </a:lnTo>
                <a:cubicBezTo>
                  <a:pt x="111482" y="108832"/>
                  <a:pt x="108832" y="111482"/>
                  <a:pt x="105993" y="111482"/>
                </a:cubicBezTo>
                <a:cubicBezTo>
                  <a:pt x="16845" y="111482"/>
                  <a:pt x="16845" y="111482"/>
                  <a:pt x="16845" y="111482"/>
                </a:cubicBezTo>
                <a:cubicBezTo>
                  <a:pt x="11167" y="111482"/>
                  <a:pt x="8517" y="108832"/>
                  <a:pt x="8517" y="105993"/>
                </a:cubicBezTo>
                <a:cubicBezTo>
                  <a:pt x="8517" y="16845"/>
                  <a:pt x="8517" y="16845"/>
                  <a:pt x="8517" y="16845"/>
                </a:cubicBezTo>
                <a:cubicBezTo>
                  <a:pt x="8517" y="11167"/>
                  <a:pt x="11167" y="8517"/>
                  <a:pt x="16845" y="8517"/>
                </a:cubicBezTo>
                <a:cubicBezTo>
                  <a:pt x="105993" y="8517"/>
                  <a:pt x="105993" y="8517"/>
                  <a:pt x="105993" y="8517"/>
                </a:cubicBezTo>
                <a:cubicBezTo>
                  <a:pt x="108832" y="8517"/>
                  <a:pt x="111482" y="11167"/>
                  <a:pt x="111482" y="16845"/>
                </a:cubicBezTo>
                <a:lnTo>
                  <a:pt x="111482" y="105993"/>
                </a:ln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6" name="Shape 4626"/>
          <p:cNvSpPr/>
          <p:nvPr/>
        </p:nvSpPr>
        <p:spPr>
          <a:xfrm>
            <a:off x="9414155" y="3050698"/>
            <a:ext cx="29631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654" y="0"/>
                </a:moveTo>
                <a:lnTo>
                  <a:pt x="105654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621" y="119810"/>
                  <a:pt x="14151" y="119810"/>
                </a:cubicBezTo>
                <a:cubicBezTo>
                  <a:pt x="105654" y="119810"/>
                  <a:pt x="105654" y="119810"/>
                  <a:pt x="105654" y="119810"/>
                </a:cubicBezTo>
                <a:cubicBezTo>
                  <a:pt x="114184" y="119810"/>
                  <a:pt x="119806" y="114321"/>
                  <a:pt x="119806" y="105993"/>
                </a:cubicBezTo>
                <a:cubicBezTo>
                  <a:pt x="119806" y="16845"/>
                  <a:pt x="119806" y="16845"/>
                  <a:pt x="119806" y="16845"/>
                </a:cubicBezTo>
                <a:cubicBezTo>
                  <a:pt x="119806" y="8517"/>
                  <a:pt x="114184" y="0"/>
                  <a:pt x="105654" y="0"/>
                </a:cubicBezTo>
                <a:close/>
                <a:moveTo>
                  <a:pt x="114184" y="105993"/>
                </a:moveTo>
                <a:lnTo>
                  <a:pt x="114184" y="105993"/>
                </a:lnTo>
                <a:cubicBezTo>
                  <a:pt x="114184" y="108832"/>
                  <a:pt x="108368" y="111482"/>
                  <a:pt x="105654" y="111482"/>
                </a:cubicBezTo>
                <a:cubicBezTo>
                  <a:pt x="14151" y="111482"/>
                  <a:pt x="14151" y="111482"/>
                  <a:pt x="14151" y="111482"/>
                </a:cubicBezTo>
                <a:cubicBezTo>
                  <a:pt x="11437" y="111482"/>
                  <a:pt x="5621" y="108832"/>
                  <a:pt x="5621" y="105993"/>
                </a:cubicBezTo>
                <a:cubicBezTo>
                  <a:pt x="5621" y="16845"/>
                  <a:pt x="5621" y="16845"/>
                  <a:pt x="5621" y="16845"/>
                </a:cubicBezTo>
                <a:cubicBezTo>
                  <a:pt x="5621" y="11167"/>
                  <a:pt x="11437" y="8517"/>
                  <a:pt x="14151" y="8517"/>
                </a:cubicBezTo>
                <a:cubicBezTo>
                  <a:pt x="105654" y="8517"/>
                  <a:pt x="105654" y="8517"/>
                  <a:pt x="105654" y="8517"/>
                </a:cubicBezTo>
                <a:cubicBezTo>
                  <a:pt x="108368" y="8517"/>
                  <a:pt x="114184" y="11167"/>
                  <a:pt x="114184" y="16845"/>
                </a:cubicBezTo>
                <a:lnTo>
                  <a:pt x="114184" y="105993"/>
                </a:lnTo>
                <a:close/>
                <a:moveTo>
                  <a:pt x="82778" y="55835"/>
                </a:moveTo>
                <a:lnTo>
                  <a:pt x="82778" y="55835"/>
                </a:lnTo>
                <a:cubicBezTo>
                  <a:pt x="42843" y="55835"/>
                  <a:pt x="42843" y="55835"/>
                  <a:pt x="42843" y="55835"/>
                </a:cubicBezTo>
                <a:cubicBezTo>
                  <a:pt x="56995" y="41829"/>
                  <a:pt x="56995" y="41829"/>
                  <a:pt x="56995" y="41829"/>
                </a:cubicBezTo>
                <a:cubicBezTo>
                  <a:pt x="59903" y="39179"/>
                  <a:pt x="59903" y="36340"/>
                  <a:pt x="56995" y="36340"/>
                </a:cubicBezTo>
                <a:cubicBezTo>
                  <a:pt x="56995" y="33501"/>
                  <a:pt x="54281" y="33501"/>
                  <a:pt x="51373" y="36340"/>
                </a:cubicBezTo>
                <a:cubicBezTo>
                  <a:pt x="31405" y="55835"/>
                  <a:pt x="31405" y="55835"/>
                  <a:pt x="31405" y="55835"/>
                </a:cubicBezTo>
                <a:cubicBezTo>
                  <a:pt x="31405" y="58675"/>
                  <a:pt x="31405" y="58675"/>
                  <a:pt x="31405" y="61324"/>
                </a:cubicBezTo>
                <a:lnTo>
                  <a:pt x="31405" y="64164"/>
                </a:lnTo>
                <a:cubicBezTo>
                  <a:pt x="51373" y="83659"/>
                  <a:pt x="51373" y="83659"/>
                  <a:pt x="51373" y="83659"/>
                </a:cubicBezTo>
                <a:cubicBezTo>
                  <a:pt x="54281" y="86498"/>
                  <a:pt x="56995" y="86498"/>
                  <a:pt x="56995" y="83659"/>
                </a:cubicBezTo>
                <a:cubicBezTo>
                  <a:pt x="59903" y="83659"/>
                  <a:pt x="59903" y="81009"/>
                  <a:pt x="56995" y="77981"/>
                </a:cubicBezTo>
                <a:cubicBezTo>
                  <a:pt x="42843" y="64164"/>
                  <a:pt x="42843" y="64164"/>
                  <a:pt x="42843" y="64164"/>
                </a:cubicBezTo>
                <a:cubicBezTo>
                  <a:pt x="82778" y="64164"/>
                  <a:pt x="82778" y="64164"/>
                  <a:pt x="82778" y="64164"/>
                </a:cubicBezTo>
                <a:cubicBezTo>
                  <a:pt x="85492" y="64164"/>
                  <a:pt x="85492" y="61324"/>
                  <a:pt x="85492" y="61324"/>
                </a:cubicBezTo>
                <a:cubicBezTo>
                  <a:pt x="85492" y="58675"/>
                  <a:pt x="85492" y="55835"/>
                  <a:pt x="82778" y="55835"/>
                </a:cubicBez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28" name="Shape 4628"/>
          <p:cNvSpPr/>
          <p:nvPr/>
        </p:nvSpPr>
        <p:spPr>
          <a:xfrm>
            <a:off x="8429976" y="3050698"/>
            <a:ext cx="305131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324" y="41829"/>
                </a:moveTo>
                <a:lnTo>
                  <a:pt x="61324" y="41829"/>
                </a:lnTo>
                <a:cubicBezTo>
                  <a:pt x="61324" y="41829"/>
                  <a:pt x="61324" y="41829"/>
                  <a:pt x="58485" y="41829"/>
                </a:cubicBezTo>
                <a:cubicBezTo>
                  <a:pt x="58485" y="41829"/>
                  <a:pt x="58485" y="41829"/>
                  <a:pt x="55646" y="41829"/>
                </a:cubicBezTo>
                <a:cubicBezTo>
                  <a:pt x="22145" y="75331"/>
                  <a:pt x="22145" y="75331"/>
                  <a:pt x="22145" y="75331"/>
                </a:cubicBezTo>
                <a:cubicBezTo>
                  <a:pt x="22145" y="77981"/>
                  <a:pt x="22145" y="81009"/>
                  <a:pt x="22145" y="81009"/>
                </a:cubicBezTo>
                <a:cubicBezTo>
                  <a:pt x="24984" y="83659"/>
                  <a:pt x="27823" y="83659"/>
                  <a:pt x="27823" y="81009"/>
                </a:cubicBezTo>
                <a:cubicBezTo>
                  <a:pt x="58485" y="50347"/>
                  <a:pt x="58485" y="50347"/>
                  <a:pt x="58485" y="50347"/>
                </a:cubicBezTo>
                <a:cubicBezTo>
                  <a:pt x="89148" y="81009"/>
                  <a:pt x="89148" y="81009"/>
                  <a:pt x="89148" y="81009"/>
                </a:cubicBezTo>
                <a:cubicBezTo>
                  <a:pt x="91798" y="83659"/>
                  <a:pt x="94637" y="83659"/>
                  <a:pt x="94637" y="81009"/>
                </a:cubicBezTo>
                <a:cubicBezTo>
                  <a:pt x="97476" y="81009"/>
                  <a:pt x="97476" y="77981"/>
                  <a:pt x="94637" y="75331"/>
                </a:cubicBezTo>
                <a:lnTo>
                  <a:pt x="61324" y="41829"/>
                </a:lnTo>
                <a:close/>
                <a:moveTo>
                  <a:pt x="102965" y="0"/>
                </a:moveTo>
                <a:lnTo>
                  <a:pt x="102965" y="0"/>
                </a:lnTo>
                <a:cubicBezTo>
                  <a:pt x="13817" y="0"/>
                  <a:pt x="13817" y="0"/>
                  <a:pt x="13817" y="0"/>
                </a:cubicBezTo>
                <a:cubicBezTo>
                  <a:pt x="5488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488" y="119810"/>
                  <a:pt x="13817" y="119810"/>
                </a:cubicBezTo>
                <a:cubicBezTo>
                  <a:pt x="102965" y="119810"/>
                  <a:pt x="102965" y="119810"/>
                  <a:pt x="102965" y="119810"/>
                </a:cubicBezTo>
                <a:cubicBezTo>
                  <a:pt x="111293" y="119810"/>
                  <a:pt x="119810" y="114321"/>
                  <a:pt x="119810" y="105993"/>
                </a:cubicBezTo>
                <a:cubicBezTo>
                  <a:pt x="119810" y="16845"/>
                  <a:pt x="119810" y="16845"/>
                  <a:pt x="119810" y="16845"/>
                </a:cubicBezTo>
                <a:cubicBezTo>
                  <a:pt x="119810" y="8517"/>
                  <a:pt x="111293" y="0"/>
                  <a:pt x="102965" y="0"/>
                </a:cubicBezTo>
                <a:close/>
                <a:moveTo>
                  <a:pt x="111293" y="105993"/>
                </a:moveTo>
                <a:lnTo>
                  <a:pt x="111293" y="105993"/>
                </a:lnTo>
                <a:cubicBezTo>
                  <a:pt x="111293" y="108832"/>
                  <a:pt x="108643" y="111482"/>
                  <a:pt x="102965" y="111482"/>
                </a:cubicBezTo>
                <a:cubicBezTo>
                  <a:pt x="13817" y="111482"/>
                  <a:pt x="13817" y="111482"/>
                  <a:pt x="13817" y="111482"/>
                </a:cubicBezTo>
                <a:cubicBezTo>
                  <a:pt x="10977" y="111482"/>
                  <a:pt x="8328" y="108832"/>
                  <a:pt x="8328" y="105993"/>
                </a:cubicBezTo>
                <a:cubicBezTo>
                  <a:pt x="8328" y="16845"/>
                  <a:pt x="8328" y="16845"/>
                  <a:pt x="8328" y="16845"/>
                </a:cubicBezTo>
                <a:cubicBezTo>
                  <a:pt x="8328" y="11167"/>
                  <a:pt x="10977" y="8517"/>
                  <a:pt x="13817" y="8517"/>
                </a:cubicBezTo>
                <a:cubicBezTo>
                  <a:pt x="102965" y="8517"/>
                  <a:pt x="102965" y="8517"/>
                  <a:pt x="102965" y="8517"/>
                </a:cubicBezTo>
                <a:cubicBezTo>
                  <a:pt x="108643" y="8517"/>
                  <a:pt x="111293" y="11167"/>
                  <a:pt x="111293" y="16845"/>
                </a:cubicBezTo>
                <a:lnTo>
                  <a:pt x="111293" y="105993"/>
                </a:ln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0" name="Shape 4630"/>
          <p:cNvSpPr/>
          <p:nvPr/>
        </p:nvSpPr>
        <p:spPr>
          <a:xfrm>
            <a:off x="7447562" y="3050698"/>
            <a:ext cx="305130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0820" y="25173"/>
                </a:moveTo>
                <a:lnTo>
                  <a:pt x="80820" y="25173"/>
                </a:lnTo>
                <a:cubicBezTo>
                  <a:pt x="80820" y="22334"/>
                  <a:pt x="77981" y="22334"/>
                  <a:pt x="75331" y="25173"/>
                </a:cubicBezTo>
                <a:cubicBezTo>
                  <a:pt x="41829" y="58675"/>
                  <a:pt x="41829" y="58675"/>
                  <a:pt x="41829" y="58675"/>
                </a:cubicBezTo>
                <a:cubicBezTo>
                  <a:pt x="41829" y="58675"/>
                  <a:pt x="41829" y="58675"/>
                  <a:pt x="41829" y="61324"/>
                </a:cubicBezTo>
                <a:cubicBezTo>
                  <a:pt x="41829" y="61324"/>
                  <a:pt x="41829" y="61324"/>
                  <a:pt x="41829" y="64164"/>
                </a:cubicBezTo>
                <a:cubicBezTo>
                  <a:pt x="75331" y="97665"/>
                  <a:pt x="75331" y="97665"/>
                  <a:pt x="75331" y="97665"/>
                </a:cubicBezTo>
                <a:cubicBezTo>
                  <a:pt x="77981" y="97665"/>
                  <a:pt x="80820" y="97665"/>
                  <a:pt x="80820" y="97665"/>
                </a:cubicBezTo>
                <a:cubicBezTo>
                  <a:pt x="83659" y="94826"/>
                  <a:pt x="83659" y="91987"/>
                  <a:pt x="80820" y="91987"/>
                </a:cubicBezTo>
                <a:cubicBezTo>
                  <a:pt x="50157" y="61324"/>
                  <a:pt x="50157" y="61324"/>
                  <a:pt x="50157" y="61324"/>
                </a:cubicBezTo>
                <a:cubicBezTo>
                  <a:pt x="80820" y="30662"/>
                  <a:pt x="80820" y="30662"/>
                  <a:pt x="80820" y="30662"/>
                </a:cubicBezTo>
                <a:cubicBezTo>
                  <a:pt x="83659" y="28012"/>
                  <a:pt x="83659" y="25173"/>
                  <a:pt x="80820" y="25173"/>
                </a:cubicBez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328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8328" y="119810"/>
                  <a:pt x="16845" y="119810"/>
                </a:cubicBezTo>
                <a:cubicBezTo>
                  <a:pt x="105993" y="119810"/>
                  <a:pt x="105993" y="119810"/>
                  <a:pt x="105993" y="119810"/>
                </a:cubicBezTo>
                <a:cubicBezTo>
                  <a:pt x="114321" y="119810"/>
                  <a:pt x="119810" y="114321"/>
                  <a:pt x="119810" y="105993"/>
                </a:cubicBezTo>
                <a:cubicBezTo>
                  <a:pt x="119810" y="16845"/>
                  <a:pt x="119810" y="16845"/>
                  <a:pt x="119810" y="16845"/>
                </a:cubicBezTo>
                <a:cubicBezTo>
                  <a:pt x="119810" y="8517"/>
                  <a:pt x="114321" y="0"/>
                  <a:pt x="105993" y="0"/>
                </a:cubicBezTo>
                <a:close/>
                <a:moveTo>
                  <a:pt x="111482" y="105993"/>
                </a:moveTo>
                <a:lnTo>
                  <a:pt x="111482" y="105993"/>
                </a:lnTo>
                <a:cubicBezTo>
                  <a:pt x="111482" y="108832"/>
                  <a:pt x="108643" y="111482"/>
                  <a:pt x="105993" y="111482"/>
                </a:cubicBezTo>
                <a:cubicBezTo>
                  <a:pt x="16845" y="111482"/>
                  <a:pt x="16845" y="111482"/>
                  <a:pt x="16845" y="111482"/>
                </a:cubicBezTo>
                <a:cubicBezTo>
                  <a:pt x="11167" y="111482"/>
                  <a:pt x="8328" y="108832"/>
                  <a:pt x="8328" y="105993"/>
                </a:cubicBezTo>
                <a:cubicBezTo>
                  <a:pt x="8328" y="16845"/>
                  <a:pt x="8328" y="16845"/>
                  <a:pt x="8328" y="16845"/>
                </a:cubicBezTo>
                <a:cubicBezTo>
                  <a:pt x="8328" y="11167"/>
                  <a:pt x="11167" y="8517"/>
                  <a:pt x="16845" y="8517"/>
                </a:cubicBezTo>
                <a:cubicBezTo>
                  <a:pt x="105993" y="8517"/>
                  <a:pt x="105993" y="8517"/>
                  <a:pt x="105993" y="8517"/>
                </a:cubicBezTo>
                <a:cubicBezTo>
                  <a:pt x="108643" y="8517"/>
                  <a:pt x="111482" y="11167"/>
                  <a:pt x="111482" y="16845"/>
                </a:cubicBezTo>
                <a:lnTo>
                  <a:pt x="111482" y="105993"/>
                </a:ln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2" name="Shape 4632"/>
          <p:cNvSpPr/>
          <p:nvPr/>
        </p:nvSpPr>
        <p:spPr>
          <a:xfrm>
            <a:off x="6470439" y="3050698"/>
            <a:ext cx="29631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1373" y="64164"/>
                </a:moveTo>
                <a:lnTo>
                  <a:pt x="51373" y="64164"/>
                </a:lnTo>
                <a:cubicBezTo>
                  <a:pt x="17059" y="64164"/>
                  <a:pt x="17059" y="64164"/>
                  <a:pt x="17059" y="64164"/>
                </a:cubicBezTo>
                <a:lnTo>
                  <a:pt x="14151" y="67003"/>
                </a:lnTo>
                <a:cubicBezTo>
                  <a:pt x="14151" y="69842"/>
                  <a:pt x="17059" y="72492"/>
                  <a:pt x="17059" y="72492"/>
                </a:cubicBezTo>
                <a:cubicBezTo>
                  <a:pt x="42843" y="72492"/>
                  <a:pt x="42843" y="72492"/>
                  <a:pt x="42843" y="72492"/>
                </a:cubicBezTo>
                <a:cubicBezTo>
                  <a:pt x="17059" y="97665"/>
                  <a:pt x="17059" y="97665"/>
                  <a:pt x="17059" y="97665"/>
                </a:cubicBezTo>
                <a:cubicBezTo>
                  <a:pt x="22875" y="103154"/>
                  <a:pt x="22875" y="103154"/>
                  <a:pt x="22875" y="103154"/>
                </a:cubicBezTo>
                <a:cubicBezTo>
                  <a:pt x="48465" y="77981"/>
                  <a:pt x="48465" y="77981"/>
                  <a:pt x="48465" y="77981"/>
                </a:cubicBezTo>
                <a:cubicBezTo>
                  <a:pt x="48465" y="100315"/>
                  <a:pt x="48465" y="100315"/>
                  <a:pt x="48465" y="100315"/>
                </a:cubicBezTo>
                <a:cubicBezTo>
                  <a:pt x="48465" y="103154"/>
                  <a:pt x="51373" y="105993"/>
                  <a:pt x="51373" y="105993"/>
                </a:cubicBezTo>
                <a:cubicBezTo>
                  <a:pt x="54281" y="105993"/>
                  <a:pt x="56995" y="103154"/>
                  <a:pt x="56995" y="100315"/>
                </a:cubicBezTo>
                <a:cubicBezTo>
                  <a:pt x="56995" y="67003"/>
                  <a:pt x="56995" y="67003"/>
                  <a:pt x="56995" y="67003"/>
                </a:cubicBezTo>
                <a:cubicBezTo>
                  <a:pt x="56995" y="67003"/>
                  <a:pt x="56995" y="67003"/>
                  <a:pt x="54281" y="64164"/>
                </a:cubicBezTo>
                <a:cubicBezTo>
                  <a:pt x="54281" y="64164"/>
                  <a:pt x="54281" y="64164"/>
                  <a:pt x="51373" y="64164"/>
                </a:cubicBezTo>
                <a:close/>
                <a:moveTo>
                  <a:pt x="102746" y="50347"/>
                </a:moveTo>
                <a:lnTo>
                  <a:pt x="102746" y="50347"/>
                </a:lnTo>
                <a:cubicBezTo>
                  <a:pt x="76962" y="50347"/>
                  <a:pt x="76962" y="50347"/>
                  <a:pt x="76962" y="50347"/>
                </a:cubicBezTo>
                <a:cubicBezTo>
                  <a:pt x="102746" y="25173"/>
                  <a:pt x="102746" y="25173"/>
                  <a:pt x="102746" y="25173"/>
                </a:cubicBezTo>
                <a:cubicBezTo>
                  <a:pt x="96930" y="19495"/>
                  <a:pt x="96930" y="19495"/>
                  <a:pt x="96930" y="19495"/>
                </a:cubicBezTo>
                <a:cubicBezTo>
                  <a:pt x="71340" y="44668"/>
                  <a:pt x="71340" y="44668"/>
                  <a:pt x="71340" y="44668"/>
                </a:cubicBezTo>
                <a:cubicBezTo>
                  <a:pt x="71340" y="19495"/>
                  <a:pt x="71340" y="19495"/>
                  <a:pt x="71340" y="19495"/>
                </a:cubicBezTo>
                <a:cubicBezTo>
                  <a:pt x="71340" y="16845"/>
                  <a:pt x="68432" y="16845"/>
                  <a:pt x="68432" y="16845"/>
                </a:cubicBezTo>
                <a:cubicBezTo>
                  <a:pt x="65718" y="16845"/>
                  <a:pt x="62810" y="16845"/>
                  <a:pt x="62810" y="19495"/>
                </a:cubicBezTo>
                <a:cubicBezTo>
                  <a:pt x="62810" y="52996"/>
                  <a:pt x="62810" y="52996"/>
                  <a:pt x="62810" y="52996"/>
                </a:cubicBezTo>
                <a:cubicBezTo>
                  <a:pt x="62810" y="52996"/>
                  <a:pt x="62810" y="55835"/>
                  <a:pt x="65718" y="55835"/>
                </a:cubicBezTo>
                <a:cubicBezTo>
                  <a:pt x="65718" y="55835"/>
                  <a:pt x="65718" y="55835"/>
                  <a:pt x="68432" y="55835"/>
                </a:cubicBezTo>
                <a:cubicBezTo>
                  <a:pt x="102746" y="55835"/>
                  <a:pt x="102746" y="55835"/>
                  <a:pt x="102746" y="55835"/>
                </a:cubicBezTo>
                <a:cubicBezTo>
                  <a:pt x="102746" y="55835"/>
                  <a:pt x="105460" y="55835"/>
                  <a:pt x="105460" y="52996"/>
                </a:cubicBezTo>
                <a:cubicBezTo>
                  <a:pt x="105460" y="50347"/>
                  <a:pt x="102746" y="50347"/>
                  <a:pt x="102746" y="50347"/>
                </a:cubicBezTo>
                <a:close/>
                <a:moveTo>
                  <a:pt x="105460" y="0"/>
                </a:moveTo>
                <a:lnTo>
                  <a:pt x="105460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8517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621" y="119810"/>
                  <a:pt x="14151" y="119810"/>
                </a:cubicBezTo>
                <a:cubicBezTo>
                  <a:pt x="105460" y="119810"/>
                  <a:pt x="105460" y="119810"/>
                  <a:pt x="105460" y="119810"/>
                </a:cubicBezTo>
                <a:cubicBezTo>
                  <a:pt x="114184" y="119810"/>
                  <a:pt x="119806" y="114321"/>
                  <a:pt x="119806" y="105993"/>
                </a:cubicBezTo>
                <a:cubicBezTo>
                  <a:pt x="119806" y="16845"/>
                  <a:pt x="119806" y="16845"/>
                  <a:pt x="119806" y="16845"/>
                </a:cubicBezTo>
                <a:cubicBezTo>
                  <a:pt x="119806" y="8517"/>
                  <a:pt x="114184" y="0"/>
                  <a:pt x="105460" y="0"/>
                </a:cubicBezTo>
                <a:close/>
                <a:moveTo>
                  <a:pt x="114184" y="105993"/>
                </a:moveTo>
                <a:lnTo>
                  <a:pt x="114184" y="105993"/>
                </a:lnTo>
                <a:cubicBezTo>
                  <a:pt x="114184" y="108832"/>
                  <a:pt x="108368" y="111482"/>
                  <a:pt x="105460" y="111482"/>
                </a:cubicBezTo>
                <a:cubicBezTo>
                  <a:pt x="14151" y="111482"/>
                  <a:pt x="14151" y="111482"/>
                  <a:pt x="14151" y="111482"/>
                </a:cubicBezTo>
                <a:cubicBezTo>
                  <a:pt x="11437" y="111482"/>
                  <a:pt x="5621" y="108832"/>
                  <a:pt x="5621" y="105993"/>
                </a:cubicBezTo>
                <a:cubicBezTo>
                  <a:pt x="5621" y="16845"/>
                  <a:pt x="5621" y="16845"/>
                  <a:pt x="5621" y="16845"/>
                </a:cubicBezTo>
                <a:cubicBezTo>
                  <a:pt x="5621" y="11167"/>
                  <a:pt x="11437" y="8517"/>
                  <a:pt x="14151" y="8517"/>
                </a:cubicBezTo>
                <a:cubicBezTo>
                  <a:pt x="105460" y="8517"/>
                  <a:pt x="105460" y="8517"/>
                  <a:pt x="105460" y="8517"/>
                </a:cubicBezTo>
                <a:cubicBezTo>
                  <a:pt x="108368" y="8517"/>
                  <a:pt x="114184" y="11167"/>
                  <a:pt x="114184" y="16845"/>
                </a:cubicBezTo>
                <a:lnTo>
                  <a:pt x="114184" y="105993"/>
                </a:ln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4" name="Shape 4634"/>
          <p:cNvSpPr/>
          <p:nvPr/>
        </p:nvSpPr>
        <p:spPr>
          <a:xfrm>
            <a:off x="10417736" y="2149475"/>
            <a:ext cx="269855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8449" y="69652"/>
                </a:moveTo>
                <a:lnTo>
                  <a:pt x="28449" y="69652"/>
                </a:lnTo>
                <a:cubicBezTo>
                  <a:pt x="56684" y="94637"/>
                  <a:pt x="56684" y="94637"/>
                  <a:pt x="56684" y="94637"/>
                </a:cubicBezTo>
                <a:lnTo>
                  <a:pt x="59893" y="97476"/>
                </a:lnTo>
                <a:lnTo>
                  <a:pt x="63101" y="94637"/>
                </a:lnTo>
                <a:cubicBezTo>
                  <a:pt x="91336" y="69652"/>
                  <a:pt x="91336" y="69652"/>
                  <a:pt x="91336" y="69652"/>
                </a:cubicBezTo>
                <a:cubicBezTo>
                  <a:pt x="94545" y="66813"/>
                  <a:pt x="94545" y="66813"/>
                  <a:pt x="91336" y="63974"/>
                </a:cubicBezTo>
                <a:cubicBezTo>
                  <a:pt x="91336" y="63974"/>
                  <a:pt x="88128" y="63974"/>
                  <a:pt x="85133" y="63974"/>
                </a:cubicBezTo>
                <a:cubicBezTo>
                  <a:pt x="63101" y="83470"/>
                  <a:pt x="63101" y="83470"/>
                  <a:pt x="63101" y="83470"/>
                </a:cubicBezTo>
                <a:cubicBezTo>
                  <a:pt x="63101" y="2649"/>
                  <a:pt x="63101" y="2649"/>
                  <a:pt x="63101" y="2649"/>
                </a:cubicBezTo>
                <a:cubicBezTo>
                  <a:pt x="63101" y="2649"/>
                  <a:pt x="63101" y="0"/>
                  <a:pt x="59893" y="0"/>
                </a:cubicBezTo>
                <a:cubicBezTo>
                  <a:pt x="56684" y="0"/>
                  <a:pt x="56684" y="2649"/>
                  <a:pt x="56684" y="2649"/>
                </a:cubicBezTo>
                <a:cubicBezTo>
                  <a:pt x="56684" y="83470"/>
                  <a:pt x="56684" y="83470"/>
                  <a:pt x="56684" y="83470"/>
                </a:cubicBezTo>
                <a:cubicBezTo>
                  <a:pt x="34652" y="63974"/>
                  <a:pt x="34652" y="63974"/>
                  <a:pt x="34652" y="63974"/>
                </a:cubicBezTo>
                <a:cubicBezTo>
                  <a:pt x="31657" y="63974"/>
                  <a:pt x="28449" y="63974"/>
                  <a:pt x="28449" y="63974"/>
                </a:cubicBezTo>
                <a:cubicBezTo>
                  <a:pt x="25240" y="66813"/>
                  <a:pt x="25240" y="66813"/>
                  <a:pt x="28449" y="69652"/>
                </a:cubicBezTo>
                <a:close/>
                <a:moveTo>
                  <a:pt x="100748" y="13817"/>
                </a:moveTo>
                <a:lnTo>
                  <a:pt x="100748" y="13817"/>
                </a:lnTo>
                <a:cubicBezTo>
                  <a:pt x="88128" y="13817"/>
                  <a:pt x="88128" y="13817"/>
                  <a:pt x="88128" y="13817"/>
                </a:cubicBezTo>
                <a:cubicBezTo>
                  <a:pt x="88128" y="22145"/>
                  <a:pt x="88128" y="22145"/>
                  <a:pt x="88128" y="22145"/>
                </a:cubicBezTo>
                <a:cubicBezTo>
                  <a:pt x="100748" y="22145"/>
                  <a:pt x="100748" y="22145"/>
                  <a:pt x="100748" y="22145"/>
                </a:cubicBezTo>
                <a:cubicBezTo>
                  <a:pt x="107165" y="22145"/>
                  <a:pt x="110374" y="24984"/>
                  <a:pt x="110374" y="30662"/>
                </a:cubicBezTo>
                <a:cubicBezTo>
                  <a:pt x="110374" y="102965"/>
                  <a:pt x="110374" y="102965"/>
                  <a:pt x="110374" y="102965"/>
                </a:cubicBezTo>
                <a:cubicBezTo>
                  <a:pt x="110374" y="108643"/>
                  <a:pt x="107165" y="111293"/>
                  <a:pt x="100748" y="111293"/>
                </a:cubicBezTo>
                <a:cubicBezTo>
                  <a:pt x="19037" y="111293"/>
                  <a:pt x="19037" y="111293"/>
                  <a:pt x="19037" y="111293"/>
                </a:cubicBezTo>
                <a:cubicBezTo>
                  <a:pt x="12620" y="111293"/>
                  <a:pt x="9411" y="108643"/>
                  <a:pt x="9411" y="102965"/>
                </a:cubicBezTo>
                <a:cubicBezTo>
                  <a:pt x="9411" y="30662"/>
                  <a:pt x="9411" y="30662"/>
                  <a:pt x="9411" y="30662"/>
                </a:cubicBezTo>
                <a:cubicBezTo>
                  <a:pt x="9411" y="24984"/>
                  <a:pt x="12620" y="22145"/>
                  <a:pt x="19037" y="22145"/>
                </a:cubicBezTo>
                <a:cubicBezTo>
                  <a:pt x="31657" y="22145"/>
                  <a:pt x="31657" y="22145"/>
                  <a:pt x="31657" y="22145"/>
                </a:cubicBezTo>
                <a:cubicBezTo>
                  <a:pt x="31657" y="13817"/>
                  <a:pt x="31657" y="13817"/>
                  <a:pt x="31657" y="13817"/>
                </a:cubicBezTo>
                <a:cubicBezTo>
                  <a:pt x="19037" y="13817"/>
                  <a:pt x="19037" y="13817"/>
                  <a:pt x="19037" y="13817"/>
                </a:cubicBezTo>
                <a:cubicBezTo>
                  <a:pt x="9411" y="13817"/>
                  <a:pt x="0" y="22145"/>
                  <a:pt x="0" y="30662"/>
                </a:cubicBezTo>
                <a:cubicBezTo>
                  <a:pt x="0" y="102965"/>
                  <a:pt x="0" y="102965"/>
                  <a:pt x="0" y="102965"/>
                </a:cubicBezTo>
                <a:cubicBezTo>
                  <a:pt x="0" y="111293"/>
                  <a:pt x="9411" y="119810"/>
                  <a:pt x="19037" y="119810"/>
                </a:cubicBezTo>
                <a:cubicBezTo>
                  <a:pt x="100748" y="119810"/>
                  <a:pt x="100748" y="119810"/>
                  <a:pt x="100748" y="119810"/>
                </a:cubicBezTo>
                <a:cubicBezTo>
                  <a:pt x="110374" y="119810"/>
                  <a:pt x="119786" y="111293"/>
                  <a:pt x="119786" y="102965"/>
                </a:cubicBezTo>
                <a:cubicBezTo>
                  <a:pt x="119786" y="30662"/>
                  <a:pt x="119786" y="30662"/>
                  <a:pt x="119786" y="30662"/>
                </a:cubicBezTo>
                <a:cubicBezTo>
                  <a:pt x="119786" y="22145"/>
                  <a:pt x="110374" y="13817"/>
                  <a:pt x="100748" y="1381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6" name="Shape 4636"/>
          <p:cNvSpPr/>
          <p:nvPr/>
        </p:nvSpPr>
        <p:spPr>
          <a:xfrm>
            <a:off x="9414155" y="2170647"/>
            <a:ext cx="296312" cy="2628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98" y="55045"/>
                </a:moveTo>
                <a:lnTo>
                  <a:pt x="116898" y="55045"/>
                </a:lnTo>
                <a:cubicBezTo>
                  <a:pt x="34313" y="55045"/>
                  <a:pt x="34313" y="55045"/>
                  <a:pt x="34313" y="55045"/>
                </a:cubicBezTo>
                <a:cubicBezTo>
                  <a:pt x="54281" y="32366"/>
                  <a:pt x="54281" y="32366"/>
                  <a:pt x="54281" y="32366"/>
                </a:cubicBezTo>
                <a:cubicBezTo>
                  <a:pt x="56995" y="29064"/>
                  <a:pt x="56995" y="29064"/>
                  <a:pt x="54281" y="25981"/>
                </a:cubicBezTo>
                <a:cubicBezTo>
                  <a:pt x="54281" y="25981"/>
                  <a:pt x="51373" y="25981"/>
                  <a:pt x="48465" y="25981"/>
                </a:cubicBezTo>
                <a:cubicBezTo>
                  <a:pt x="22875" y="55045"/>
                  <a:pt x="22875" y="55045"/>
                  <a:pt x="22875" y="55045"/>
                </a:cubicBezTo>
                <a:cubicBezTo>
                  <a:pt x="22875" y="58348"/>
                  <a:pt x="22875" y="58348"/>
                  <a:pt x="22875" y="58348"/>
                </a:cubicBezTo>
                <a:cubicBezTo>
                  <a:pt x="22875" y="61651"/>
                  <a:pt x="22875" y="61651"/>
                  <a:pt x="22875" y="61651"/>
                </a:cubicBezTo>
                <a:cubicBezTo>
                  <a:pt x="48465" y="94018"/>
                  <a:pt x="48465" y="94018"/>
                  <a:pt x="48465" y="94018"/>
                </a:cubicBezTo>
                <a:cubicBezTo>
                  <a:pt x="51373" y="94018"/>
                  <a:pt x="54281" y="94018"/>
                  <a:pt x="54281" y="94018"/>
                </a:cubicBezTo>
                <a:cubicBezTo>
                  <a:pt x="56995" y="90715"/>
                  <a:pt x="56995" y="87412"/>
                  <a:pt x="54281" y="87412"/>
                </a:cubicBezTo>
                <a:cubicBezTo>
                  <a:pt x="34313" y="64733"/>
                  <a:pt x="34313" y="64733"/>
                  <a:pt x="34313" y="64733"/>
                </a:cubicBezTo>
                <a:cubicBezTo>
                  <a:pt x="116898" y="64733"/>
                  <a:pt x="116898" y="64733"/>
                  <a:pt x="116898" y="64733"/>
                </a:cubicBezTo>
                <a:cubicBezTo>
                  <a:pt x="119806" y="64733"/>
                  <a:pt x="119806" y="61651"/>
                  <a:pt x="119806" y="58348"/>
                </a:cubicBezTo>
                <a:cubicBezTo>
                  <a:pt x="119806" y="58348"/>
                  <a:pt x="119806" y="55045"/>
                  <a:pt x="116898" y="55045"/>
                </a:cubicBezTo>
                <a:close/>
                <a:moveTo>
                  <a:pt x="96930" y="103706"/>
                </a:moveTo>
                <a:lnTo>
                  <a:pt x="96930" y="103706"/>
                </a:lnTo>
                <a:cubicBezTo>
                  <a:pt x="96930" y="107009"/>
                  <a:pt x="94216" y="110091"/>
                  <a:pt x="91308" y="110091"/>
                </a:cubicBezTo>
                <a:cubicBezTo>
                  <a:pt x="14151" y="110091"/>
                  <a:pt x="14151" y="110091"/>
                  <a:pt x="14151" y="110091"/>
                </a:cubicBezTo>
                <a:cubicBezTo>
                  <a:pt x="11437" y="110091"/>
                  <a:pt x="5621" y="107009"/>
                  <a:pt x="5621" y="103706"/>
                </a:cubicBezTo>
                <a:cubicBezTo>
                  <a:pt x="5621" y="16073"/>
                  <a:pt x="5621" y="16073"/>
                  <a:pt x="5621" y="16073"/>
                </a:cubicBezTo>
                <a:cubicBezTo>
                  <a:pt x="5621" y="12990"/>
                  <a:pt x="11437" y="6385"/>
                  <a:pt x="14151" y="6385"/>
                </a:cubicBezTo>
                <a:cubicBezTo>
                  <a:pt x="91308" y="6385"/>
                  <a:pt x="91308" y="6385"/>
                  <a:pt x="91308" y="6385"/>
                </a:cubicBezTo>
                <a:cubicBezTo>
                  <a:pt x="94216" y="6385"/>
                  <a:pt x="96930" y="12990"/>
                  <a:pt x="96930" y="16073"/>
                </a:cubicBezTo>
                <a:cubicBezTo>
                  <a:pt x="96930" y="29064"/>
                  <a:pt x="96930" y="29064"/>
                  <a:pt x="96930" y="29064"/>
                </a:cubicBezTo>
                <a:cubicBezTo>
                  <a:pt x="105654" y="29064"/>
                  <a:pt x="105654" y="29064"/>
                  <a:pt x="105654" y="29064"/>
                </a:cubicBezTo>
                <a:cubicBezTo>
                  <a:pt x="105654" y="16073"/>
                  <a:pt x="105654" y="16073"/>
                  <a:pt x="105654" y="16073"/>
                </a:cubicBezTo>
                <a:cubicBezTo>
                  <a:pt x="105654" y="6385"/>
                  <a:pt x="99838" y="0"/>
                  <a:pt x="91308" y="0"/>
                </a:cubicBez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6385"/>
                  <a:pt x="0" y="16073"/>
                </a:cubicBezTo>
                <a:cubicBezTo>
                  <a:pt x="0" y="103706"/>
                  <a:pt x="0" y="103706"/>
                  <a:pt x="0" y="103706"/>
                </a:cubicBezTo>
                <a:cubicBezTo>
                  <a:pt x="0" y="113394"/>
                  <a:pt x="5621" y="119779"/>
                  <a:pt x="14151" y="119779"/>
                </a:cubicBezTo>
                <a:cubicBezTo>
                  <a:pt x="91308" y="119779"/>
                  <a:pt x="91308" y="119779"/>
                  <a:pt x="91308" y="119779"/>
                </a:cubicBezTo>
                <a:cubicBezTo>
                  <a:pt x="99838" y="119779"/>
                  <a:pt x="105654" y="113394"/>
                  <a:pt x="105654" y="103706"/>
                </a:cubicBezTo>
                <a:cubicBezTo>
                  <a:pt x="105654" y="90715"/>
                  <a:pt x="105654" y="90715"/>
                  <a:pt x="105654" y="90715"/>
                </a:cubicBezTo>
                <a:cubicBezTo>
                  <a:pt x="96930" y="90715"/>
                  <a:pt x="96930" y="90715"/>
                  <a:pt x="96930" y="90715"/>
                </a:cubicBezTo>
                <a:lnTo>
                  <a:pt x="96930" y="10370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38" name="Shape 4638"/>
          <p:cNvSpPr/>
          <p:nvPr/>
        </p:nvSpPr>
        <p:spPr>
          <a:xfrm>
            <a:off x="8451140" y="2170647"/>
            <a:ext cx="262800" cy="2628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697" y="0"/>
                </a:moveTo>
                <a:lnTo>
                  <a:pt x="116697" y="0"/>
                </a:lnTo>
                <a:cubicBezTo>
                  <a:pt x="84110" y="0"/>
                  <a:pt x="84110" y="0"/>
                  <a:pt x="84110" y="0"/>
                </a:cubicBezTo>
                <a:cubicBezTo>
                  <a:pt x="84110" y="0"/>
                  <a:pt x="81027" y="0"/>
                  <a:pt x="81027" y="3082"/>
                </a:cubicBezTo>
                <a:cubicBezTo>
                  <a:pt x="81027" y="6385"/>
                  <a:pt x="84110" y="6385"/>
                  <a:pt x="84110" y="6385"/>
                </a:cubicBezTo>
                <a:cubicBezTo>
                  <a:pt x="103706" y="6385"/>
                  <a:pt x="103706" y="6385"/>
                  <a:pt x="103706" y="6385"/>
                </a:cubicBezTo>
                <a:cubicBezTo>
                  <a:pt x="38972" y="68036"/>
                  <a:pt x="38972" y="68036"/>
                  <a:pt x="38972" y="68036"/>
                </a:cubicBezTo>
                <a:cubicBezTo>
                  <a:pt x="38972" y="71339"/>
                  <a:pt x="38972" y="74642"/>
                  <a:pt x="38972" y="74642"/>
                </a:cubicBezTo>
                <a:cubicBezTo>
                  <a:pt x="42055" y="77724"/>
                  <a:pt x="42055" y="77724"/>
                  <a:pt x="45357" y="74642"/>
                </a:cubicBezTo>
                <a:cubicBezTo>
                  <a:pt x="110091" y="12990"/>
                  <a:pt x="110091" y="12990"/>
                  <a:pt x="110091" y="12990"/>
                </a:cubicBezTo>
                <a:cubicBezTo>
                  <a:pt x="110091" y="32366"/>
                  <a:pt x="110091" y="32366"/>
                  <a:pt x="110091" y="32366"/>
                </a:cubicBezTo>
                <a:cubicBezTo>
                  <a:pt x="110091" y="35669"/>
                  <a:pt x="113394" y="38972"/>
                  <a:pt x="116697" y="38972"/>
                </a:cubicBezTo>
                <a:cubicBezTo>
                  <a:pt x="116697" y="38972"/>
                  <a:pt x="119779" y="35669"/>
                  <a:pt x="119779" y="32366"/>
                </a:cubicBezTo>
                <a:cubicBezTo>
                  <a:pt x="119779" y="3082"/>
                  <a:pt x="119779" y="3082"/>
                  <a:pt x="119779" y="3082"/>
                </a:cubicBezTo>
                <a:cubicBezTo>
                  <a:pt x="119779" y="0"/>
                  <a:pt x="116697" y="0"/>
                  <a:pt x="116697" y="0"/>
                </a:cubicBezTo>
                <a:close/>
                <a:moveTo>
                  <a:pt x="110091" y="103706"/>
                </a:moveTo>
                <a:lnTo>
                  <a:pt x="110091" y="103706"/>
                </a:lnTo>
                <a:cubicBezTo>
                  <a:pt x="110091" y="107009"/>
                  <a:pt x="107009" y="110091"/>
                  <a:pt x="103706" y="110091"/>
                </a:cubicBezTo>
                <a:cubicBezTo>
                  <a:pt x="16073" y="110091"/>
                  <a:pt x="16073" y="110091"/>
                  <a:pt x="16073" y="110091"/>
                </a:cubicBezTo>
                <a:cubicBezTo>
                  <a:pt x="9688" y="110091"/>
                  <a:pt x="6385" y="107009"/>
                  <a:pt x="6385" y="103706"/>
                </a:cubicBezTo>
                <a:cubicBezTo>
                  <a:pt x="6385" y="16073"/>
                  <a:pt x="6385" y="16073"/>
                  <a:pt x="6385" y="16073"/>
                </a:cubicBezTo>
                <a:cubicBezTo>
                  <a:pt x="6385" y="12990"/>
                  <a:pt x="12990" y="6385"/>
                  <a:pt x="16073" y="6385"/>
                </a:cubicBezTo>
                <a:cubicBezTo>
                  <a:pt x="64733" y="6385"/>
                  <a:pt x="64733" y="6385"/>
                  <a:pt x="64733" y="6385"/>
                </a:cubicBezTo>
                <a:cubicBezTo>
                  <a:pt x="64733" y="0"/>
                  <a:pt x="64733" y="0"/>
                  <a:pt x="64733" y="0"/>
                </a:cubicBezTo>
                <a:cubicBezTo>
                  <a:pt x="16073" y="0"/>
                  <a:pt x="16073" y="0"/>
                  <a:pt x="16073" y="0"/>
                </a:cubicBezTo>
                <a:cubicBezTo>
                  <a:pt x="6385" y="0"/>
                  <a:pt x="0" y="9688"/>
                  <a:pt x="0" y="19376"/>
                </a:cubicBezTo>
                <a:cubicBezTo>
                  <a:pt x="0" y="103706"/>
                  <a:pt x="0" y="103706"/>
                  <a:pt x="0" y="103706"/>
                </a:cubicBezTo>
                <a:cubicBezTo>
                  <a:pt x="0" y="113394"/>
                  <a:pt x="6385" y="119779"/>
                  <a:pt x="16073" y="119779"/>
                </a:cubicBezTo>
                <a:cubicBezTo>
                  <a:pt x="100403" y="119779"/>
                  <a:pt x="100403" y="119779"/>
                  <a:pt x="100403" y="119779"/>
                </a:cubicBezTo>
                <a:cubicBezTo>
                  <a:pt x="110091" y="119779"/>
                  <a:pt x="119779" y="113394"/>
                  <a:pt x="119779" y="103706"/>
                </a:cubicBezTo>
                <a:cubicBezTo>
                  <a:pt x="119779" y="55045"/>
                  <a:pt x="119779" y="55045"/>
                  <a:pt x="119779" y="55045"/>
                </a:cubicBezTo>
                <a:cubicBezTo>
                  <a:pt x="110091" y="55045"/>
                  <a:pt x="110091" y="55045"/>
                  <a:pt x="110091" y="55045"/>
                </a:cubicBezTo>
                <a:lnTo>
                  <a:pt x="110091" y="10370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0" name="Shape 4640"/>
          <p:cNvSpPr/>
          <p:nvPr/>
        </p:nvSpPr>
        <p:spPr>
          <a:xfrm>
            <a:off x="7447562" y="2149475"/>
            <a:ext cx="305130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3659" y="102965"/>
                </a:moveTo>
                <a:lnTo>
                  <a:pt x="83659" y="102965"/>
                </a:lnTo>
                <a:cubicBezTo>
                  <a:pt x="83659" y="108643"/>
                  <a:pt x="77981" y="111293"/>
                  <a:pt x="75331" y="111293"/>
                </a:cubicBezTo>
                <a:cubicBezTo>
                  <a:pt x="16845" y="111293"/>
                  <a:pt x="16845" y="111293"/>
                  <a:pt x="16845" y="111293"/>
                </a:cubicBezTo>
                <a:cubicBezTo>
                  <a:pt x="11167" y="111293"/>
                  <a:pt x="8328" y="108643"/>
                  <a:pt x="8328" y="102965"/>
                </a:cubicBezTo>
                <a:cubicBezTo>
                  <a:pt x="8328" y="44479"/>
                  <a:pt x="8328" y="44479"/>
                  <a:pt x="8328" y="44479"/>
                </a:cubicBezTo>
                <a:cubicBezTo>
                  <a:pt x="8328" y="41829"/>
                  <a:pt x="11167" y="36151"/>
                  <a:pt x="16845" y="36151"/>
                </a:cubicBezTo>
                <a:cubicBezTo>
                  <a:pt x="22334" y="36151"/>
                  <a:pt x="22334" y="36151"/>
                  <a:pt x="22334" y="36151"/>
                </a:cubicBezTo>
                <a:cubicBezTo>
                  <a:pt x="22334" y="30662"/>
                  <a:pt x="22334" y="30662"/>
                  <a:pt x="22334" y="30662"/>
                </a:cubicBezTo>
                <a:cubicBezTo>
                  <a:pt x="16845" y="30662"/>
                  <a:pt x="16845" y="30662"/>
                  <a:pt x="16845" y="30662"/>
                </a:cubicBezTo>
                <a:cubicBezTo>
                  <a:pt x="8328" y="30662"/>
                  <a:pt x="0" y="36151"/>
                  <a:pt x="0" y="44479"/>
                </a:cubicBezTo>
                <a:cubicBezTo>
                  <a:pt x="0" y="102965"/>
                  <a:pt x="0" y="102965"/>
                  <a:pt x="0" y="102965"/>
                </a:cubicBezTo>
                <a:cubicBezTo>
                  <a:pt x="0" y="111293"/>
                  <a:pt x="8328" y="119810"/>
                  <a:pt x="16845" y="119810"/>
                </a:cubicBezTo>
                <a:cubicBezTo>
                  <a:pt x="75331" y="119810"/>
                  <a:pt x="75331" y="119810"/>
                  <a:pt x="75331" y="119810"/>
                </a:cubicBezTo>
                <a:cubicBezTo>
                  <a:pt x="83659" y="119810"/>
                  <a:pt x="89148" y="111293"/>
                  <a:pt x="89148" y="102965"/>
                </a:cubicBezTo>
                <a:cubicBezTo>
                  <a:pt x="89148" y="97476"/>
                  <a:pt x="89148" y="97476"/>
                  <a:pt x="89148" y="97476"/>
                </a:cubicBezTo>
                <a:cubicBezTo>
                  <a:pt x="83659" y="97476"/>
                  <a:pt x="83659" y="97476"/>
                  <a:pt x="83659" y="97476"/>
                </a:cubicBezTo>
                <a:lnTo>
                  <a:pt x="83659" y="102965"/>
                </a:ln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44668" y="0"/>
                  <a:pt x="44668" y="0"/>
                  <a:pt x="44668" y="0"/>
                </a:cubicBezTo>
                <a:cubicBezTo>
                  <a:pt x="36340" y="0"/>
                  <a:pt x="30662" y="5488"/>
                  <a:pt x="30662" y="13817"/>
                </a:cubicBezTo>
                <a:cubicBezTo>
                  <a:pt x="30662" y="75141"/>
                  <a:pt x="30662" y="75141"/>
                  <a:pt x="30662" y="75141"/>
                </a:cubicBezTo>
                <a:cubicBezTo>
                  <a:pt x="30662" y="83470"/>
                  <a:pt x="36340" y="89148"/>
                  <a:pt x="44668" y="89148"/>
                </a:cubicBezTo>
                <a:cubicBezTo>
                  <a:pt x="105993" y="89148"/>
                  <a:pt x="105993" y="89148"/>
                  <a:pt x="105993" y="89148"/>
                </a:cubicBezTo>
                <a:cubicBezTo>
                  <a:pt x="114321" y="89148"/>
                  <a:pt x="119810" y="83470"/>
                  <a:pt x="119810" y="75141"/>
                </a:cubicBezTo>
                <a:cubicBezTo>
                  <a:pt x="119810" y="13817"/>
                  <a:pt x="119810" y="13817"/>
                  <a:pt x="119810" y="13817"/>
                </a:cubicBezTo>
                <a:cubicBezTo>
                  <a:pt x="119810" y="5488"/>
                  <a:pt x="114321" y="0"/>
                  <a:pt x="105993" y="0"/>
                </a:cubicBezTo>
                <a:close/>
                <a:moveTo>
                  <a:pt x="111482" y="75141"/>
                </a:moveTo>
                <a:lnTo>
                  <a:pt x="111482" y="75141"/>
                </a:lnTo>
                <a:cubicBezTo>
                  <a:pt x="111482" y="77981"/>
                  <a:pt x="108643" y="80630"/>
                  <a:pt x="105993" y="80630"/>
                </a:cubicBezTo>
                <a:cubicBezTo>
                  <a:pt x="44668" y="80630"/>
                  <a:pt x="44668" y="80630"/>
                  <a:pt x="44668" y="80630"/>
                </a:cubicBezTo>
                <a:cubicBezTo>
                  <a:pt x="41829" y="80630"/>
                  <a:pt x="39179" y="77981"/>
                  <a:pt x="39179" y="75141"/>
                </a:cubicBezTo>
                <a:cubicBezTo>
                  <a:pt x="39179" y="13817"/>
                  <a:pt x="39179" y="13817"/>
                  <a:pt x="39179" y="13817"/>
                </a:cubicBezTo>
                <a:cubicBezTo>
                  <a:pt x="39179" y="10977"/>
                  <a:pt x="41829" y="8328"/>
                  <a:pt x="44668" y="8328"/>
                </a:cubicBezTo>
                <a:cubicBezTo>
                  <a:pt x="105993" y="8328"/>
                  <a:pt x="105993" y="8328"/>
                  <a:pt x="105993" y="8328"/>
                </a:cubicBezTo>
                <a:cubicBezTo>
                  <a:pt x="108643" y="8328"/>
                  <a:pt x="111482" y="10977"/>
                  <a:pt x="111482" y="13817"/>
                </a:cubicBezTo>
                <a:lnTo>
                  <a:pt x="111482" y="7514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2" name="Shape 4642"/>
          <p:cNvSpPr/>
          <p:nvPr/>
        </p:nvSpPr>
        <p:spPr>
          <a:xfrm>
            <a:off x="6484548" y="2170647"/>
            <a:ext cx="269855" cy="2628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4652" y="68036"/>
                </a:moveTo>
                <a:lnTo>
                  <a:pt x="34652" y="68036"/>
                </a:lnTo>
                <a:cubicBezTo>
                  <a:pt x="19037" y="68036"/>
                  <a:pt x="19037" y="68036"/>
                  <a:pt x="19037" y="68036"/>
                </a:cubicBezTo>
                <a:cubicBezTo>
                  <a:pt x="9411" y="68036"/>
                  <a:pt x="0" y="74642"/>
                  <a:pt x="0" y="84110"/>
                </a:cubicBezTo>
                <a:cubicBezTo>
                  <a:pt x="0" y="103706"/>
                  <a:pt x="0" y="103706"/>
                  <a:pt x="0" y="103706"/>
                </a:cubicBezTo>
                <a:cubicBezTo>
                  <a:pt x="0" y="113394"/>
                  <a:pt x="9411" y="119779"/>
                  <a:pt x="19037" y="119779"/>
                </a:cubicBezTo>
                <a:cubicBezTo>
                  <a:pt x="34652" y="119779"/>
                  <a:pt x="34652" y="119779"/>
                  <a:pt x="34652" y="119779"/>
                </a:cubicBezTo>
                <a:cubicBezTo>
                  <a:pt x="44064" y="119779"/>
                  <a:pt x="50481" y="113394"/>
                  <a:pt x="50481" y="103706"/>
                </a:cubicBezTo>
                <a:cubicBezTo>
                  <a:pt x="50481" y="84110"/>
                  <a:pt x="50481" y="84110"/>
                  <a:pt x="50481" y="84110"/>
                </a:cubicBezTo>
                <a:cubicBezTo>
                  <a:pt x="50481" y="74642"/>
                  <a:pt x="44064" y="68036"/>
                  <a:pt x="34652" y="68036"/>
                </a:cubicBezTo>
                <a:close/>
                <a:moveTo>
                  <a:pt x="44064" y="103706"/>
                </a:moveTo>
                <a:lnTo>
                  <a:pt x="44064" y="103706"/>
                </a:lnTo>
                <a:cubicBezTo>
                  <a:pt x="44064" y="107009"/>
                  <a:pt x="37860" y="110091"/>
                  <a:pt x="34652" y="110091"/>
                </a:cubicBezTo>
                <a:cubicBezTo>
                  <a:pt x="19037" y="110091"/>
                  <a:pt x="19037" y="110091"/>
                  <a:pt x="19037" y="110091"/>
                </a:cubicBezTo>
                <a:cubicBezTo>
                  <a:pt x="12620" y="110091"/>
                  <a:pt x="9411" y="107009"/>
                  <a:pt x="9411" y="103706"/>
                </a:cubicBezTo>
                <a:cubicBezTo>
                  <a:pt x="9411" y="84110"/>
                  <a:pt x="9411" y="84110"/>
                  <a:pt x="9411" y="84110"/>
                </a:cubicBezTo>
                <a:cubicBezTo>
                  <a:pt x="9411" y="81027"/>
                  <a:pt x="12620" y="77724"/>
                  <a:pt x="19037" y="77724"/>
                </a:cubicBezTo>
                <a:cubicBezTo>
                  <a:pt x="34652" y="77724"/>
                  <a:pt x="34652" y="77724"/>
                  <a:pt x="34652" y="77724"/>
                </a:cubicBezTo>
                <a:cubicBezTo>
                  <a:pt x="37860" y="77724"/>
                  <a:pt x="44064" y="81027"/>
                  <a:pt x="44064" y="84110"/>
                </a:cubicBezTo>
                <a:lnTo>
                  <a:pt x="44064" y="103706"/>
                </a:lnTo>
                <a:close/>
                <a:moveTo>
                  <a:pt x="34652" y="0"/>
                </a:moveTo>
                <a:lnTo>
                  <a:pt x="34652" y="0"/>
                </a:lnTo>
                <a:cubicBezTo>
                  <a:pt x="19037" y="0"/>
                  <a:pt x="19037" y="0"/>
                  <a:pt x="19037" y="0"/>
                </a:cubicBezTo>
                <a:cubicBezTo>
                  <a:pt x="9411" y="0"/>
                  <a:pt x="0" y="6385"/>
                  <a:pt x="0" y="16073"/>
                </a:cubicBezTo>
                <a:cubicBezTo>
                  <a:pt x="0" y="32366"/>
                  <a:pt x="0" y="32366"/>
                  <a:pt x="0" y="32366"/>
                </a:cubicBezTo>
                <a:cubicBezTo>
                  <a:pt x="0" y="42055"/>
                  <a:pt x="9411" y="51743"/>
                  <a:pt x="19037" y="51743"/>
                </a:cubicBezTo>
                <a:cubicBezTo>
                  <a:pt x="34652" y="51743"/>
                  <a:pt x="34652" y="51743"/>
                  <a:pt x="34652" y="51743"/>
                </a:cubicBezTo>
                <a:cubicBezTo>
                  <a:pt x="44064" y="51743"/>
                  <a:pt x="50481" y="42055"/>
                  <a:pt x="50481" y="32366"/>
                </a:cubicBezTo>
                <a:cubicBezTo>
                  <a:pt x="50481" y="16073"/>
                  <a:pt x="50481" y="16073"/>
                  <a:pt x="50481" y="16073"/>
                </a:cubicBezTo>
                <a:cubicBezTo>
                  <a:pt x="50481" y="6385"/>
                  <a:pt x="44064" y="0"/>
                  <a:pt x="34652" y="0"/>
                </a:cubicBezTo>
                <a:close/>
                <a:moveTo>
                  <a:pt x="44064" y="32366"/>
                </a:moveTo>
                <a:lnTo>
                  <a:pt x="44064" y="32366"/>
                </a:lnTo>
                <a:cubicBezTo>
                  <a:pt x="44064" y="38972"/>
                  <a:pt x="37860" y="42055"/>
                  <a:pt x="34652" y="42055"/>
                </a:cubicBezTo>
                <a:cubicBezTo>
                  <a:pt x="19037" y="42055"/>
                  <a:pt x="19037" y="42055"/>
                  <a:pt x="19037" y="42055"/>
                </a:cubicBezTo>
                <a:cubicBezTo>
                  <a:pt x="12620" y="42055"/>
                  <a:pt x="9411" y="38972"/>
                  <a:pt x="9411" y="32366"/>
                </a:cubicBezTo>
                <a:cubicBezTo>
                  <a:pt x="9411" y="16073"/>
                  <a:pt x="9411" y="16073"/>
                  <a:pt x="9411" y="16073"/>
                </a:cubicBezTo>
                <a:cubicBezTo>
                  <a:pt x="9411" y="12990"/>
                  <a:pt x="12620" y="6385"/>
                  <a:pt x="19037" y="6385"/>
                </a:cubicBezTo>
                <a:cubicBezTo>
                  <a:pt x="34652" y="6385"/>
                  <a:pt x="34652" y="6385"/>
                  <a:pt x="34652" y="6385"/>
                </a:cubicBezTo>
                <a:cubicBezTo>
                  <a:pt x="37860" y="6385"/>
                  <a:pt x="44064" y="12990"/>
                  <a:pt x="44064" y="16073"/>
                </a:cubicBezTo>
                <a:lnTo>
                  <a:pt x="44064" y="32366"/>
                </a:lnTo>
                <a:close/>
                <a:moveTo>
                  <a:pt x="100748" y="68036"/>
                </a:moveTo>
                <a:lnTo>
                  <a:pt x="100748" y="68036"/>
                </a:lnTo>
                <a:cubicBezTo>
                  <a:pt x="85133" y="68036"/>
                  <a:pt x="85133" y="68036"/>
                  <a:pt x="85133" y="68036"/>
                </a:cubicBezTo>
                <a:cubicBezTo>
                  <a:pt x="75508" y="68036"/>
                  <a:pt x="69304" y="74642"/>
                  <a:pt x="69304" y="84110"/>
                </a:cubicBezTo>
                <a:cubicBezTo>
                  <a:pt x="69304" y="103706"/>
                  <a:pt x="69304" y="103706"/>
                  <a:pt x="69304" y="103706"/>
                </a:cubicBezTo>
                <a:cubicBezTo>
                  <a:pt x="69304" y="113394"/>
                  <a:pt x="75508" y="119779"/>
                  <a:pt x="85133" y="119779"/>
                </a:cubicBezTo>
                <a:cubicBezTo>
                  <a:pt x="100748" y="119779"/>
                  <a:pt x="100748" y="119779"/>
                  <a:pt x="100748" y="119779"/>
                </a:cubicBezTo>
                <a:cubicBezTo>
                  <a:pt x="110160" y="119779"/>
                  <a:pt x="119786" y="113394"/>
                  <a:pt x="119786" y="103706"/>
                </a:cubicBezTo>
                <a:cubicBezTo>
                  <a:pt x="119786" y="84110"/>
                  <a:pt x="119786" y="84110"/>
                  <a:pt x="119786" y="84110"/>
                </a:cubicBezTo>
                <a:cubicBezTo>
                  <a:pt x="119786" y="74642"/>
                  <a:pt x="110160" y="68036"/>
                  <a:pt x="100748" y="68036"/>
                </a:cubicBezTo>
                <a:close/>
                <a:moveTo>
                  <a:pt x="110160" y="103706"/>
                </a:moveTo>
                <a:lnTo>
                  <a:pt x="110160" y="103706"/>
                </a:lnTo>
                <a:cubicBezTo>
                  <a:pt x="110160" y="107009"/>
                  <a:pt x="107165" y="110091"/>
                  <a:pt x="100748" y="110091"/>
                </a:cubicBezTo>
                <a:cubicBezTo>
                  <a:pt x="85133" y="110091"/>
                  <a:pt x="85133" y="110091"/>
                  <a:pt x="85133" y="110091"/>
                </a:cubicBezTo>
                <a:cubicBezTo>
                  <a:pt x="81925" y="110091"/>
                  <a:pt x="75508" y="107009"/>
                  <a:pt x="75508" y="103706"/>
                </a:cubicBezTo>
                <a:cubicBezTo>
                  <a:pt x="75508" y="84110"/>
                  <a:pt x="75508" y="84110"/>
                  <a:pt x="75508" y="84110"/>
                </a:cubicBezTo>
                <a:cubicBezTo>
                  <a:pt x="75508" y="81027"/>
                  <a:pt x="81925" y="77724"/>
                  <a:pt x="85133" y="77724"/>
                </a:cubicBezTo>
                <a:cubicBezTo>
                  <a:pt x="100748" y="77724"/>
                  <a:pt x="100748" y="77724"/>
                  <a:pt x="100748" y="77724"/>
                </a:cubicBezTo>
                <a:cubicBezTo>
                  <a:pt x="107165" y="77724"/>
                  <a:pt x="110160" y="81027"/>
                  <a:pt x="110160" y="84110"/>
                </a:cubicBezTo>
                <a:lnTo>
                  <a:pt x="110160" y="103706"/>
                </a:lnTo>
                <a:close/>
                <a:moveTo>
                  <a:pt x="100748" y="0"/>
                </a:moveTo>
                <a:lnTo>
                  <a:pt x="100748" y="0"/>
                </a:lnTo>
                <a:cubicBezTo>
                  <a:pt x="85133" y="0"/>
                  <a:pt x="85133" y="0"/>
                  <a:pt x="85133" y="0"/>
                </a:cubicBezTo>
                <a:cubicBezTo>
                  <a:pt x="75508" y="0"/>
                  <a:pt x="69304" y="6385"/>
                  <a:pt x="69304" y="16073"/>
                </a:cubicBezTo>
                <a:cubicBezTo>
                  <a:pt x="69304" y="32366"/>
                  <a:pt x="69304" y="32366"/>
                  <a:pt x="69304" y="32366"/>
                </a:cubicBezTo>
                <a:cubicBezTo>
                  <a:pt x="69304" y="42055"/>
                  <a:pt x="75508" y="51743"/>
                  <a:pt x="85133" y="51743"/>
                </a:cubicBezTo>
                <a:cubicBezTo>
                  <a:pt x="100748" y="51743"/>
                  <a:pt x="100748" y="51743"/>
                  <a:pt x="100748" y="51743"/>
                </a:cubicBezTo>
                <a:cubicBezTo>
                  <a:pt x="110160" y="51743"/>
                  <a:pt x="119786" y="42055"/>
                  <a:pt x="119786" y="32366"/>
                </a:cubicBezTo>
                <a:cubicBezTo>
                  <a:pt x="119786" y="16073"/>
                  <a:pt x="119786" y="16073"/>
                  <a:pt x="119786" y="16073"/>
                </a:cubicBezTo>
                <a:cubicBezTo>
                  <a:pt x="119786" y="6385"/>
                  <a:pt x="110160" y="0"/>
                  <a:pt x="100748" y="0"/>
                </a:cubicBezTo>
                <a:close/>
                <a:moveTo>
                  <a:pt x="110160" y="32366"/>
                </a:moveTo>
                <a:lnTo>
                  <a:pt x="110160" y="32366"/>
                </a:lnTo>
                <a:cubicBezTo>
                  <a:pt x="110160" y="38972"/>
                  <a:pt x="107165" y="42055"/>
                  <a:pt x="100748" y="42055"/>
                </a:cubicBezTo>
                <a:cubicBezTo>
                  <a:pt x="85133" y="42055"/>
                  <a:pt x="85133" y="42055"/>
                  <a:pt x="85133" y="42055"/>
                </a:cubicBezTo>
                <a:cubicBezTo>
                  <a:pt x="81925" y="42055"/>
                  <a:pt x="75508" y="38972"/>
                  <a:pt x="75508" y="32366"/>
                </a:cubicBezTo>
                <a:cubicBezTo>
                  <a:pt x="75508" y="16073"/>
                  <a:pt x="75508" y="16073"/>
                  <a:pt x="75508" y="16073"/>
                </a:cubicBezTo>
                <a:cubicBezTo>
                  <a:pt x="75508" y="12990"/>
                  <a:pt x="81925" y="6385"/>
                  <a:pt x="85133" y="6385"/>
                </a:cubicBezTo>
                <a:cubicBezTo>
                  <a:pt x="100748" y="6385"/>
                  <a:pt x="100748" y="6385"/>
                  <a:pt x="100748" y="6385"/>
                </a:cubicBezTo>
                <a:cubicBezTo>
                  <a:pt x="107165" y="6385"/>
                  <a:pt x="110160" y="12990"/>
                  <a:pt x="110160" y="16073"/>
                </a:cubicBezTo>
                <a:lnTo>
                  <a:pt x="110160" y="3236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4" name="Shape 4644"/>
          <p:cNvSpPr/>
          <p:nvPr/>
        </p:nvSpPr>
        <p:spPr>
          <a:xfrm>
            <a:off x="10391279" y="1660785"/>
            <a:ext cx="305131" cy="2981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14151"/>
                </a:moveTo>
                <a:lnTo>
                  <a:pt x="0" y="14151"/>
                </a:lnTo>
                <a:cubicBezTo>
                  <a:pt x="0" y="45557"/>
                  <a:pt x="0" y="45557"/>
                  <a:pt x="0" y="45557"/>
                </a:cubicBezTo>
                <a:cubicBezTo>
                  <a:pt x="8517" y="45557"/>
                  <a:pt x="8517" y="45557"/>
                  <a:pt x="8517" y="45557"/>
                </a:cubicBezTo>
                <a:cubicBezTo>
                  <a:pt x="8517" y="14151"/>
                  <a:pt x="8517" y="14151"/>
                  <a:pt x="8517" y="14151"/>
                </a:cubicBezTo>
                <a:cubicBezTo>
                  <a:pt x="8517" y="11437"/>
                  <a:pt x="11167" y="5621"/>
                  <a:pt x="16845" y="5621"/>
                </a:cubicBezTo>
                <a:cubicBezTo>
                  <a:pt x="44668" y="5621"/>
                  <a:pt x="44668" y="5621"/>
                  <a:pt x="44668" y="5621"/>
                </a:cubicBezTo>
                <a:cubicBezTo>
                  <a:pt x="44668" y="0"/>
                  <a:pt x="44668" y="0"/>
                  <a:pt x="44668" y="0"/>
                </a:cubicBezTo>
                <a:cubicBezTo>
                  <a:pt x="16845" y="0"/>
                  <a:pt x="16845" y="0"/>
                  <a:pt x="16845" y="0"/>
                </a:cubicBezTo>
                <a:cubicBezTo>
                  <a:pt x="8517" y="0"/>
                  <a:pt x="0" y="5621"/>
                  <a:pt x="0" y="14151"/>
                </a:cubicBezTo>
                <a:close/>
                <a:moveTo>
                  <a:pt x="8517" y="105654"/>
                </a:moveTo>
                <a:lnTo>
                  <a:pt x="8517" y="105654"/>
                </a:lnTo>
                <a:cubicBezTo>
                  <a:pt x="8517" y="74054"/>
                  <a:pt x="8517" y="74054"/>
                  <a:pt x="8517" y="74054"/>
                </a:cubicBezTo>
                <a:cubicBezTo>
                  <a:pt x="0" y="74054"/>
                  <a:pt x="0" y="74054"/>
                  <a:pt x="0" y="74054"/>
                </a:cubicBezTo>
                <a:cubicBezTo>
                  <a:pt x="0" y="105654"/>
                  <a:pt x="0" y="105654"/>
                  <a:pt x="0" y="105654"/>
                </a:cubicBezTo>
                <a:cubicBezTo>
                  <a:pt x="0" y="114184"/>
                  <a:pt x="8517" y="119806"/>
                  <a:pt x="16845" y="119806"/>
                </a:cubicBezTo>
                <a:cubicBezTo>
                  <a:pt x="44668" y="119806"/>
                  <a:pt x="44668" y="119806"/>
                  <a:pt x="44668" y="119806"/>
                </a:cubicBezTo>
                <a:cubicBezTo>
                  <a:pt x="44668" y="114184"/>
                  <a:pt x="44668" y="114184"/>
                  <a:pt x="44668" y="114184"/>
                </a:cubicBezTo>
                <a:cubicBezTo>
                  <a:pt x="16845" y="114184"/>
                  <a:pt x="16845" y="114184"/>
                  <a:pt x="16845" y="114184"/>
                </a:cubicBezTo>
                <a:cubicBezTo>
                  <a:pt x="11167" y="114184"/>
                  <a:pt x="8517" y="108368"/>
                  <a:pt x="8517" y="105654"/>
                </a:cubicBezTo>
                <a:close/>
                <a:moveTo>
                  <a:pt x="111482" y="105654"/>
                </a:moveTo>
                <a:lnTo>
                  <a:pt x="111482" y="105654"/>
                </a:lnTo>
                <a:cubicBezTo>
                  <a:pt x="111482" y="108368"/>
                  <a:pt x="108832" y="114184"/>
                  <a:pt x="105993" y="114184"/>
                </a:cubicBezTo>
                <a:cubicBezTo>
                  <a:pt x="75331" y="114184"/>
                  <a:pt x="75331" y="114184"/>
                  <a:pt x="75331" y="114184"/>
                </a:cubicBezTo>
                <a:cubicBezTo>
                  <a:pt x="75331" y="119806"/>
                  <a:pt x="75331" y="119806"/>
                  <a:pt x="75331" y="119806"/>
                </a:cubicBezTo>
                <a:cubicBezTo>
                  <a:pt x="105993" y="119806"/>
                  <a:pt x="105993" y="119806"/>
                  <a:pt x="105993" y="119806"/>
                </a:cubicBezTo>
                <a:cubicBezTo>
                  <a:pt x="114321" y="119806"/>
                  <a:pt x="119810" y="114184"/>
                  <a:pt x="119810" y="105654"/>
                </a:cubicBezTo>
                <a:cubicBezTo>
                  <a:pt x="119810" y="74054"/>
                  <a:pt x="119810" y="74054"/>
                  <a:pt x="119810" y="74054"/>
                </a:cubicBezTo>
                <a:cubicBezTo>
                  <a:pt x="111482" y="74054"/>
                  <a:pt x="111482" y="74054"/>
                  <a:pt x="111482" y="74054"/>
                </a:cubicBezTo>
                <a:lnTo>
                  <a:pt x="111482" y="105654"/>
                </a:ln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75331" y="0"/>
                  <a:pt x="75331" y="0"/>
                  <a:pt x="75331" y="0"/>
                </a:cubicBezTo>
                <a:cubicBezTo>
                  <a:pt x="75331" y="5621"/>
                  <a:pt x="75331" y="5621"/>
                  <a:pt x="75331" y="5621"/>
                </a:cubicBezTo>
                <a:cubicBezTo>
                  <a:pt x="105993" y="5621"/>
                  <a:pt x="105993" y="5621"/>
                  <a:pt x="105993" y="5621"/>
                </a:cubicBezTo>
                <a:cubicBezTo>
                  <a:pt x="108832" y="5621"/>
                  <a:pt x="111482" y="11437"/>
                  <a:pt x="111482" y="14151"/>
                </a:cubicBezTo>
                <a:cubicBezTo>
                  <a:pt x="111482" y="45557"/>
                  <a:pt x="111482" y="45557"/>
                  <a:pt x="111482" y="45557"/>
                </a:cubicBezTo>
                <a:cubicBezTo>
                  <a:pt x="119810" y="45557"/>
                  <a:pt x="119810" y="45557"/>
                  <a:pt x="119810" y="45557"/>
                </a:cubicBezTo>
                <a:cubicBezTo>
                  <a:pt x="119810" y="14151"/>
                  <a:pt x="119810" y="14151"/>
                  <a:pt x="119810" y="14151"/>
                </a:cubicBezTo>
                <a:cubicBezTo>
                  <a:pt x="119810" y="5621"/>
                  <a:pt x="114321" y="0"/>
                  <a:pt x="105993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6" name="Shape 4646"/>
          <p:cNvSpPr/>
          <p:nvPr/>
        </p:nvSpPr>
        <p:spPr>
          <a:xfrm>
            <a:off x="9421210" y="1651965"/>
            <a:ext cx="296312" cy="29815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4022" y="11437"/>
                </a:moveTo>
                <a:lnTo>
                  <a:pt x="94022" y="11437"/>
                </a:lnTo>
                <a:cubicBezTo>
                  <a:pt x="76962" y="0"/>
                  <a:pt x="54087" y="5815"/>
                  <a:pt x="42843" y="22875"/>
                </a:cubicBezTo>
                <a:cubicBezTo>
                  <a:pt x="28497" y="48465"/>
                  <a:pt x="28497" y="48465"/>
                  <a:pt x="28497" y="48465"/>
                </a:cubicBezTo>
                <a:cubicBezTo>
                  <a:pt x="0" y="68626"/>
                  <a:pt x="0" y="68626"/>
                  <a:pt x="0" y="68626"/>
                </a:cubicBezTo>
                <a:cubicBezTo>
                  <a:pt x="28497" y="85686"/>
                  <a:pt x="28497" y="85686"/>
                  <a:pt x="28497" y="85686"/>
                </a:cubicBezTo>
                <a:cubicBezTo>
                  <a:pt x="25589" y="94216"/>
                  <a:pt x="28497" y="105654"/>
                  <a:pt x="37027" y="111276"/>
                </a:cubicBezTo>
                <a:cubicBezTo>
                  <a:pt x="45557" y="114184"/>
                  <a:pt x="56995" y="111276"/>
                  <a:pt x="62810" y="102746"/>
                </a:cubicBezTo>
                <a:cubicBezTo>
                  <a:pt x="91308" y="119806"/>
                  <a:pt x="91308" y="119806"/>
                  <a:pt x="91308" y="119806"/>
                </a:cubicBezTo>
                <a:cubicBezTo>
                  <a:pt x="94022" y="85686"/>
                  <a:pt x="94022" y="85686"/>
                  <a:pt x="94022" y="85686"/>
                </a:cubicBezTo>
                <a:cubicBezTo>
                  <a:pt x="108368" y="59903"/>
                  <a:pt x="108368" y="59903"/>
                  <a:pt x="108368" y="59903"/>
                </a:cubicBezTo>
                <a:cubicBezTo>
                  <a:pt x="119806" y="42843"/>
                  <a:pt x="113990" y="19967"/>
                  <a:pt x="94022" y="11437"/>
                </a:cubicBezTo>
                <a:close/>
                <a:moveTo>
                  <a:pt x="39935" y="102746"/>
                </a:moveTo>
                <a:lnTo>
                  <a:pt x="39935" y="102746"/>
                </a:lnTo>
                <a:cubicBezTo>
                  <a:pt x="34119" y="99838"/>
                  <a:pt x="34119" y="94216"/>
                  <a:pt x="37027" y="88400"/>
                </a:cubicBezTo>
                <a:cubicBezTo>
                  <a:pt x="56995" y="99838"/>
                  <a:pt x="56995" y="99838"/>
                  <a:pt x="56995" y="99838"/>
                </a:cubicBezTo>
                <a:cubicBezTo>
                  <a:pt x="51373" y="105654"/>
                  <a:pt x="45557" y="105654"/>
                  <a:pt x="39935" y="102746"/>
                </a:cubicBezTo>
                <a:close/>
                <a:moveTo>
                  <a:pt x="102746" y="57189"/>
                </a:moveTo>
                <a:lnTo>
                  <a:pt x="102746" y="57189"/>
                </a:lnTo>
                <a:cubicBezTo>
                  <a:pt x="88400" y="82778"/>
                  <a:pt x="88400" y="82778"/>
                  <a:pt x="88400" y="82778"/>
                </a:cubicBezTo>
                <a:cubicBezTo>
                  <a:pt x="85492" y="108562"/>
                  <a:pt x="85492" y="108562"/>
                  <a:pt x="85492" y="108562"/>
                </a:cubicBezTo>
                <a:cubicBezTo>
                  <a:pt x="14151" y="68626"/>
                  <a:pt x="14151" y="68626"/>
                  <a:pt x="14151" y="68626"/>
                </a:cubicBezTo>
                <a:cubicBezTo>
                  <a:pt x="34119" y="54281"/>
                  <a:pt x="34119" y="54281"/>
                  <a:pt x="34119" y="54281"/>
                </a:cubicBezTo>
                <a:cubicBezTo>
                  <a:pt x="51373" y="28497"/>
                  <a:pt x="51373" y="28497"/>
                  <a:pt x="51373" y="28497"/>
                </a:cubicBezTo>
                <a:cubicBezTo>
                  <a:pt x="56995" y="14345"/>
                  <a:pt x="76962" y="8529"/>
                  <a:pt x="91308" y="17059"/>
                </a:cubicBezTo>
                <a:cubicBezTo>
                  <a:pt x="105460" y="25783"/>
                  <a:pt x="111276" y="42843"/>
                  <a:pt x="102746" y="5718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48" name="Shape 4648"/>
          <p:cNvSpPr/>
          <p:nvPr/>
        </p:nvSpPr>
        <p:spPr>
          <a:xfrm>
            <a:off x="8429976" y="1660785"/>
            <a:ext cx="305131" cy="2981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132" y="96930"/>
                </a:moveTo>
                <a:lnTo>
                  <a:pt x="114132" y="96930"/>
                </a:lnTo>
                <a:cubicBezTo>
                  <a:pt x="102965" y="96930"/>
                  <a:pt x="102965" y="96930"/>
                  <a:pt x="102965" y="96930"/>
                </a:cubicBezTo>
                <a:cubicBezTo>
                  <a:pt x="102965" y="34313"/>
                  <a:pt x="102965" y="34313"/>
                  <a:pt x="102965" y="34313"/>
                </a:cubicBezTo>
                <a:cubicBezTo>
                  <a:pt x="97476" y="39935"/>
                  <a:pt x="97476" y="39935"/>
                  <a:pt x="97476" y="39935"/>
                </a:cubicBezTo>
                <a:cubicBezTo>
                  <a:pt x="97476" y="96930"/>
                  <a:pt x="97476" y="96930"/>
                  <a:pt x="97476" y="96930"/>
                </a:cubicBezTo>
                <a:cubicBezTo>
                  <a:pt x="27823" y="96930"/>
                  <a:pt x="27823" y="96930"/>
                  <a:pt x="27823" y="96930"/>
                </a:cubicBezTo>
                <a:cubicBezTo>
                  <a:pt x="108643" y="11437"/>
                  <a:pt x="108643" y="11437"/>
                  <a:pt x="108643" y="11437"/>
                </a:cubicBezTo>
                <a:cubicBezTo>
                  <a:pt x="102965" y="5621"/>
                  <a:pt x="102965" y="5621"/>
                  <a:pt x="102965" y="5621"/>
                </a:cubicBezTo>
                <a:cubicBezTo>
                  <a:pt x="22145" y="91308"/>
                  <a:pt x="22145" y="91308"/>
                  <a:pt x="22145" y="91308"/>
                </a:cubicBezTo>
                <a:cubicBezTo>
                  <a:pt x="22145" y="22875"/>
                  <a:pt x="22145" y="22875"/>
                  <a:pt x="22145" y="22875"/>
                </a:cubicBezTo>
                <a:cubicBezTo>
                  <a:pt x="75141" y="22875"/>
                  <a:pt x="75141" y="22875"/>
                  <a:pt x="75141" y="22875"/>
                </a:cubicBezTo>
                <a:cubicBezTo>
                  <a:pt x="80630" y="14151"/>
                  <a:pt x="80630" y="14151"/>
                  <a:pt x="80630" y="14151"/>
                </a:cubicBezTo>
                <a:cubicBezTo>
                  <a:pt x="22145" y="14151"/>
                  <a:pt x="22145" y="14151"/>
                  <a:pt x="22145" y="14151"/>
                </a:cubicBezTo>
                <a:cubicBezTo>
                  <a:pt x="22145" y="2907"/>
                  <a:pt x="22145" y="2907"/>
                  <a:pt x="22145" y="2907"/>
                </a:cubicBezTo>
                <a:cubicBezTo>
                  <a:pt x="22145" y="0"/>
                  <a:pt x="19495" y="0"/>
                  <a:pt x="19495" y="0"/>
                </a:cubicBezTo>
                <a:cubicBezTo>
                  <a:pt x="16656" y="0"/>
                  <a:pt x="13817" y="0"/>
                  <a:pt x="13817" y="2907"/>
                </a:cubicBezTo>
                <a:cubicBezTo>
                  <a:pt x="13817" y="14151"/>
                  <a:pt x="13817" y="14151"/>
                  <a:pt x="13817" y="14151"/>
                </a:cubicBezTo>
                <a:cubicBezTo>
                  <a:pt x="2649" y="14151"/>
                  <a:pt x="2649" y="14151"/>
                  <a:pt x="2649" y="14151"/>
                </a:cubicBezTo>
                <a:lnTo>
                  <a:pt x="0" y="17059"/>
                </a:lnTo>
                <a:cubicBezTo>
                  <a:pt x="0" y="19967"/>
                  <a:pt x="2649" y="22875"/>
                  <a:pt x="2649" y="22875"/>
                </a:cubicBezTo>
                <a:cubicBezTo>
                  <a:pt x="13817" y="22875"/>
                  <a:pt x="13817" y="22875"/>
                  <a:pt x="13817" y="22875"/>
                </a:cubicBezTo>
                <a:cubicBezTo>
                  <a:pt x="13817" y="96930"/>
                  <a:pt x="13817" y="96930"/>
                  <a:pt x="13817" y="96930"/>
                </a:cubicBezTo>
                <a:cubicBezTo>
                  <a:pt x="13817" y="105654"/>
                  <a:pt x="13817" y="105654"/>
                  <a:pt x="13817" y="105654"/>
                </a:cubicBezTo>
                <a:cubicBezTo>
                  <a:pt x="22145" y="105654"/>
                  <a:pt x="22145" y="105654"/>
                  <a:pt x="22145" y="105654"/>
                </a:cubicBezTo>
                <a:cubicBezTo>
                  <a:pt x="97476" y="105654"/>
                  <a:pt x="97476" y="105654"/>
                  <a:pt x="97476" y="105654"/>
                </a:cubicBezTo>
                <a:cubicBezTo>
                  <a:pt x="97476" y="116898"/>
                  <a:pt x="97476" y="116898"/>
                  <a:pt x="97476" y="116898"/>
                </a:cubicBezTo>
                <a:cubicBezTo>
                  <a:pt x="97476" y="119806"/>
                  <a:pt x="97476" y="119806"/>
                  <a:pt x="100315" y="119806"/>
                </a:cubicBezTo>
                <a:cubicBezTo>
                  <a:pt x="102965" y="119806"/>
                  <a:pt x="102965" y="119806"/>
                  <a:pt x="102965" y="116898"/>
                </a:cubicBezTo>
                <a:cubicBezTo>
                  <a:pt x="102965" y="105654"/>
                  <a:pt x="102965" y="105654"/>
                  <a:pt x="102965" y="105654"/>
                </a:cubicBezTo>
                <a:cubicBezTo>
                  <a:pt x="114132" y="105654"/>
                  <a:pt x="114132" y="105654"/>
                  <a:pt x="114132" y="105654"/>
                </a:cubicBezTo>
                <a:cubicBezTo>
                  <a:pt x="116971" y="105654"/>
                  <a:pt x="119810" y="102746"/>
                  <a:pt x="119810" y="102746"/>
                </a:cubicBezTo>
                <a:cubicBezTo>
                  <a:pt x="119810" y="99838"/>
                  <a:pt x="116971" y="96930"/>
                  <a:pt x="114132" y="96930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0" name="Shape 4650"/>
          <p:cNvSpPr/>
          <p:nvPr/>
        </p:nvSpPr>
        <p:spPr>
          <a:xfrm>
            <a:off x="7504001" y="1731354"/>
            <a:ext cx="190486" cy="16936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022" y="14915"/>
                </a:moveTo>
                <a:lnTo>
                  <a:pt x="9022" y="14915"/>
                </a:lnTo>
                <a:cubicBezTo>
                  <a:pt x="115187" y="14915"/>
                  <a:pt x="115187" y="14915"/>
                  <a:pt x="115187" y="14915"/>
                </a:cubicBezTo>
                <a:lnTo>
                  <a:pt x="119699" y="10169"/>
                </a:lnTo>
                <a:cubicBezTo>
                  <a:pt x="119699" y="5084"/>
                  <a:pt x="115187" y="0"/>
                  <a:pt x="115187" y="0"/>
                </a:cubicBezTo>
                <a:cubicBezTo>
                  <a:pt x="9022" y="0"/>
                  <a:pt x="9022" y="0"/>
                  <a:pt x="9022" y="0"/>
                </a:cubicBezTo>
                <a:cubicBezTo>
                  <a:pt x="4511" y="0"/>
                  <a:pt x="0" y="5084"/>
                  <a:pt x="0" y="10169"/>
                </a:cubicBezTo>
                <a:cubicBezTo>
                  <a:pt x="0" y="10169"/>
                  <a:pt x="4511" y="14915"/>
                  <a:pt x="9022" y="14915"/>
                </a:cubicBezTo>
                <a:close/>
                <a:moveTo>
                  <a:pt x="115187" y="109830"/>
                </a:moveTo>
                <a:lnTo>
                  <a:pt x="115187" y="109830"/>
                </a:lnTo>
                <a:cubicBezTo>
                  <a:pt x="9022" y="109830"/>
                  <a:pt x="9022" y="109830"/>
                  <a:pt x="9022" y="109830"/>
                </a:cubicBezTo>
                <a:cubicBezTo>
                  <a:pt x="4511" y="109830"/>
                  <a:pt x="0" y="109830"/>
                  <a:pt x="0" y="114915"/>
                </a:cubicBezTo>
                <a:cubicBezTo>
                  <a:pt x="0" y="119661"/>
                  <a:pt x="4511" y="119661"/>
                  <a:pt x="9022" y="119661"/>
                </a:cubicBezTo>
                <a:cubicBezTo>
                  <a:pt x="115187" y="119661"/>
                  <a:pt x="115187" y="119661"/>
                  <a:pt x="115187" y="119661"/>
                </a:cubicBezTo>
                <a:cubicBezTo>
                  <a:pt x="115187" y="119661"/>
                  <a:pt x="119699" y="119661"/>
                  <a:pt x="119699" y="114915"/>
                </a:cubicBezTo>
                <a:cubicBezTo>
                  <a:pt x="119699" y="109830"/>
                  <a:pt x="115187" y="109830"/>
                  <a:pt x="115187" y="109830"/>
                </a:cubicBezTo>
                <a:close/>
                <a:moveTo>
                  <a:pt x="115187" y="54915"/>
                </a:moveTo>
                <a:lnTo>
                  <a:pt x="115187" y="54915"/>
                </a:lnTo>
                <a:cubicBezTo>
                  <a:pt x="9022" y="54915"/>
                  <a:pt x="9022" y="54915"/>
                  <a:pt x="9022" y="54915"/>
                </a:cubicBezTo>
                <a:cubicBezTo>
                  <a:pt x="4511" y="54915"/>
                  <a:pt x="0" y="59999"/>
                  <a:pt x="0" y="59999"/>
                </a:cubicBezTo>
                <a:cubicBezTo>
                  <a:pt x="0" y="65084"/>
                  <a:pt x="4511" y="69830"/>
                  <a:pt x="9022" y="69830"/>
                </a:cubicBezTo>
                <a:cubicBezTo>
                  <a:pt x="115187" y="69830"/>
                  <a:pt x="115187" y="69830"/>
                  <a:pt x="115187" y="69830"/>
                </a:cubicBezTo>
                <a:cubicBezTo>
                  <a:pt x="115187" y="69830"/>
                  <a:pt x="119699" y="65084"/>
                  <a:pt x="119699" y="59999"/>
                </a:cubicBezTo>
                <a:lnTo>
                  <a:pt x="115187" y="54915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2" name="Shape 4652"/>
          <p:cNvSpPr/>
          <p:nvPr/>
        </p:nvSpPr>
        <p:spPr>
          <a:xfrm>
            <a:off x="6470439" y="1667843"/>
            <a:ext cx="296312" cy="29109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308" y="0"/>
                </a:moveTo>
                <a:lnTo>
                  <a:pt x="91308" y="0"/>
                </a:lnTo>
                <a:cubicBezTo>
                  <a:pt x="76962" y="0"/>
                  <a:pt x="68432" y="8741"/>
                  <a:pt x="59903" y="14503"/>
                </a:cubicBezTo>
                <a:cubicBezTo>
                  <a:pt x="51373" y="5761"/>
                  <a:pt x="42843" y="0"/>
                  <a:pt x="28497" y="0"/>
                </a:cubicBezTo>
                <a:cubicBezTo>
                  <a:pt x="11437" y="0"/>
                  <a:pt x="0" y="14503"/>
                  <a:pt x="0" y="32185"/>
                </a:cubicBezTo>
                <a:cubicBezTo>
                  <a:pt x="0" y="40927"/>
                  <a:pt x="2907" y="49668"/>
                  <a:pt x="5621" y="55430"/>
                </a:cubicBezTo>
                <a:cubicBezTo>
                  <a:pt x="54281" y="114039"/>
                  <a:pt x="54281" y="114039"/>
                  <a:pt x="54281" y="114039"/>
                </a:cubicBezTo>
                <a:cubicBezTo>
                  <a:pt x="59903" y="119801"/>
                  <a:pt x="59903" y="119801"/>
                  <a:pt x="65718" y="114039"/>
                </a:cubicBezTo>
                <a:cubicBezTo>
                  <a:pt x="114184" y="55430"/>
                  <a:pt x="114184" y="55430"/>
                  <a:pt x="114184" y="55430"/>
                </a:cubicBezTo>
                <a:cubicBezTo>
                  <a:pt x="116898" y="49668"/>
                  <a:pt x="119806" y="40927"/>
                  <a:pt x="119806" y="32185"/>
                </a:cubicBezTo>
                <a:cubicBezTo>
                  <a:pt x="119806" y="14503"/>
                  <a:pt x="108368" y="0"/>
                  <a:pt x="91308" y="0"/>
                </a:cubicBezTo>
                <a:close/>
                <a:moveTo>
                  <a:pt x="105460" y="52649"/>
                </a:moveTo>
                <a:lnTo>
                  <a:pt x="105460" y="52649"/>
                </a:lnTo>
                <a:cubicBezTo>
                  <a:pt x="59903" y="108079"/>
                  <a:pt x="59903" y="108079"/>
                  <a:pt x="59903" y="108079"/>
                </a:cubicBezTo>
                <a:cubicBezTo>
                  <a:pt x="14151" y="52649"/>
                  <a:pt x="14151" y="52649"/>
                  <a:pt x="14151" y="52649"/>
                </a:cubicBezTo>
                <a:cubicBezTo>
                  <a:pt x="8529" y="46688"/>
                  <a:pt x="5621" y="40927"/>
                  <a:pt x="5621" y="32185"/>
                </a:cubicBezTo>
                <a:cubicBezTo>
                  <a:pt x="5621" y="20463"/>
                  <a:pt x="17059" y="8741"/>
                  <a:pt x="28497" y="5761"/>
                </a:cubicBezTo>
                <a:cubicBezTo>
                  <a:pt x="39935" y="5761"/>
                  <a:pt x="54281" y="17483"/>
                  <a:pt x="59903" y="26225"/>
                </a:cubicBezTo>
                <a:cubicBezTo>
                  <a:pt x="65718" y="20463"/>
                  <a:pt x="79870" y="5761"/>
                  <a:pt x="91308" y="5761"/>
                </a:cubicBezTo>
                <a:cubicBezTo>
                  <a:pt x="102746" y="5761"/>
                  <a:pt x="114184" y="20463"/>
                  <a:pt x="114184" y="32185"/>
                </a:cubicBezTo>
                <a:cubicBezTo>
                  <a:pt x="114184" y="40927"/>
                  <a:pt x="111276" y="46688"/>
                  <a:pt x="105460" y="5264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4" name="Shape 4654"/>
          <p:cNvSpPr/>
          <p:nvPr/>
        </p:nvSpPr>
        <p:spPr>
          <a:xfrm>
            <a:off x="10391279" y="1179154"/>
            <a:ext cx="305131" cy="2840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4164" y="110644"/>
                </a:moveTo>
                <a:lnTo>
                  <a:pt x="64164" y="110644"/>
                </a:lnTo>
                <a:cubicBezTo>
                  <a:pt x="28012" y="110644"/>
                  <a:pt x="28012" y="110644"/>
                  <a:pt x="28012" y="110644"/>
                </a:cubicBezTo>
                <a:cubicBezTo>
                  <a:pt x="25173" y="110644"/>
                  <a:pt x="22334" y="113694"/>
                  <a:pt x="22334" y="113694"/>
                </a:cubicBezTo>
                <a:cubicBezTo>
                  <a:pt x="22334" y="116745"/>
                  <a:pt x="25173" y="119796"/>
                  <a:pt x="28012" y="119796"/>
                </a:cubicBezTo>
                <a:cubicBezTo>
                  <a:pt x="64164" y="119796"/>
                  <a:pt x="64164" y="119796"/>
                  <a:pt x="64164" y="119796"/>
                </a:cubicBezTo>
                <a:cubicBezTo>
                  <a:pt x="67003" y="119796"/>
                  <a:pt x="67003" y="116745"/>
                  <a:pt x="67003" y="113694"/>
                </a:cubicBezTo>
                <a:cubicBezTo>
                  <a:pt x="67003" y="113694"/>
                  <a:pt x="67003" y="110644"/>
                  <a:pt x="64164" y="110644"/>
                </a:cubicBezTo>
                <a:close/>
                <a:moveTo>
                  <a:pt x="72492" y="95796"/>
                </a:moveTo>
                <a:lnTo>
                  <a:pt x="72492" y="95796"/>
                </a:lnTo>
                <a:cubicBezTo>
                  <a:pt x="19495" y="95796"/>
                  <a:pt x="19495" y="95796"/>
                  <a:pt x="19495" y="95796"/>
                </a:cubicBezTo>
                <a:cubicBezTo>
                  <a:pt x="16845" y="95796"/>
                  <a:pt x="16845" y="95796"/>
                  <a:pt x="16845" y="98847"/>
                </a:cubicBezTo>
                <a:cubicBezTo>
                  <a:pt x="16845" y="101694"/>
                  <a:pt x="16845" y="101694"/>
                  <a:pt x="19495" y="101694"/>
                </a:cubicBezTo>
                <a:cubicBezTo>
                  <a:pt x="72492" y="101694"/>
                  <a:pt x="72492" y="101694"/>
                  <a:pt x="72492" y="101694"/>
                </a:cubicBezTo>
                <a:cubicBezTo>
                  <a:pt x="72492" y="101694"/>
                  <a:pt x="75331" y="101694"/>
                  <a:pt x="75331" y="98847"/>
                </a:cubicBezTo>
                <a:cubicBezTo>
                  <a:pt x="75331" y="95796"/>
                  <a:pt x="72492" y="95796"/>
                  <a:pt x="72492" y="95796"/>
                </a:cubicBezTo>
                <a:close/>
                <a:moveTo>
                  <a:pt x="117160" y="77694"/>
                </a:moveTo>
                <a:lnTo>
                  <a:pt x="117160" y="77694"/>
                </a:lnTo>
                <a:cubicBezTo>
                  <a:pt x="61324" y="77694"/>
                  <a:pt x="61324" y="77694"/>
                  <a:pt x="61324" y="77694"/>
                </a:cubicBezTo>
                <a:cubicBezTo>
                  <a:pt x="61324" y="74847"/>
                  <a:pt x="61324" y="68949"/>
                  <a:pt x="61324" y="65694"/>
                </a:cubicBezTo>
                <a:cubicBezTo>
                  <a:pt x="61324" y="35796"/>
                  <a:pt x="77981" y="14847"/>
                  <a:pt x="100315" y="5898"/>
                </a:cubicBezTo>
                <a:cubicBezTo>
                  <a:pt x="91987" y="2847"/>
                  <a:pt x="83659" y="0"/>
                  <a:pt x="72492" y="0"/>
                </a:cubicBezTo>
                <a:cubicBezTo>
                  <a:pt x="41829" y="0"/>
                  <a:pt x="16845" y="26847"/>
                  <a:pt x="16845" y="59796"/>
                </a:cubicBezTo>
                <a:cubicBezTo>
                  <a:pt x="16845" y="65694"/>
                  <a:pt x="16845" y="71796"/>
                  <a:pt x="19495" y="77694"/>
                </a:cubicBezTo>
                <a:cubicBezTo>
                  <a:pt x="5678" y="77694"/>
                  <a:pt x="5678" y="77694"/>
                  <a:pt x="5678" y="77694"/>
                </a:cubicBezTo>
                <a:cubicBezTo>
                  <a:pt x="2839" y="77694"/>
                  <a:pt x="0" y="80745"/>
                  <a:pt x="0" y="83796"/>
                </a:cubicBezTo>
                <a:cubicBezTo>
                  <a:pt x="0" y="83796"/>
                  <a:pt x="2839" y="86847"/>
                  <a:pt x="5678" y="86847"/>
                </a:cubicBezTo>
                <a:cubicBezTo>
                  <a:pt x="117160" y="86847"/>
                  <a:pt x="117160" y="86847"/>
                  <a:pt x="117160" y="86847"/>
                </a:cubicBezTo>
                <a:lnTo>
                  <a:pt x="119810" y="83796"/>
                </a:lnTo>
                <a:cubicBezTo>
                  <a:pt x="119810" y="80745"/>
                  <a:pt x="117160" y="77694"/>
                  <a:pt x="117160" y="77694"/>
                </a:cubicBezTo>
                <a:close/>
                <a:moveTo>
                  <a:pt x="28012" y="77694"/>
                </a:moveTo>
                <a:lnTo>
                  <a:pt x="28012" y="77694"/>
                </a:lnTo>
                <a:cubicBezTo>
                  <a:pt x="25173" y="71796"/>
                  <a:pt x="22334" y="68949"/>
                  <a:pt x="22334" y="62847"/>
                </a:cubicBezTo>
                <a:cubicBezTo>
                  <a:pt x="22334" y="29898"/>
                  <a:pt x="39179" y="17898"/>
                  <a:pt x="52996" y="12000"/>
                </a:cubicBezTo>
                <a:cubicBezTo>
                  <a:pt x="64164" y="5898"/>
                  <a:pt x="75331" y="5898"/>
                  <a:pt x="83659" y="5898"/>
                </a:cubicBezTo>
                <a:cubicBezTo>
                  <a:pt x="67003" y="14847"/>
                  <a:pt x="52996" y="38847"/>
                  <a:pt x="52996" y="65694"/>
                </a:cubicBezTo>
                <a:cubicBezTo>
                  <a:pt x="52996" y="68949"/>
                  <a:pt x="52996" y="74847"/>
                  <a:pt x="52996" y="77694"/>
                </a:cubicBezTo>
                <a:lnTo>
                  <a:pt x="28012" y="7769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6" name="Shape 4656"/>
          <p:cNvSpPr/>
          <p:nvPr/>
        </p:nvSpPr>
        <p:spPr>
          <a:xfrm>
            <a:off x="9414155" y="1165040"/>
            <a:ext cx="29631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4151" y="55835"/>
                </a:moveTo>
                <a:lnTo>
                  <a:pt x="14151" y="55835"/>
                </a:lnTo>
                <a:cubicBezTo>
                  <a:pt x="2907" y="55835"/>
                  <a:pt x="2907" y="55835"/>
                  <a:pt x="2907" y="55835"/>
                </a:cubicBezTo>
                <a:cubicBezTo>
                  <a:pt x="0" y="55835"/>
                  <a:pt x="0" y="58675"/>
                  <a:pt x="0" y="61324"/>
                </a:cubicBezTo>
                <a:cubicBezTo>
                  <a:pt x="0" y="61324"/>
                  <a:pt x="0" y="64164"/>
                  <a:pt x="2907" y="64164"/>
                </a:cubicBezTo>
                <a:cubicBezTo>
                  <a:pt x="14151" y="64164"/>
                  <a:pt x="14151" y="64164"/>
                  <a:pt x="14151" y="64164"/>
                </a:cubicBezTo>
                <a:cubicBezTo>
                  <a:pt x="17059" y="64164"/>
                  <a:pt x="17059" y="61324"/>
                  <a:pt x="17059" y="61324"/>
                </a:cubicBezTo>
                <a:cubicBezTo>
                  <a:pt x="17059" y="58675"/>
                  <a:pt x="17059" y="55835"/>
                  <a:pt x="14151" y="55835"/>
                </a:cubicBezTo>
                <a:close/>
                <a:moveTo>
                  <a:pt x="96930" y="30662"/>
                </a:moveTo>
                <a:lnTo>
                  <a:pt x="96930" y="30662"/>
                </a:lnTo>
                <a:cubicBezTo>
                  <a:pt x="105654" y="22334"/>
                  <a:pt x="105654" y="22334"/>
                  <a:pt x="105654" y="22334"/>
                </a:cubicBezTo>
                <a:cubicBezTo>
                  <a:pt x="105654" y="19495"/>
                  <a:pt x="105654" y="19495"/>
                  <a:pt x="105654" y="16845"/>
                </a:cubicBezTo>
                <a:cubicBezTo>
                  <a:pt x="102746" y="16845"/>
                  <a:pt x="99838" y="16845"/>
                  <a:pt x="99838" y="16845"/>
                </a:cubicBezTo>
                <a:cubicBezTo>
                  <a:pt x="91308" y="25173"/>
                  <a:pt x="91308" y="25173"/>
                  <a:pt x="91308" y="25173"/>
                </a:cubicBezTo>
                <a:cubicBezTo>
                  <a:pt x="88400" y="25173"/>
                  <a:pt x="88400" y="28012"/>
                  <a:pt x="91308" y="30662"/>
                </a:cubicBezTo>
                <a:cubicBezTo>
                  <a:pt x="91308" y="30662"/>
                  <a:pt x="94216" y="30662"/>
                  <a:pt x="96930" y="30662"/>
                </a:cubicBezTo>
                <a:close/>
                <a:moveTo>
                  <a:pt x="25589" y="30662"/>
                </a:moveTo>
                <a:lnTo>
                  <a:pt x="25589" y="30662"/>
                </a:lnTo>
                <a:cubicBezTo>
                  <a:pt x="25589" y="33501"/>
                  <a:pt x="28497" y="33501"/>
                  <a:pt x="31405" y="30662"/>
                </a:cubicBezTo>
                <a:cubicBezTo>
                  <a:pt x="31405" y="30662"/>
                  <a:pt x="31405" y="28012"/>
                  <a:pt x="31405" y="25173"/>
                </a:cubicBezTo>
                <a:cubicBezTo>
                  <a:pt x="22875" y="19495"/>
                  <a:pt x="22875" y="19495"/>
                  <a:pt x="22875" y="19495"/>
                </a:cubicBezTo>
                <a:cubicBezTo>
                  <a:pt x="19967" y="16845"/>
                  <a:pt x="17059" y="16845"/>
                  <a:pt x="17059" y="19495"/>
                </a:cubicBezTo>
                <a:cubicBezTo>
                  <a:pt x="14151" y="19495"/>
                  <a:pt x="14151" y="22334"/>
                  <a:pt x="17059" y="22334"/>
                </a:cubicBezTo>
                <a:lnTo>
                  <a:pt x="25589" y="30662"/>
                </a:lnTo>
                <a:close/>
                <a:moveTo>
                  <a:pt x="59903" y="19495"/>
                </a:moveTo>
                <a:lnTo>
                  <a:pt x="59903" y="19495"/>
                </a:lnTo>
                <a:cubicBezTo>
                  <a:pt x="62810" y="19495"/>
                  <a:pt x="62810" y="16845"/>
                  <a:pt x="62810" y="16845"/>
                </a:cubicBezTo>
                <a:cubicBezTo>
                  <a:pt x="62810" y="5678"/>
                  <a:pt x="62810" y="5678"/>
                  <a:pt x="62810" y="5678"/>
                </a:cubicBezTo>
                <a:cubicBezTo>
                  <a:pt x="62810" y="2839"/>
                  <a:pt x="62810" y="0"/>
                  <a:pt x="59903" y="0"/>
                </a:cubicBezTo>
                <a:cubicBezTo>
                  <a:pt x="56995" y="0"/>
                  <a:pt x="56995" y="2839"/>
                  <a:pt x="56995" y="5678"/>
                </a:cubicBezTo>
                <a:cubicBezTo>
                  <a:pt x="56995" y="16845"/>
                  <a:pt x="56995" y="16845"/>
                  <a:pt x="56995" y="16845"/>
                </a:cubicBezTo>
                <a:cubicBezTo>
                  <a:pt x="56995" y="16845"/>
                  <a:pt x="56995" y="19495"/>
                  <a:pt x="59903" y="19495"/>
                </a:cubicBezTo>
                <a:close/>
                <a:moveTo>
                  <a:pt x="59903" y="100315"/>
                </a:moveTo>
                <a:lnTo>
                  <a:pt x="59903" y="100315"/>
                </a:lnTo>
                <a:cubicBezTo>
                  <a:pt x="56995" y="100315"/>
                  <a:pt x="56995" y="103154"/>
                  <a:pt x="56995" y="105993"/>
                </a:cubicBezTo>
                <a:cubicBezTo>
                  <a:pt x="56995" y="117160"/>
                  <a:pt x="56995" y="117160"/>
                  <a:pt x="56995" y="117160"/>
                </a:cubicBezTo>
                <a:cubicBezTo>
                  <a:pt x="56995" y="117160"/>
                  <a:pt x="56995" y="119810"/>
                  <a:pt x="59903" y="119810"/>
                </a:cubicBezTo>
                <a:cubicBezTo>
                  <a:pt x="62810" y="119810"/>
                  <a:pt x="62810" y="117160"/>
                  <a:pt x="62810" y="117160"/>
                </a:cubicBezTo>
                <a:cubicBezTo>
                  <a:pt x="62810" y="105993"/>
                  <a:pt x="62810" y="105993"/>
                  <a:pt x="62810" y="105993"/>
                </a:cubicBezTo>
                <a:cubicBezTo>
                  <a:pt x="62810" y="103154"/>
                  <a:pt x="62810" y="100315"/>
                  <a:pt x="59903" y="100315"/>
                </a:cubicBezTo>
                <a:close/>
                <a:moveTo>
                  <a:pt x="94216" y="89148"/>
                </a:moveTo>
                <a:lnTo>
                  <a:pt x="94216" y="89148"/>
                </a:lnTo>
                <a:cubicBezTo>
                  <a:pt x="94216" y="89148"/>
                  <a:pt x="91308" y="89148"/>
                  <a:pt x="88400" y="89148"/>
                </a:cubicBezTo>
                <a:cubicBezTo>
                  <a:pt x="88400" y="91987"/>
                  <a:pt x="88400" y="91987"/>
                  <a:pt x="88400" y="94826"/>
                </a:cubicBezTo>
                <a:cubicBezTo>
                  <a:pt x="96930" y="103154"/>
                  <a:pt x="96930" y="103154"/>
                  <a:pt x="96930" y="103154"/>
                </a:cubicBezTo>
                <a:cubicBezTo>
                  <a:pt x="99838" y="103154"/>
                  <a:pt x="102746" y="103154"/>
                  <a:pt x="102746" y="103154"/>
                </a:cubicBezTo>
                <a:cubicBezTo>
                  <a:pt x="105654" y="100315"/>
                  <a:pt x="105654" y="97665"/>
                  <a:pt x="102746" y="97665"/>
                </a:cubicBezTo>
                <a:lnTo>
                  <a:pt x="94216" y="89148"/>
                </a:lnTo>
                <a:close/>
                <a:moveTo>
                  <a:pt x="116898" y="55835"/>
                </a:moveTo>
                <a:lnTo>
                  <a:pt x="116898" y="55835"/>
                </a:lnTo>
                <a:cubicBezTo>
                  <a:pt x="105654" y="55835"/>
                  <a:pt x="105654" y="55835"/>
                  <a:pt x="105654" y="55835"/>
                </a:cubicBezTo>
                <a:cubicBezTo>
                  <a:pt x="102746" y="55835"/>
                  <a:pt x="102746" y="58675"/>
                  <a:pt x="102746" y="61324"/>
                </a:cubicBezTo>
                <a:cubicBezTo>
                  <a:pt x="102746" y="61324"/>
                  <a:pt x="102746" y="64164"/>
                  <a:pt x="105654" y="64164"/>
                </a:cubicBezTo>
                <a:cubicBezTo>
                  <a:pt x="116898" y="64164"/>
                  <a:pt x="116898" y="64164"/>
                  <a:pt x="116898" y="64164"/>
                </a:cubicBezTo>
                <a:cubicBezTo>
                  <a:pt x="119806" y="64164"/>
                  <a:pt x="119806" y="61324"/>
                  <a:pt x="119806" y="61324"/>
                </a:cubicBezTo>
                <a:cubicBezTo>
                  <a:pt x="119806" y="58675"/>
                  <a:pt x="119806" y="55835"/>
                  <a:pt x="116898" y="55835"/>
                </a:cubicBezTo>
                <a:close/>
                <a:moveTo>
                  <a:pt x="28497" y="86498"/>
                </a:moveTo>
                <a:lnTo>
                  <a:pt x="28497" y="86498"/>
                </a:lnTo>
                <a:cubicBezTo>
                  <a:pt x="19967" y="94826"/>
                  <a:pt x="19967" y="94826"/>
                  <a:pt x="19967" y="94826"/>
                </a:cubicBezTo>
                <a:cubicBezTo>
                  <a:pt x="17059" y="97665"/>
                  <a:pt x="17059" y="97665"/>
                  <a:pt x="19967" y="100315"/>
                </a:cubicBezTo>
                <a:cubicBezTo>
                  <a:pt x="19967" y="100315"/>
                  <a:pt x="22875" y="100315"/>
                  <a:pt x="25589" y="100315"/>
                </a:cubicBezTo>
                <a:cubicBezTo>
                  <a:pt x="31405" y="91987"/>
                  <a:pt x="31405" y="91987"/>
                  <a:pt x="31405" y="91987"/>
                </a:cubicBezTo>
                <a:cubicBezTo>
                  <a:pt x="34313" y="91987"/>
                  <a:pt x="34313" y="89148"/>
                  <a:pt x="31405" y="86498"/>
                </a:cubicBezTo>
                <a:lnTo>
                  <a:pt x="28497" y="86498"/>
                </a:lnTo>
                <a:close/>
                <a:moveTo>
                  <a:pt x="59903" y="28012"/>
                </a:moveTo>
                <a:lnTo>
                  <a:pt x="59903" y="28012"/>
                </a:lnTo>
                <a:cubicBezTo>
                  <a:pt x="39935" y="28012"/>
                  <a:pt x="25589" y="41829"/>
                  <a:pt x="25589" y="61324"/>
                </a:cubicBezTo>
                <a:cubicBezTo>
                  <a:pt x="25589" y="77981"/>
                  <a:pt x="39935" y="94826"/>
                  <a:pt x="59903" y="94826"/>
                </a:cubicBezTo>
                <a:cubicBezTo>
                  <a:pt x="79870" y="94826"/>
                  <a:pt x="94216" y="77981"/>
                  <a:pt x="94216" y="61324"/>
                </a:cubicBezTo>
                <a:cubicBezTo>
                  <a:pt x="94216" y="41829"/>
                  <a:pt x="79870" y="28012"/>
                  <a:pt x="59903" y="28012"/>
                </a:cubicBezTo>
                <a:close/>
                <a:moveTo>
                  <a:pt x="59903" y="86498"/>
                </a:moveTo>
                <a:lnTo>
                  <a:pt x="59903" y="86498"/>
                </a:lnTo>
                <a:cubicBezTo>
                  <a:pt x="45751" y="86498"/>
                  <a:pt x="34313" y="75331"/>
                  <a:pt x="34313" y="61324"/>
                </a:cubicBezTo>
                <a:cubicBezTo>
                  <a:pt x="34313" y="47507"/>
                  <a:pt x="45751" y="33501"/>
                  <a:pt x="59903" y="33501"/>
                </a:cubicBezTo>
                <a:cubicBezTo>
                  <a:pt x="74248" y="33501"/>
                  <a:pt x="85492" y="47507"/>
                  <a:pt x="85492" y="61324"/>
                </a:cubicBezTo>
                <a:cubicBezTo>
                  <a:pt x="85492" y="75331"/>
                  <a:pt x="74248" y="86498"/>
                  <a:pt x="59903" y="8649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58" name="Shape 4658"/>
          <p:cNvSpPr/>
          <p:nvPr/>
        </p:nvSpPr>
        <p:spPr>
          <a:xfrm>
            <a:off x="8488181" y="1165040"/>
            <a:ext cx="190486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7744" y="0"/>
                </a:moveTo>
                <a:lnTo>
                  <a:pt x="57744" y="0"/>
                </a:lnTo>
                <a:cubicBezTo>
                  <a:pt x="40000" y="14006"/>
                  <a:pt x="0" y="61324"/>
                  <a:pt x="0" y="83659"/>
                </a:cubicBezTo>
                <a:cubicBezTo>
                  <a:pt x="0" y="103154"/>
                  <a:pt x="26766" y="119810"/>
                  <a:pt x="57744" y="119810"/>
                </a:cubicBezTo>
                <a:cubicBezTo>
                  <a:pt x="92932" y="119810"/>
                  <a:pt x="119699" y="103154"/>
                  <a:pt x="119699" y="83659"/>
                </a:cubicBezTo>
                <a:cubicBezTo>
                  <a:pt x="119699" y="61324"/>
                  <a:pt x="75488" y="14006"/>
                  <a:pt x="57744" y="0"/>
                </a:cubicBezTo>
                <a:close/>
                <a:moveTo>
                  <a:pt x="57744" y="111482"/>
                </a:moveTo>
                <a:lnTo>
                  <a:pt x="57744" y="111482"/>
                </a:lnTo>
                <a:cubicBezTo>
                  <a:pt x="31278" y="111482"/>
                  <a:pt x="13533" y="100315"/>
                  <a:pt x="13533" y="83659"/>
                </a:cubicBezTo>
                <a:cubicBezTo>
                  <a:pt x="13533" y="66813"/>
                  <a:pt x="44511" y="28012"/>
                  <a:pt x="57744" y="16845"/>
                </a:cubicBezTo>
                <a:cubicBezTo>
                  <a:pt x="75488" y="25173"/>
                  <a:pt x="106466" y="66813"/>
                  <a:pt x="106466" y="83659"/>
                </a:cubicBezTo>
                <a:cubicBezTo>
                  <a:pt x="106466" y="100315"/>
                  <a:pt x="84210" y="111482"/>
                  <a:pt x="57744" y="11148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0" name="Shape 4660"/>
          <p:cNvSpPr/>
          <p:nvPr/>
        </p:nvSpPr>
        <p:spPr>
          <a:xfrm>
            <a:off x="7468727" y="1207381"/>
            <a:ext cx="283966" cy="18524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22872"/>
                </a:moveTo>
                <a:lnTo>
                  <a:pt x="60000" y="22872"/>
                </a:lnTo>
                <a:cubicBezTo>
                  <a:pt x="63050" y="22872"/>
                  <a:pt x="63050" y="18485"/>
                  <a:pt x="63050" y="18485"/>
                </a:cubicBezTo>
                <a:cubicBezTo>
                  <a:pt x="63050" y="4386"/>
                  <a:pt x="63050" y="4386"/>
                  <a:pt x="63050" y="4386"/>
                </a:cubicBezTo>
                <a:cubicBezTo>
                  <a:pt x="63050" y="0"/>
                  <a:pt x="63050" y="0"/>
                  <a:pt x="60000" y="0"/>
                </a:cubicBezTo>
                <a:cubicBezTo>
                  <a:pt x="56949" y="0"/>
                  <a:pt x="56949" y="0"/>
                  <a:pt x="56949" y="4386"/>
                </a:cubicBezTo>
                <a:cubicBezTo>
                  <a:pt x="56949" y="18485"/>
                  <a:pt x="56949" y="18485"/>
                  <a:pt x="56949" y="18485"/>
                </a:cubicBezTo>
                <a:cubicBezTo>
                  <a:pt x="56949" y="18485"/>
                  <a:pt x="56949" y="22872"/>
                  <a:pt x="60000" y="22872"/>
                </a:cubicBezTo>
                <a:close/>
                <a:moveTo>
                  <a:pt x="107796" y="50757"/>
                </a:moveTo>
                <a:lnTo>
                  <a:pt x="107796" y="50757"/>
                </a:lnTo>
                <a:cubicBezTo>
                  <a:pt x="113898" y="41357"/>
                  <a:pt x="113898" y="41357"/>
                  <a:pt x="113898" y="41357"/>
                </a:cubicBezTo>
                <a:cubicBezTo>
                  <a:pt x="113898" y="36657"/>
                  <a:pt x="113898" y="36657"/>
                  <a:pt x="113898" y="32271"/>
                </a:cubicBezTo>
                <a:cubicBezTo>
                  <a:pt x="110847" y="32271"/>
                  <a:pt x="110847" y="32271"/>
                  <a:pt x="107796" y="32271"/>
                </a:cubicBezTo>
                <a:cubicBezTo>
                  <a:pt x="101898" y="41357"/>
                  <a:pt x="101898" y="41357"/>
                  <a:pt x="101898" y="41357"/>
                </a:cubicBezTo>
                <a:cubicBezTo>
                  <a:pt x="101898" y="46057"/>
                  <a:pt x="101898" y="46057"/>
                  <a:pt x="101898" y="50757"/>
                </a:cubicBezTo>
                <a:cubicBezTo>
                  <a:pt x="104949" y="50757"/>
                  <a:pt x="104949" y="50757"/>
                  <a:pt x="107796" y="50757"/>
                </a:cubicBezTo>
                <a:close/>
                <a:moveTo>
                  <a:pt x="12000" y="50757"/>
                </a:moveTo>
                <a:lnTo>
                  <a:pt x="12000" y="50757"/>
                </a:lnTo>
                <a:cubicBezTo>
                  <a:pt x="15050" y="50757"/>
                  <a:pt x="15050" y="50757"/>
                  <a:pt x="18101" y="50757"/>
                </a:cubicBezTo>
                <a:cubicBezTo>
                  <a:pt x="18101" y="46057"/>
                  <a:pt x="18101" y="46057"/>
                  <a:pt x="18101" y="41357"/>
                </a:cubicBezTo>
                <a:cubicBezTo>
                  <a:pt x="12000" y="32271"/>
                  <a:pt x="12000" y="32271"/>
                  <a:pt x="12000" y="32271"/>
                </a:cubicBezTo>
                <a:cubicBezTo>
                  <a:pt x="9152" y="32271"/>
                  <a:pt x="9152" y="32271"/>
                  <a:pt x="6101" y="32271"/>
                </a:cubicBezTo>
                <a:cubicBezTo>
                  <a:pt x="6101" y="36657"/>
                  <a:pt x="6101" y="36657"/>
                  <a:pt x="6101" y="41357"/>
                </a:cubicBezTo>
                <a:lnTo>
                  <a:pt x="12000" y="50757"/>
                </a:lnTo>
                <a:close/>
                <a:moveTo>
                  <a:pt x="116949" y="110600"/>
                </a:moveTo>
                <a:lnTo>
                  <a:pt x="116949" y="110600"/>
                </a:lnTo>
                <a:cubicBezTo>
                  <a:pt x="3050" y="110600"/>
                  <a:pt x="3050" y="110600"/>
                  <a:pt x="3050" y="110600"/>
                </a:cubicBezTo>
                <a:cubicBezTo>
                  <a:pt x="3050" y="110600"/>
                  <a:pt x="0" y="110600"/>
                  <a:pt x="0" y="115300"/>
                </a:cubicBezTo>
                <a:cubicBezTo>
                  <a:pt x="0" y="119686"/>
                  <a:pt x="3050" y="119686"/>
                  <a:pt x="3050" y="119686"/>
                </a:cubicBezTo>
                <a:cubicBezTo>
                  <a:pt x="116949" y="119686"/>
                  <a:pt x="116949" y="119686"/>
                  <a:pt x="116949" y="119686"/>
                </a:cubicBezTo>
                <a:cubicBezTo>
                  <a:pt x="116949" y="119686"/>
                  <a:pt x="119796" y="119686"/>
                  <a:pt x="119796" y="115300"/>
                </a:cubicBezTo>
                <a:cubicBezTo>
                  <a:pt x="119796" y="110600"/>
                  <a:pt x="116949" y="110600"/>
                  <a:pt x="116949" y="110600"/>
                </a:cubicBezTo>
                <a:close/>
                <a:moveTo>
                  <a:pt x="21152" y="96814"/>
                </a:moveTo>
                <a:lnTo>
                  <a:pt x="21152" y="96814"/>
                </a:lnTo>
                <a:cubicBezTo>
                  <a:pt x="24000" y="69242"/>
                  <a:pt x="42101" y="46057"/>
                  <a:pt x="60000" y="46057"/>
                </a:cubicBezTo>
                <a:cubicBezTo>
                  <a:pt x="77898" y="46057"/>
                  <a:pt x="96000" y="69242"/>
                  <a:pt x="98847" y="96814"/>
                </a:cubicBezTo>
                <a:cubicBezTo>
                  <a:pt x="107796" y="96814"/>
                  <a:pt x="107796" y="96814"/>
                  <a:pt x="107796" y="96814"/>
                </a:cubicBezTo>
                <a:cubicBezTo>
                  <a:pt x="104949" y="59843"/>
                  <a:pt x="84000" y="36657"/>
                  <a:pt x="60000" y="36657"/>
                </a:cubicBezTo>
                <a:cubicBezTo>
                  <a:pt x="36000" y="36657"/>
                  <a:pt x="15050" y="59843"/>
                  <a:pt x="12000" y="96814"/>
                </a:cubicBezTo>
                <a:lnTo>
                  <a:pt x="21152" y="9681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2" name="Shape 4662"/>
          <p:cNvSpPr/>
          <p:nvPr/>
        </p:nvSpPr>
        <p:spPr>
          <a:xfrm>
            <a:off x="6470439" y="1165040"/>
            <a:ext cx="296312" cy="22758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1340" y="56186"/>
                </a:moveTo>
                <a:lnTo>
                  <a:pt x="71340" y="56186"/>
                </a:lnTo>
                <a:cubicBezTo>
                  <a:pt x="56995" y="56186"/>
                  <a:pt x="56995" y="56186"/>
                  <a:pt x="56995" y="56186"/>
                </a:cubicBezTo>
                <a:cubicBezTo>
                  <a:pt x="62810" y="33813"/>
                  <a:pt x="62810" y="33813"/>
                  <a:pt x="62810" y="33813"/>
                </a:cubicBezTo>
                <a:cubicBezTo>
                  <a:pt x="62810" y="33813"/>
                  <a:pt x="62810" y="30000"/>
                  <a:pt x="59903" y="30000"/>
                </a:cubicBezTo>
                <a:cubicBezTo>
                  <a:pt x="56995" y="26186"/>
                  <a:pt x="56995" y="30000"/>
                  <a:pt x="54281" y="30000"/>
                </a:cubicBezTo>
                <a:cubicBezTo>
                  <a:pt x="45557" y="60000"/>
                  <a:pt x="45557" y="60000"/>
                  <a:pt x="45557" y="60000"/>
                </a:cubicBezTo>
                <a:lnTo>
                  <a:pt x="45557" y="63813"/>
                </a:lnTo>
                <a:lnTo>
                  <a:pt x="48465" y="67372"/>
                </a:lnTo>
                <a:cubicBezTo>
                  <a:pt x="65718" y="67372"/>
                  <a:pt x="65718" y="67372"/>
                  <a:pt x="65718" y="67372"/>
                </a:cubicBezTo>
                <a:cubicBezTo>
                  <a:pt x="56995" y="89745"/>
                  <a:pt x="56995" y="89745"/>
                  <a:pt x="56995" y="89745"/>
                </a:cubicBezTo>
                <a:cubicBezTo>
                  <a:pt x="54281" y="89745"/>
                  <a:pt x="56995" y="93813"/>
                  <a:pt x="56995" y="97372"/>
                </a:cubicBezTo>
                <a:cubicBezTo>
                  <a:pt x="59903" y="97372"/>
                  <a:pt x="62810" y="97372"/>
                  <a:pt x="62810" y="93813"/>
                </a:cubicBezTo>
                <a:cubicBezTo>
                  <a:pt x="62810" y="93813"/>
                  <a:pt x="74054" y="63813"/>
                  <a:pt x="74054" y="60000"/>
                </a:cubicBezTo>
                <a:cubicBezTo>
                  <a:pt x="74054" y="60000"/>
                  <a:pt x="74054" y="56186"/>
                  <a:pt x="71340" y="56186"/>
                </a:cubicBezTo>
                <a:close/>
                <a:moveTo>
                  <a:pt x="85492" y="26186"/>
                </a:moveTo>
                <a:lnTo>
                  <a:pt x="85492" y="26186"/>
                </a:lnTo>
                <a:cubicBezTo>
                  <a:pt x="79870" y="11186"/>
                  <a:pt x="68432" y="0"/>
                  <a:pt x="56995" y="0"/>
                </a:cubicBezTo>
                <a:cubicBezTo>
                  <a:pt x="37027" y="0"/>
                  <a:pt x="22875" y="18813"/>
                  <a:pt x="22875" y="41186"/>
                </a:cubicBezTo>
                <a:cubicBezTo>
                  <a:pt x="8529" y="48813"/>
                  <a:pt x="0" y="63813"/>
                  <a:pt x="0" y="82372"/>
                </a:cubicBezTo>
                <a:cubicBezTo>
                  <a:pt x="0" y="101186"/>
                  <a:pt x="11437" y="119745"/>
                  <a:pt x="28497" y="119745"/>
                </a:cubicBezTo>
                <a:lnTo>
                  <a:pt x="82778" y="119745"/>
                </a:lnTo>
                <a:cubicBezTo>
                  <a:pt x="102746" y="119745"/>
                  <a:pt x="119806" y="101186"/>
                  <a:pt x="119806" y="75000"/>
                </a:cubicBezTo>
                <a:cubicBezTo>
                  <a:pt x="119806" y="48813"/>
                  <a:pt x="105460" y="26186"/>
                  <a:pt x="85492" y="26186"/>
                </a:cubicBezTo>
                <a:close/>
                <a:moveTo>
                  <a:pt x="82778" y="112372"/>
                </a:moveTo>
                <a:lnTo>
                  <a:pt x="82778" y="112372"/>
                </a:lnTo>
                <a:lnTo>
                  <a:pt x="28497" y="112372"/>
                </a:lnTo>
                <a:cubicBezTo>
                  <a:pt x="28497" y="112372"/>
                  <a:pt x="5621" y="108559"/>
                  <a:pt x="5621" y="82372"/>
                </a:cubicBezTo>
                <a:cubicBezTo>
                  <a:pt x="5621" y="67372"/>
                  <a:pt x="17059" y="52372"/>
                  <a:pt x="28497" y="52372"/>
                </a:cubicBezTo>
                <a:cubicBezTo>
                  <a:pt x="28497" y="30000"/>
                  <a:pt x="39935" y="11186"/>
                  <a:pt x="56995" y="11186"/>
                </a:cubicBezTo>
                <a:cubicBezTo>
                  <a:pt x="68432" y="11186"/>
                  <a:pt x="76962" y="22627"/>
                  <a:pt x="79870" y="37627"/>
                </a:cubicBezTo>
                <a:cubicBezTo>
                  <a:pt x="99838" y="33813"/>
                  <a:pt x="111276" y="56186"/>
                  <a:pt x="114184" y="71186"/>
                </a:cubicBezTo>
                <a:cubicBezTo>
                  <a:pt x="114184" y="93813"/>
                  <a:pt x="96930" y="112372"/>
                  <a:pt x="82778" y="11237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4" name="Shape 4664"/>
          <p:cNvSpPr/>
          <p:nvPr/>
        </p:nvSpPr>
        <p:spPr>
          <a:xfrm>
            <a:off x="5440401" y="5541483"/>
            <a:ext cx="296312" cy="22758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5492" y="26186"/>
                </a:moveTo>
                <a:lnTo>
                  <a:pt x="85492" y="26186"/>
                </a:lnTo>
                <a:cubicBezTo>
                  <a:pt x="79870" y="11186"/>
                  <a:pt x="68432" y="0"/>
                  <a:pt x="56995" y="0"/>
                </a:cubicBezTo>
                <a:cubicBezTo>
                  <a:pt x="37027" y="0"/>
                  <a:pt x="22875" y="18813"/>
                  <a:pt x="22875" y="41186"/>
                </a:cubicBezTo>
                <a:cubicBezTo>
                  <a:pt x="8529" y="48813"/>
                  <a:pt x="0" y="63813"/>
                  <a:pt x="0" y="82372"/>
                </a:cubicBezTo>
                <a:cubicBezTo>
                  <a:pt x="0" y="101186"/>
                  <a:pt x="11437" y="119745"/>
                  <a:pt x="28497" y="119745"/>
                </a:cubicBezTo>
                <a:lnTo>
                  <a:pt x="82778" y="119745"/>
                </a:lnTo>
                <a:cubicBezTo>
                  <a:pt x="102746" y="119745"/>
                  <a:pt x="119806" y="101186"/>
                  <a:pt x="119806" y="74745"/>
                </a:cubicBezTo>
                <a:cubicBezTo>
                  <a:pt x="119806" y="48813"/>
                  <a:pt x="105654" y="26186"/>
                  <a:pt x="85492" y="26186"/>
                </a:cubicBezTo>
                <a:close/>
                <a:moveTo>
                  <a:pt x="82778" y="112372"/>
                </a:moveTo>
                <a:lnTo>
                  <a:pt x="82778" y="112372"/>
                </a:lnTo>
                <a:lnTo>
                  <a:pt x="28497" y="112372"/>
                </a:lnTo>
                <a:cubicBezTo>
                  <a:pt x="28497" y="112372"/>
                  <a:pt x="5621" y="108559"/>
                  <a:pt x="5621" y="82372"/>
                </a:cubicBezTo>
                <a:cubicBezTo>
                  <a:pt x="5621" y="67372"/>
                  <a:pt x="17059" y="52372"/>
                  <a:pt x="28497" y="52372"/>
                </a:cubicBezTo>
                <a:cubicBezTo>
                  <a:pt x="28497" y="30000"/>
                  <a:pt x="39935" y="11186"/>
                  <a:pt x="56995" y="11186"/>
                </a:cubicBezTo>
                <a:cubicBezTo>
                  <a:pt x="68432" y="11186"/>
                  <a:pt x="77156" y="22627"/>
                  <a:pt x="79870" y="37372"/>
                </a:cubicBezTo>
                <a:cubicBezTo>
                  <a:pt x="99838" y="33813"/>
                  <a:pt x="111276" y="56186"/>
                  <a:pt x="114184" y="71186"/>
                </a:cubicBezTo>
                <a:cubicBezTo>
                  <a:pt x="114184" y="93559"/>
                  <a:pt x="96930" y="112372"/>
                  <a:pt x="82778" y="11237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6" name="Shape 4666"/>
          <p:cNvSpPr/>
          <p:nvPr/>
        </p:nvSpPr>
        <p:spPr>
          <a:xfrm>
            <a:off x="4466805" y="5507963"/>
            <a:ext cx="26809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0748" y="0"/>
                </a:moveTo>
                <a:lnTo>
                  <a:pt x="100748" y="0"/>
                </a:lnTo>
                <a:cubicBezTo>
                  <a:pt x="19037" y="0"/>
                  <a:pt x="19037" y="0"/>
                  <a:pt x="19037" y="0"/>
                </a:cubicBezTo>
                <a:cubicBezTo>
                  <a:pt x="9411" y="0"/>
                  <a:pt x="0" y="5669"/>
                  <a:pt x="0" y="13984"/>
                </a:cubicBezTo>
                <a:cubicBezTo>
                  <a:pt x="0" y="119811"/>
                  <a:pt x="0" y="119811"/>
                  <a:pt x="0" y="119811"/>
                </a:cubicBezTo>
                <a:cubicBezTo>
                  <a:pt x="9411" y="119811"/>
                  <a:pt x="9411" y="119811"/>
                  <a:pt x="9411" y="119811"/>
                </a:cubicBezTo>
                <a:cubicBezTo>
                  <a:pt x="25240" y="108661"/>
                  <a:pt x="25240" y="108661"/>
                  <a:pt x="25240" y="108661"/>
                </a:cubicBezTo>
                <a:cubicBezTo>
                  <a:pt x="44278" y="119811"/>
                  <a:pt x="44278" y="119811"/>
                  <a:pt x="44278" y="119811"/>
                </a:cubicBezTo>
                <a:cubicBezTo>
                  <a:pt x="59893" y="108661"/>
                  <a:pt x="59893" y="108661"/>
                  <a:pt x="59893" y="108661"/>
                </a:cubicBezTo>
                <a:cubicBezTo>
                  <a:pt x="75721" y="119811"/>
                  <a:pt x="75721" y="119811"/>
                  <a:pt x="75721" y="119811"/>
                </a:cubicBezTo>
                <a:cubicBezTo>
                  <a:pt x="94545" y="108661"/>
                  <a:pt x="94545" y="108661"/>
                  <a:pt x="94545" y="108661"/>
                </a:cubicBezTo>
                <a:cubicBezTo>
                  <a:pt x="110374" y="119811"/>
                  <a:pt x="110374" y="119811"/>
                  <a:pt x="110374" y="119811"/>
                </a:cubicBezTo>
                <a:cubicBezTo>
                  <a:pt x="119786" y="119811"/>
                  <a:pt x="119786" y="119811"/>
                  <a:pt x="119786" y="119811"/>
                </a:cubicBezTo>
                <a:cubicBezTo>
                  <a:pt x="119786" y="13984"/>
                  <a:pt x="119786" y="13984"/>
                  <a:pt x="119786" y="13984"/>
                </a:cubicBezTo>
                <a:cubicBezTo>
                  <a:pt x="119786" y="5669"/>
                  <a:pt x="110374" y="0"/>
                  <a:pt x="100748" y="0"/>
                </a:cubicBezTo>
                <a:close/>
                <a:moveTo>
                  <a:pt x="110374" y="111307"/>
                </a:moveTo>
                <a:lnTo>
                  <a:pt x="110374" y="111307"/>
                </a:lnTo>
                <a:cubicBezTo>
                  <a:pt x="94545" y="100157"/>
                  <a:pt x="94545" y="100157"/>
                  <a:pt x="94545" y="100157"/>
                </a:cubicBezTo>
                <a:cubicBezTo>
                  <a:pt x="75721" y="111307"/>
                  <a:pt x="75721" y="111307"/>
                  <a:pt x="75721" y="111307"/>
                </a:cubicBezTo>
                <a:cubicBezTo>
                  <a:pt x="59893" y="100157"/>
                  <a:pt x="59893" y="100157"/>
                  <a:pt x="59893" y="100157"/>
                </a:cubicBezTo>
                <a:cubicBezTo>
                  <a:pt x="44278" y="111307"/>
                  <a:pt x="44278" y="111307"/>
                  <a:pt x="44278" y="111307"/>
                </a:cubicBezTo>
                <a:cubicBezTo>
                  <a:pt x="25240" y="100157"/>
                  <a:pt x="25240" y="100157"/>
                  <a:pt x="25240" y="100157"/>
                </a:cubicBezTo>
                <a:cubicBezTo>
                  <a:pt x="9411" y="111307"/>
                  <a:pt x="9411" y="111307"/>
                  <a:pt x="9411" y="111307"/>
                </a:cubicBezTo>
                <a:cubicBezTo>
                  <a:pt x="9411" y="13984"/>
                  <a:pt x="9411" y="13984"/>
                  <a:pt x="9411" y="13984"/>
                </a:cubicBezTo>
                <a:cubicBezTo>
                  <a:pt x="9411" y="11149"/>
                  <a:pt x="12620" y="8503"/>
                  <a:pt x="19037" y="8503"/>
                </a:cubicBezTo>
                <a:cubicBezTo>
                  <a:pt x="100748" y="8503"/>
                  <a:pt x="100748" y="8503"/>
                  <a:pt x="100748" y="8503"/>
                </a:cubicBezTo>
                <a:cubicBezTo>
                  <a:pt x="107165" y="8503"/>
                  <a:pt x="110374" y="11149"/>
                  <a:pt x="110374" y="13984"/>
                </a:cubicBezTo>
                <a:lnTo>
                  <a:pt x="110374" y="111307"/>
                </a:lnTo>
                <a:close/>
                <a:moveTo>
                  <a:pt x="88128" y="66897"/>
                </a:moveTo>
                <a:lnTo>
                  <a:pt x="88128" y="66897"/>
                </a:lnTo>
                <a:cubicBezTo>
                  <a:pt x="31657" y="66897"/>
                  <a:pt x="31657" y="66897"/>
                  <a:pt x="31657" y="66897"/>
                </a:cubicBezTo>
                <a:cubicBezTo>
                  <a:pt x="28449" y="66897"/>
                  <a:pt x="25240" y="69543"/>
                  <a:pt x="25240" y="69543"/>
                </a:cubicBezTo>
                <a:cubicBezTo>
                  <a:pt x="25240" y="72377"/>
                  <a:pt x="28449" y="75212"/>
                  <a:pt x="31657" y="75212"/>
                </a:cubicBezTo>
                <a:cubicBezTo>
                  <a:pt x="88128" y="75212"/>
                  <a:pt x="88128" y="75212"/>
                  <a:pt x="88128" y="75212"/>
                </a:cubicBezTo>
                <a:cubicBezTo>
                  <a:pt x="91336" y="75212"/>
                  <a:pt x="94545" y="72377"/>
                  <a:pt x="94545" y="69543"/>
                </a:cubicBezTo>
                <a:cubicBezTo>
                  <a:pt x="94545" y="69543"/>
                  <a:pt x="91336" y="66897"/>
                  <a:pt x="88128" y="66897"/>
                </a:cubicBezTo>
                <a:close/>
                <a:moveTo>
                  <a:pt x="88128" y="44598"/>
                </a:moveTo>
                <a:lnTo>
                  <a:pt x="88128" y="44598"/>
                </a:lnTo>
                <a:cubicBezTo>
                  <a:pt x="31657" y="44598"/>
                  <a:pt x="31657" y="44598"/>
                  <a:pt x="31657" y="44598"/>
                </a:cubicBezTo>
                <a:cubicBezTo>
                  <a:pt x="28449" y="44598"/>
                  <a:pt x="25240" y="47433"/>
                  <a:pt x="25240" y="47433"/>
                </a:cubicBezTo>
                <a:cubicBezTo>
                  <a:pt x="25240" y="50267"/>
                  <a:pt x="28449" y="52913"/>
                  <a:pt x="31657" y="52913"/>
                </a:cubicBezTo>
                <a:cubicBezTo>
                  <a:pt x="88128" y="52913"/>
                  <a:pt x="88128" y="52913"/>
                  <a:pt x="88128" y="52913"/>
                </a:cubicBezTo>
                <a:cubicBezTo>
                  <a:pt x="91336" y="52913"/>
                  <a:pt x="94545" y="50267"/>
                  <a:pt x="94545" y="47433"/>
                </a:cubicBezTo>
                <a:cubicBezTo>
                  <a:pt x="94545" y="47433"/>
                  <a:pt x="91336" y="44598"/>
                  <a:pt x="88128" y="44598"/>
                </a:cubicBezTo>
                <a:close/>
                <a:moveTo>
                  <a:pt x="88128" y="22299"/>
                </a:moveTo>
                <a:lnTo>
                  <a:pt x="88128" y="22299"/>
                </a:lnTo>
                <a:cubicBezTo>
                  <a:pt x="31657" y="22299"/>
                  <a:pt x="31657" y="22299"/>
                  <a:pt x="31657" y="22299"/>
                </a:cubicBezTo>
                <a:cubicBezTo>
                  <a:pt x="28449" y="22299"/>
                  <a:pt x="25240" y="25133"/>
                  <a:pt x="25240" y="25133"/>
                </a:cubicBezTo>
                <a:cubicBezTo>
                  <a:pt x="25240" y="27968"/>
                  <a:pt x="28449" y="30803"/>
                  <a:pt x="31657" y="30803"/>
                </a:cubicBezTo>
                <a:cubicBezTo>
                  <a:pt x="88128" y="30803"/>
                  <a:pt x="88128" y="30803"/>
                  <a:pt x="88128" y="30803"/>
                </a:cubicBezTo>
                <a:cubicBezTo>
                  <a:pt x="91336" y="30803"/>
                  <a:pt x="94545" y="27968"/>
                  <a:pt x="94545" y="25133"/>
                </a:cubicBezTo>
                <a:cubicBezTo>
                  <a:pt x="94545" y="25133"/>
                  <a:pt x="91336" y="22299"/>
                  <a:pt x="88128" y="2229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68" name="Shape 4668"/>
          <p:cNvSpPr/>
          <p:nvPr/>
        </p:nvSpPr>
        <p:spPr>
          <a:xfrm>
            <a:off x="3519666" y="5507963"/>
            <a:ext cx="204596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514" y="36283"/>
                </a:moveTo>
                <a:lnTo>
                  <a:pt x="115514" y="36283"/>
                </a:lnTo>
                <a:cubicBezTo>
                  <a:pt x="65887" y="2834"/>
                  <a:pt x="65887" y="2834"/>
                  <a:pt x="65887" y="2834"/>
                </a:cubicBezTo>
                <a:cubicBezTo>
                  <a:pt x="61962" y="0"/>
                  <a:pt x="53551" y="0"/>
                  <a:pt x="49345" y="2834"/>
                </a:cubicBezTo>
                <a:cubicBezTo>
                  <a:pt x="0" y="36283"/>
                  <a:pt x="0" y="36283"/>
                  <a:pt x="0" y="36283"/>
                </a:cubicBezTo>
                <a:cubicBezTo>
                  <a:pt x="0" y="39118"/>
                  <a:pt x="0" y="39118"/>
                  <a:pt x="0" y="41763"/>
                </a:cubicBezTo>
                <a:lnTo>
                  <a:pt x="0" y="41763"/>
                </a:lnTo>
                <a:cubicBezTo>
                  <a:pt x="0" y="102992"/>
                  <a:pt x="0" y="102992"/>
                  <a:pt x="0" y="102992"/>
                </a:cubicBezTo>
                <a:cubicBezTo>
                  <a:pt x="0" y="111307"/>
                  <a:pt x="8130" y="119811"/>
                  <a:pt x="20467" y="119811"/>
                </a:cubicBezTo>
                <a:cubicBezTo>
                  <a:pt x="98971" y="119811"/>
                  <a:pt x="98971" y="119811"/>
                  <a:pt x="98971" y="119811"/>
                </a:cubicBezTo>
                <a:cubicBezTo>
                  <a:pt x="107102" y="119811"/>
                  <a:pt x="119719" y="111307"/>
                  <a:pt x="119719" y="102992"/>
                </a:cubicBezTo>
                <a:cubicBezTo>
                  <a:pt x="119719" y="47433"/>
                  <a:pt x="119719" y="47433"/>
                  <a:pt x="119719" y="47433"/>
                </a:cubicBezTo>
                <a:cubicBezTo>
                  <a:pt x="119719" y="41763"/>
                  <a:pt x="119719" y="39118"/>
                  <a:pt x="115514" y="36283"/>
                </a:cubicBezTo>
                <a:close/>
                <a:moveTo>
                  <a:pt x="107102" y="102992"/>
                </a:moveTo>
                <a:lnTo>
                  <a:pt x="107102" y="102992"/>
                </a:lnTo>
                <a:cubicBezTo>
                  <a:pt x="107102" y="108661"/>
                  <a:pt x="103177" y="111307"/>
                  <a:pt x="98971" y="111307"/>
                </a:cubicBezTo>
                <a:cubicBezTo>
                  <a:pt x="20467" y="111307"/>
                  <a:pt x="20467" y="111307"/>
                  <a:pt x="20467" y="111307"/>
                </a:cubicBezTo>
                <a:cubicBezTo>
                  <a:pt x="16542" y="111307"/>
                  <a:pt x="8130" y="108661"/>
                  <a:pt x="8130" y="102992"/>
                </a:cubicBezTo>
                <a:cubicBezTo>
                  <a:pt x="8130" y="44598"/>
                  <a:pt x="8130" y="44598"/>
                  <a:pt x="8130" y="44598"/>
                </a:cubicBezTo>
                <a:cubicBezTo>
                  <a:pt x="8130" y="41763"/>
                  <a:pt x="8130" y="41763"/>
                  <a:pt x="12336" y="39118"/>
                </a:cubicBezTo>
                <a:cubicBezTo>
                  <a:pt x="53551" y="8503"/>
                  <a:pt x="53551" y="8503"/>
                  <a:pt x="53551" y="8503"/>
                </a:cubicBezTo>
                <a:cubicBezTo>
                  <a:pt x="57757" y="8503"/>
                  <a:pt x="61962" y="8503"/>
                  <a:pt x="61962" y="8503"/>
                </a:cubicBezTo>
                <a:cubicBezTo>
                  <a:pt x="103177" y="39118"/>
                  <a:pt x="103177" y="39118"/>
                  <a:pt x="103177" y="39118"/>
                </a:cubicBezTo>
                <a:cubicBezTo>
                  <a:pt x="107102" y="41763"/>
                  <a:pt x="107102" y="41763"/>
                  <a:pt x="107102" y="44598"/>
                </a:cubicBezTo>
                <a:lnTo>
                  <a:pt x="107102" y="102992"/>
                </a:lnTo>
                <a:close/>
                <a:moveTo>
                  <a:pt x="57757" y="30803"/>
                </a:moveTo>
                <a:lnTo>
                  <a:pt x="57757" y="30803"/>
                </a:lnTo>
                <a:cubicBezTo>
                  <a:pt x="45420" y="30803"/>
                  <a:pt x="37009" y="39118"/>
                  <a:pt x="37009" y="47433"/>
                </a:cubicBezTo>
                <a:cubicBezTo>
                  <a:pt x="37009" y="55748"/>
                  <a:pt x="45420" y="61417"/>
                  <a:pt x="57757" y="61417"/>
                </a:cubicBezTo>
                <a:cubicBezTo>
                  <a:pt x="70093" y="61417"/>
                  <a:pt x="82429" y="55748"/>
                  <a:pt x="82429" y="47433"/>
                </a:cubicBezTo>
                <a:cubicBezTo>
                  <a:pt x="82429" y="39118"/>
                  <a:pt x="70093" y="30803"/>
                  <a:pt x="57757" y="30803"/>
                </a:cubicBezTo>
                <a:close/>
                <a:moveTo>
                  <a:pt x="57757" y="52913"/>
                </a:moveTo>
                <a:lnTo>
                  <a:pt x="57757" y="52913"/>
                </a:lnTo>
                <a:cubicBezTo>
                  <a:pt x="53551" y="52913"/>
                  <a:pt x="49345" y="50267"/>
                  <a:pt x="49345" y="47433"/>
                </a:cubicBezTo>
                <a:cubicBezTo>
                  <a:pt x="49345" y="41763"/>
                  <a:pt x="53551" y="39118"/>
                  <a:pt x="57757" y="39118"/>
                </a:cubicBezTo>
                <a:cubicBezTo>
                  <a:pt x="65887" y="39118"/>
                  <a:pt x="70093" y="41763"/>
                  <a:pt x="70093" y="47433"/>
                </a:cubicBezTo>
                <a:cubicBezTo>
                  <a:pt x="70093" y="50267"/>
                  <a:pt x="65887" y="52913"/>
                  <a:pt x="57757" y="5291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0" name="Shape 4670"/>
          <p:cNvSpPr/>
          <p:nvPr/>
        </p:nvSpPr>
        <p:spPr>
          <a:xfrm>
            <a:off x="2484338" y="5507963"/>
            <a:ext cx="305130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4164" y="30803"/>
                </a:moveTo>
                <a:lnTo>
                  <a:pt x="64164" y="30803"/>
                </a:lnTo>
                <a:cubicBezTo>
                  <a:pt x="61324" y="30803"/>
                  <a:pt x="61324" y="30803"/>
                  <a:pt x="61324" y="30803"/>
                </a:cubicBezTo>
                <a:cubicBezTo>
                  <a:pt x="58675" y="30803"/>
                  <a:pt x="58675" y="30803"/>
                  <a:pt x="58675" y="30803"/>
                </a:cubicBezTo>
                <a:cubicBezTo>
                  <a:pt x="39179" y="52913"/>
                  <a:pt x="39179" y="52913"/>
                  <a:pt x="39179" y="52913"/>
                </a:cubicBezTo>
                <a:cubicBezTo>
                  <a:pt x="39179" y="55748"/>
                  <a:pt x="39179" y="55748"/>
                  <a:pt x="39179" y="58582"/>
                </a:cubicBezTo>
                <a:cubicBezTo>
                  <a:pt x="41829" y="58582"/>
                  <a:pt x="41829" y="58582"/>
                  <a:pt x="44668" y="58582"/>
                </a:cubicBezTo>
                <a:cubicBezTo>
                  <a:pt x="55835" y="44598"/>
                  <a:pt x="55835" y="44598"/>
                  <a:pt x="55835" y="44598"/>
                </a:cubicBezTo>
                <a:cubicBezTo>
                  <a:pt x="55835" y="100157"/>
                  <a:pt x="55835" y="100157"/>
                  <a:pt x="55835" y="100157"/>
                </a:cubicBezTo>
                <a:cubicBezTo>
                  <a:pt x="55835" y="102992"/>
                  <a:pt x="58675" y="102992"/>
                  <a:pt x="61324" y="102992"/>
                </a:cubicBezTo>
                <a:cubicBezTo>
                  <a:pt x="61324" y="102992"/>
                  <a:pt x="64164" y="102992"/>
                  <a:pt x="64164" y="100157"/>
                </a:cubicBezTo>
                <a:cubicBezTo>
                  <a:pt x="64164" y="44598"/>
                  <a:pt x="64164" y="44598"/>
                  <a:pt x="64164" y="44598"/>
                </a:cubicBezTo>
                <a:cubicBezTo>
                  <a:pt x="75331" y="58582"/>
                  <a:pt x="75331" y="58582"/>
                  <a:pt x="75331" y="58582"/>
                </a:cubicBezTo>
                <a:cubicBezTo>
                  <a:pt x="77981" y="58582"/>
                  <a:pt x="80820" y="58582"/>
                  <a:pt x="80820" y="58582"/>
                </a:cubicBezTo>
                <a:cubicBezTo>
                  <a:pt x="83659" y="55748"/>
                  <a:pt x="83659" y="55748"/>
                  <a:pt x="80820" y="52913"/>
                </a:cubicBezTo>
                <a:lnTo>
                  <a:pt x="64164" y="30803"/>
                </a:lnTo>
                <a:close/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328" y="0"/>
                  <a:pt x="0" y="5669"/>
                  <a:pt x="0" y="13984"/>
                </a:cubicBezTo>
                <a:cubicBezTo>
                  <a:pt x="0" y="102992"/>
                  <a:pt x="0" y="102992"/>
                  <a:pt x="0" y="102992"/>
                </a:cubicBezTo>
                <a:cubicBezTo>
                  <a:pt x="0" y="111307"/>
                  <a:pt x="8328" y="119811"/>
                  <a:pt x="16845" y="119811"/>
                </a:cubicBezTo>
                <a:cubicBezTo>
                  <a:pt x="105993" y="119811"/>
                  <a:pt x="105993" y="119811"/>
                  <a:pt x="105993" y="119811"/>
                </a:cubicBezTo>
                <a:cubicBezTo>
                  <a:pt x="114321" y="119811"/>
                  <a:pt x="119810" y="111307"/>
                  <a:pt x="119810" y="102992"/>
                </a:cubicBezTo>
                <a:cubicBezTo>
                  <a:pt x="119810" y="13984"/>
                  <a:pt x="119810" y="13984"/>
                  <a:pt x="119810" y="13984"/>
                </a:cubicBezTo>
                <a:cubicBezTo>
                  <a:pt x="119810" y="5669"/>
                  <a:pt x="114321" y="0"/>
                  <a:pt x="105993" y="0"/>
                </a:cubicBezTo>
                <a:close/>
                <a:moveTo>
                  <a:pt x="111482" y="102992"/>
                </a:moveTo>
                <a:lnTo>
                  <a:pt x="111482" y="102992"/>
                </a:lnTo>
                <a:cubicBezTo>
                  <a:pt x="111482" y="108661"/>
                  <a:pt x="108643" y="111307"/>
                  <a:pt x="105993" y="111307"/>
                </a:cubicBezTo>
                <a:cubicBezTo>
                  <a:pt x="16845" y="111307"/>
                  <a:pt x="16845" y="111307"/>
                  <a:pt x="16845" y="111307"/>
                </a:cubicBezTo>
                <a:cubicBezTo>
                  <a:pt x="11167" y="111307"/>
                  <a:pt x="8328" y="108661"/>
                  <a:pt x="8328" y="102992"/>
                </a:cubicBezTo>
                <a:cubicBezTo>
                  <a:pt x="8328" y="13984"/>
                  <a:pt x="8328" y="13984"/>
                  <a:pt x="8328" y="13984"/>
                </a:cubicBezTo>
                <a:cubicBezTo>
                  <a:pt x="8328" y="11149"/>
                  <a:pt x="11167" y="8503"/>
                  <a:pt x="16845" y="8503"/>
                </a:cubicBezTo>
                <a:cubicBezTo>
                  <a:pt x="105993" y="8503"/>
                  <a:pt x="105993" y="8503"/>
                  <a:pt x="105993" y="8503"/>
                </a:cubicBezTo>
                <a:cubicBezTo>
                  <a:pt x="108643" y="8503"/>
                  <a:pt x="111482" y="11149"/>
                  <a:pt x="111482" y="13984"/>
                </a:cubicBezTo>
                <a:lnTo>
                  <a:pt x="111482" y="102992"/>
                </a:lnTo>
                <a:close/>
                <a:moveTo>
                  <a:pt x="94826" y="13984"/>
                </a:moveTo>
                <a:lnTo>
                  <a:pt x="94826" y="13984"/>
                </a:lnTo>
                <a:cubicBezTo>
                  <a:pt x="28012" y="13984"/>
                  <a:pt x="28012" y="13984"/>
                  <a:pt x="28012" y="13984"/>
                </a:cubicBezTo>
                <a:cubicBezTo>
                  <a:pt x="25173" y="13984"/>
                  <a:pt x="22334" y="16818"/>
                  <a:pt x="22334" y="19653"/>
                </a:cubicBezTo>
                <a:cubicBezTo>
                  <a:pt x="22334" y="19653"/>
                  <a:pt x="25173" y="22299"/>
                  <a:pt x="28012" y="22299"/>
                </a:cubicBezTo>
                <a:cubicBezTo>
                  <a:pt x="94826" y="22299"/>
                  <a:pt x="94826" y="22299"/>
                  <a:pt x="94826" y="22299"/>
                </a:cubicBezTo>
                <a:lnTo>
                  <a:pt x="97665" y="19653"/>
                </a:lnTo>
                <a:cubicBezTo>
                  <a:pt x="97665" y="16818"/>
                  <a:pt x="94826" y="13984"/>
                  <a:pt x="94826" y="1398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2" name="Shape 4672"/>
          <p:cNvSpPr/>
          <p:nvPr/>
        </p:nvSpPr>
        <p:spPr>
          <a:xfrm>
            <a:off x="1508977" y="5507963"/>
            <a:ext cx="29631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184" y="22299"/>
                </a:moveTo>
                <a:lnTo>
                  <a:pt x="114184" y="22299"/>
                </a:lnTo>
                <a:cubicBezTo>
                  <a:pt x="85492" y="22299"/>
                  <a:pt x="85492" y="22299"/>
                  <a:pt x="85492" y="22299"/>
                </a:cubicBezTo>
                <a:cubicBezTo>
                  <a:pt x="85492" y="19653"/>
                  <a:pt x="85492" y="16818"/>
                  <a:pt x="85492" y="13984"/>
                </a:cubicBezTo>
                <a:cubicBezTo>
                  <a:pt x="85492" y="5669"/>
                  <a:pt x="79870" y="0"/>
                  <a:pt x="71340" y="0"/>
                </a:cubicBezTo>
                <a:cubicBezTo>
                  <a:pt x="65718" y="0"/>
                  <a:pt x="62810" y="2834"/>
                  <a:pt x="59903" y="5669"/>
                </a:cubicBezTo>
                <a:cubicBezTo>
                  <a:pt x="56995" y="2834"/>
                  <a:pt x="54281" y="0"/>
                  <a:pt x="48465" y="0"/>
                </a:cubicBezTo>
                <a:cubicBezTo>
                  <a:pt x="39935" y="0"/>
                  <a:pt x="34313" y="5669"/>
                  <a:pt x="34313" y="13984"/>
                </a:cubicBezTo>
                <a:cubicBezTo>
                  <a:pt x="34313" y="16818"/>
                  <a:pt x="34313" y="19653"/>
                  <a:pt x="34313" y="22299"/>
                </a:cubicBezTo>
                <a:cubicBezTo>
                  <a:pt x="5621" y="22299"/>
                  <a:pt x="5621" y="22299"/>
                  <a:pt x="5621" y="22299"/>
                </a:cubicBezTo>
                <a:cubicBezTo>
                  <a:pt x="2907" y="22299"/>
                  <a:pt x="0" y="25133"/>
                  <a:pt x="0" y="30803"/>
                </a:cubicBezTo>
                <a:cubicBezTo>
                  <a:pt x="0" y="36283"/>
                  <a:pt x="0" y="36283"/>
                  <a:pt x="0" y="36283"/>
                </a:cubicBezTo>
                <a:cubicBezTo>
                  <a:pt x="0" y="41763"/>
                  <a:pt x="2907" y="44598"/>
                  <a:pt x="5621" y="44598"/>
                </a:cubicBezTo>
                <a:cubicBezTo>
                  <a:pt x="5621" y="102992"/>
                  <a:pt x="5621" y="102992"/>
                  <a:pt x="5621" y="102992"/>
                </a:cubicBezTo>
                <a:cubicBezTo>
                  <a:pt x="5621" y="111307"/>
                  <a:pt x="14151" y="119811"/>
                  <a:pt x="22875" y="119811"/>
                </a:cubicBezTo>
                <a:cubicBezTo>
                  <a:pt x="96930" y="119811"/>
                  <a:pt x="96930" y="119811"/>
                  <a:pt x="96930" y="119811"/>
                </a:cubicBezTo>
                <a:cubicBezTo>
                  <a:pt x="105460" y="119811"/>
                  <a:pt x="114184" y="111307"/>
                  <a:pt x="114184" y="102992"/>
                </a:cubicBezTo>
                <a:cubicBezTo>
                  <a:pt x="114184" y="44598"/>
                  <a:pt x="114184" y="44598"/>
                  <a:pt x="114184" y="44598"/>
                </a:cubicBezTo>
                <a:cubicBezTo>
                  <a:pt x="116898" y="44598"/>
                  <a:pt x="119806" y="41763"/>
                  <a:pt x="119806" y="36283"/>
                </a:cubicBezTo>
                <a:cubicBezTo>
                  <a:pt x="119806" y="30803"/>
                  <a:pt x="119806" y="30803"/>
                  <a:pt x="119806" y="30803"/>
                </a:cubicBezTo>
                <a:cubicBezTo>
                  <a:pt x="119806" y="25133"/>
                  <a:pt x="116898" y="22299"/>
                  <a:pt x="114184" y="22299"/>
                </a:cubicBezTo>
                <a:close/>
                <a:moveTo>
                  <a:pt x="71340" y="8503"/>
                </a:moveTo>
                <a:lnTo>
                  <a:pt x="71340" y="8503"/>
                </a:lnTo>
                <a:cubicBezTo>
                  <a:pt x="74054" y="8503"/>
                  <a:pt x="79870" y="11149"/>
                  <a:pt x="79870" y="13984"/>
                </a:cubicBezTo>
                <a:cubicBezTo>
                  <a:pt x="79870" y="19653"/>
                  <a:pt x="74054" y="22299"/>
                  <a:pt x="71340" y="22299"/>
                </a:cubicBezTo>
                <a:cubicBezTo>
                  <a:pt x="68432" y="22299"/>
                  <a:pt x="62810" y="19653"/>
                  <a:pt x="62810" y="13984"/>
                </a:cubicBezTo>
                <a:cubicBezTo>
                  <a:pt x="62810" y="11149"/>
                  <a:pt x="68432" y="8503"/>
                  <a:pt x="71340" y="8503"/>
                </a:cubicBezTo>
                <a:close/>
                <a:moveTo>
                  <a:pt x="48465" y="8503"/>
                </a:moveTo>
                <a:lnTo>
                  <a:pt x="48465" y="8503"/>
                </a:lnTo>
                <a:cubicBezTo>
                  <a:pt x="51373" y="8503"/>
                  <a:pt x="56995" y="11149"/>
                  <a:pt x="56995" y="13984"/>
                </a:cubicBezTo>
                <a:cubicBezTo>
                  <a:pt x="56995" y="19653"/>
                  <a:pt x="51373" y="22299"/>
                  <a:pt x="48465" y="22299"/>
                </a:cubicBezTo>
                <a:cubicBezTo>
                  <a:pt x="45557" y="22299"/>
                  <a:pt x="39935" y="19653"/>
                  <a:pt x="39935" y="13984"/>
                </a:cubicBezTo>
                <a:cubicBezTo>
                  <a:pt x="39935" y="11149"/>
                  <a:pt x="45557" y="8503"/>
                  <a:pt x="48465" y="8503"/>
                </a:cubicBezTo>
                <a:close/>
                <a:moveTo>
                  <a:pt x="56995" y="111307"/>
                </a:moveTo>
                <a:lnTo>
                  <a:pt x="56995" y="111307"/>
                </a:lnTo>
                <a:cubicBezTo>
                  <a:pt x="22875" y="111307"/>
                  <a:pt x="22875" y="111307"/>
                  <a:pt x="22875" y="111307"/>
                </a:cubicBezTo>
                <a:cubicBezTo>
                  <a:pt x="17059" y="111307"/>
                  <a:pt x="14151" y="108661"/>
                  <a:pt x="14151" y="102992"/>
                </a:cubicBezTo>
                <a:cubicBezTo>
                  <a:pt x="14151" y="80692"/>
                  <a:pt x="14151" y="80692"/>
                  <a:pt x="14151" y="80692"/>
                </a:cubicBezTo>
                <a:cubicBezTo>
                  <a:pt x="56995" y="80692"/>
                  <a:pt x="56995" y="80692"/>
                  <a:pt x="56995" y="80692"/>
                </a:cubicBezTo>
                <a:lnTo>
                  <a:pt x="56995" y="111307"/>
                </a:lnTo>
                <a:close/>
                <a:moveTo>
                  <a:pt x="56995" y="75212"/>
                </a:moveTo>
                <a:lnTo>
                  <a:pt x="56995" y="75212"/>
                </a:lnTo>
                <a:cubicBezTo>
                  <a:pt x="14151" y="75212"/>
                  <a:pt x="14151" y="75212"/>
                  <a:pt x="14151" y="75212"/>
                </a:cubicBezTo>
                <a:cubicBezTo>
                  <a:pt x="14151" y="44598"/>
                  <a:pt x="14151" y="44598"/>
                  <a:pt x="14151" y="44598"/>
                </a:cubicBezTo>
                <a:cubicBezTo>
                  <a:pt x="56995" y="44598"/>
                  <a:pt x="56995" y="44598"/>
                  <a:pt x="56995" y="44598"/>
                </a:cubicBezTo>
                <a:lnTo>
                  <a:pt x="56995" y="75212"/>
                </a:lnTo>
                <a:close/>
                <a:moveTo>
                  <a:pt x="105460" y="102992"/>
                </a:moveTo>
                <a:lnTo>
                  <a:pt x="105460" y="102992"/>
                </a:lnTo>
                <a:cubicBezTo>
                  <a:pt x="105460" y="108661"/>
                  <a:pt x="102746" y="111307"/>
                  <a:pt x="96930" y="111307"/>
                </a:cubicBezTo>
                <a:cubicBezTo>
                  <a:pt x="62810" y="111307"/>
                  <a:pt x="62810" y="111307"/>
                  <a:pt x="62810" y="111307"/>
                </a:cubicBezTo>
                <a:cubicBezTo>
                  <a:pt x="62810" y="80692"/>
                  <a:pt x="62810" y="80692"/>
                  <a:pt x="62810" y="80692"/>
                </a:cubicBezTo>
                <a:cubicBezTo>
                  <a:pt x="105460" y="80692"/>
                  <a:pt x="105460" y="80692"/>
                  <a:pt x="105460" y="80692"/>
                </a:cubicBezTo>
                <a:lnTo>
                  <a:pt x="105460" y="102992"/>
                </a:lnTo>
                <a:close/>
                <a:moveTo>
                  <a:pt x="105460" y="75212"/>
                </a:moveTo>
                <a:lnTo>
                  <a:pt x="105460" y="75212"/>
                </a:lnTo>
                <a:cubicBezTo>
                  <a:pt x="62810" y="75212"/>
                  <a:pt x="62810" y="75212"/>
                  <a:pt x="62810" y="75212"/>
                </a:cubicBezTo>
                <a:cubicBezTo>
                  <a:pt x="62810" y="44598"/>
                  <a:pt x="62810" y="44598"/>
                  <a:pt x="62810" y="44598"/>
                </a:cubicBezTo>
                <a:cubicBezTo>
                  <a:pt x="105460" y="44598"/>
                  <a:pt x="105460" y="44598"/>
                  <a:pt x="105460" y="44598"/>
                </a:cubicBezTo>
                <a:lnTo>
                  <a:pt x="105460" y="75212"/>
                </a:lnTo>
                <a:close/>
                <a:moveTo>
                  <a:pt x="108368" y="36283"/>
                </a:moveTo>
                <a:lnTo>
                  <a:pt x="108368" y="36283"/>
                </a:lnTo>
                <a:cubicBezTo>
                  <a:pt x="11437" y="36283"/>
                  <a:pt x="11437" y="36283"/>
                  <a:pt x="11437" y="36283"/>
                </a:cubicBezTo>
                <a:cubicBezTo>
                  <a:pt x="8529" y="36283"/>
                  <a:pt x="5621" y="36283"/>
                  <a:pt x="5621" y="33448"/>
                </a:cubicBezTo>
                <a:cubicBezTo>
                  <a:pt x="5621" y="30803"/>
                  <a:pt x="8529" y="30803"/>
                  <a:pt x="11437" y="30803"/>
                </a:cubicBezTo>
                <a:cubicBezTo>
                  <a:pt x="108368" y="30803"/>
                  <a:pt x="108368" y="30803"/>
                  <a:pt x="108368" y="30803"/>
                </a:cubicBezTo>
                <a:cubicBezTo>
                  <a:pt x="111276" y="30803"/>
                  <a:pt x="114184" y="30803"/>
                  <a:pt x="114184" y="33448"/>
                </a:cubicBezTo>
                <a:cubicBezTo>
                  <a:pt x="114184" y="36283"/>
                  <a:pt x="111276" y="36283"/>
                  <a:pt x="108368" y="3628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4" name="Shape 4674"/>
          <p:cNvSpPr/>
          <p:nvPr/>
        </p:nvSpPr>
        <p:spPr>
          <a:xfrm>
            <a:off x="5428054" y="5017510"/>
            <a:ext cx="305131" cy="29815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2334" y="105460"/>
                </a:moveTo>
                <a:lnTo>
                  <a:pt x="22334" y="105460"/>
                </a:lnTo>
                <a:cubicBezTo>
                  <a:pt x="22334" y="114184"/>
                  <a:pt x="30662" y="119806"/>
                  <a:pt x="39179" y="119806"/>
                </a:cubicBezTo>
                <a:cubicBezTo>
                  <a:pt x="47507" y="119806"/>
                  <a:pt x="52996" y="114184"/>
                  <a:pt x="52996" y="105460"/>
                </a:cubicBezTo>
                <a:cubicBezTo>
                  <a:pt x="52996" y="96930"/>
                  <a:pt x="47507" y="91308"/>
                  <a:pt x="39179" y="91308"/>
                </a:cubicBezTo>
                <a:cubicBezTo>
                  <a:pt x="30662" y="91308"/>
                  <a:pt x="22334" y="96930"/>
                  <a:pt x="22334" y="105460"/>
                </a:cubicBezTo>
                <a:close/>
                <a:moveTo>
                  <a:pt x="39179" y="96930"/>
                </a:moveTo>
                <a:lnTo>
                  <a:pt x="39179" y="96930"/>
                </a:lnTo>
                <a:cubicBezTo>
                  <a:pt x="41829" y="96930"/>
                  <a:pt x="44668" y="102746"/>
                  <a:pt x="44668" y="105460"/>
                </a:cubicBezTo>
                <a:cubicBezTo>
                  <a:pt x="44668" y="108368"/>
                  <a:pt x="41829" y="114184"/>
                  <a:pt x="39179" y="114184"/>
                </a:cubicBezTo>
                <a:cubicBezTo>
                  <a:pt x="33501" y="114184"/>
                  <a:pt x="30662" y="108368"/>
                  <a:pt x="30662" y="105460"/>
                </a:cubicBezTo>
                <a:cubicBezTo>
                  <a:pt x="30662" y="102746"/>
                  <a:pt x="33501" y="96930"/>
                  <a:pt x="39179" y="96930"/>
                </a:cubicBezTo>
                <a:close/>
                <a:moveTo>
                  <a:pt x="30662" y="82778"/>
                </a:moveTo>
                <a:lnTo>
                  <a:pt x="30662" y="82778"/>
                </a:lnTo>
                <a:cubicBezTo>
                  <a:pt x="28012" y="82778"/>
                  <a:pt x="22334" y="79870"/>
                  <a:pt x="22334" y="74054"/>
                </a:cubicBezTo>
                <a:cubicBezTo>
                  <a:pt x="108832" y="68432"/>
                  <a:pt x="108832" y="68432"/>
                  <a:pt x="108832" y="68432"/>
                </a:cubicBezTo>
                <a:cubicBezTo>
                  <a:pt x="108832" y="68432"/>
                  <a:pt x="119810" y="19967"/>
                  <a:pt x="119810" y="17059"/>
                </a:cubicBezTo>
                <a:lnTo>
                  <a:pt x="117160" y="14151"/>
                </a:lnTo>
                <a:cubicBezTo>
                  <a:pt x="22334" y="14151"/>
                  <a:pt x="22334" y="14151"/>
                  <a:pt x="22334" y="14151"/>
                </a:cubicBezTo>
                <a:cubicBezTo>
                  <a:pt x="22334" y="5621"/>
                  <a:pt x="22334" y="5621"/>
                  <a:pt x="22334" y="5621"/>
                </a:cubicBezTo>
                <a:cubicBezTo>
                  <a:pt x="28012" y="5621"/>
                  <a:pt x="28012" y="5621"/>
                  <a:pt x="28012" y="5621"/>
                </a:cubicBezTo>
                <a:cubicBezTo>
                  <a:pt x="28012" y="5621"/>
                  <a:pt x="30662" y="5621"/>
                  <a:pt x="30662" y="2714"/>
                </a:cubicBezTo>
                <a:cubicBezTo>
                  <a:pt x="30662" y="0"/>
                  <a:pt x="28012" y="0"/>
                  <a:pt x="28012" y="0"/>
                </a:cubicBezTo>
                <a:cubicBezTo>
                  <a:pt x="5678" y="0"/>
                  <a:pt x="5678" y="0"/>
                  <a:pt x="5678" y="0"/>
                </a:cubicBezTo>
                <a:cubicBezTo>
                  <a:pt x="2839" y="0"/>
                  <a:pt x="0" y="0"/>
                  <a:pt x="0" y="2714"/>
                </a:cubicBezTo>
                <a:cubicBezTo>
                  <a:pt x="0" y="5621"/>
                  <a:pt x="2839" y="5621"/>
                  <a:pt x="5678" y="5621"/>
                </a:cubicBezTo>
                <a:cubicBezTo>
                  <a:pt x="16845" y="5621"/>
                  <a:pt x="16845" y="5621"/>
                  <a:pt x="16845" y="5621"/>
                </a:cubicBezTo>
                <a:cubicBezTo>
                  <a:pt x="16845" y="74054"/>
                  <a:pt x="16845" y="74054"/>
                  <a:pt x="16845" y="74054"/>
                </a:cubicBezTo>
                <a:cubicBezTo>
                  <a:pt x="16845" y="82778"/>
                  <a:pt x="22334" y="91308"/>
                  <a:pt x="30662" y="91308"/>
                </a:cubicBezTo>
                <a:cubicBezTo>
                  <a:pt x="39179" y="91308"/>
                  <a:pt x="39179" y="91308"/>
                  <a:pt x="39179" y="91308"/>
                </a:cubicBezTo>
                <a:cubicBezTo>
                  <a:pt x="83659" y="91308"/>
                  <a:pt x="83659" y="91308"/>
                  <a:pt x="83659" y="91308"/>
                </a:cubicBezTo>
                <a:cubicBezTo>
                  <a:pt x="117160" y="91308"/>
                  <a:pt x="117160" y="91308"/>
                  <a:pt x="117160" y="91308"/>
                </a:cubicBezTo>
                <a:cubicBezTo>
                  <a:pt x="117160" y="91308"/>
                  <a:pt x="117160" y="85492"/>
                  <a:pt x="117160" y="82778"/>
                </a:cubicBezTo>
                <a:lnTo>
                  <a:pt x="30662" y="82778"/>
                </a:lnTo>
                <a:close/>
                <a:moveTo>
                  <a:pt x="22334" y="22875"/>
                </a:moveTo>
                <a:lnTo>
                  <a:pt x="22334" y="22875"/>
                </a:lnTo>
                <a:cubicBezTo>
                  <a:pt x="111482" y="22875"/>
                  <a:pt x="111482" y="22875"/>
                  <a:pt x="111482" y="22875"/>
                </a:cubicBezTo>
                <a:cubicBezTo>
                  <a:pt x="103154" y="59903"/>
                  <a:pt x="103154" y="59903"/>
                  <a:pt x="103154" y="59903"/>
                </a:cubicBezTo>
                <a:cubicBezTo>
                  <a:pt x="22334" y="68432"/>
                  <a:pt x="22334" y="68432"/>
                  <a:pt x="22334" y="68432"/>
                </a:cubicBezTo>
                <a:lnTo>
                  <a:pt x="22334" y="22875"/>
                </a:lnTo>
                <a:close/>
                <a:moveTo>
                  <a:pt x="67003" y="105460"/>
                </a:moveTo>
                <a:lnTo>
                  <a:pt x="67003" y="105460"/>
                </a:lnTo>
                <a:cubicBezTo>
                  <a:pt x="67003" y="114184"/>
                  <a:pt x="75331" y="119806"/>
                  <a:pt x="83659" y="119806"/>
                </a:cubicBezTo>
                <a:cubicBezTo>
                  <a:pt x="91987" y="119806"/>
                  <a:pt x="97665" y="114184"/>
                  <a:pt x="97665" y="105460"/>
                </a:cubicBezTo>
                <a:cubicBezTo>
                  <a:pt x="97665" y="96930"/>
                  <a:pt x="91987" y="91308"/>
                  <a:pt x="83659" y="91308"/>
                </a:cubicBezTo>
                <a:cubicBezTo>
                  <a:pt x="75331" y="91308"/>
                  <a:pt x="67003" y="96930"/>
                  <a:pt x="67003" y="105460"/>
                </a:cubicBezTo>
                <a:close/>
                <a:moveTo>
                  <a:pt x="83659" y="96930"/>
                </a:moveTo>
                <a:lnTo>
                  <a:pt x="83659" y="96930"/>
                </a:lnTo>
                <a:cubicBezTo>
                  <a:pt x="86498" y="96930"/>
                  <a:pt x="89148" y="102746"/>
                  <a:pt x="89148" y="105460"/>
                </a:cubicBezTo>
                <a:cubicBezTo>
                  <a:pt x="89148" y="108368"/>
                  <a:pt x="86498" y="114184"/>
                  <a:pt x="83659" y="114184"/>
                </a:cubicBezTo>
                <a:cubicBezTo>
                  <a:pt x="77981" y="114184"/>
                  <a:pt x="75331" y="108368"/>
                  <a:pt x="75331" y="105460"/>
                </a:cubicBezTo>
                <a:cubicBezTo>
                  <a:pt x="75331" y="102746"/>
                  <a:pt x="77981" y="96930"/>
                  <a:pt x="83659" y="9693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6" name="Shape 4676"/>
          <p:cNvSpPr/>
          <p:nvPr/>
        </p:nvSpPr>
        <p:spPr>
          <a:xfrm>
            <a:off x="4450931" y="5047501"/>
            <a:ext cx="296312" cy="2416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6898" y="28023"/>
                </a:moveTo>
                <a:lnTo>
                  <a:pt x="116898" y="28023"/>
                </a:lnTo>
                <a:cubicBezTo>
                  <a:pt x="91308" y="28023"/>
                  <a:pt x="91308" y="28023"/>
                  <a:pt x="91308" y="28023"/>
                </a:cubicBezTo>
                <a:cubicBezTo>
                  <a:pt x="99838" y="6946"/>
                  <a:pt x="99838" y="6946"/>
                  <a:pt x="99838" y="6946"/>
                </a:cubicBezTo>
                <a:cubicBezTo>
                  <a:pt x="108368" y="6946"/>
                  <a:pt x="108368" y="6946"/>
                  <a:pt x="108368" y="6946"/>
                </a:cubicBezTo>
                <a:cubicBezTo>
                  <a:pt x="111276" y="6946"/>
                  <a:pt x="114184" y="6946"/>
                  <a:pt x="114184" y="3353"/>
                </a:cubicBezTo>
                <a:cubicBezTo>
                  <a:pt x="114184" y="0"/>
                  <a:pt x="111276" y="0"/>
                  <a:pt x="108368" y="0"/>
                </a:cubicBezTo>
                <a:cubicBezTo>
                  <a:pt x="94216" y="0"/>
                  <a:pt x="94216" y="0"/>
                  <a:pt x="94216" y="0"/>
                </a:cubicBezTo>
                <a:cubicBezTo>
                  <a:pt x="82778" y="28023"/>
                  <a:pt x="82778" y="28023"/>
                  <a:pt x="82778" y="28023"/>
                </a:cubicBezTo>
                <a:cubicBezTo>
                  <a:pt x="37027" y="28023"/>
                  <a:pt x="37027" y="28023"/>
                  <a:pt x="37027" y="28023"/>
                </a:cubicBezTo>
                <a:cubicBezTo>
                  <a:pt x="25589" y="0"/>
                  <a:pt x="25589" y="0"/>
                  <a:pt x="25589" y="0"/>
                </a:cubicBezTo>
                <a:cubicBezTo>
                  <a:pt x="11437" y="0"/>
                  <a:pt x="11437" y="0"/>
                  <a:pt x="11437" y="0"/>
                </a:cubicBezTo>
                <a:cubicBezTo>
                  <a:pt x="8529" y="0"/>
                  <a:pt x="5621" y="0"/>
                  <a:pt x="5621" y="3353"/>
                </a:cubicBezTo>
                <a:cubicBezTo>
                  <a:pt x="5621" y="6946"/>
                  <a:pt x="8529" y="6946"/>
                  <a:pt x="11437" y="6946"/>
                </a:cubicBezTo>
                <a:cubicBezTo>
                  <a:pt x="19967" y="6946"/>
                  <a:pt x="19967" y="6946"/>
                  <a:pt x="19967" y="6946"/>
                </a:cubicBezTo>
                <a:cubicBezTo>
                  <a:pt x="28497" y="28023"/>
                  <a:pt x="28497" y="28023"/>
                  <a:pt x="28497" y="28023"/>
                </a:cubicBezTo>
                <a:cubicBezTo>
                  <a:pt x="2907" y="28023"/>
                  <a:pt x="2907" y="28023"/>
                  <a:pt x="2907" y="28023"/>
                </a:cubicBezTo>
                <a:cubicBezTo>
                  <a:pt x="0" y="28023"/>
                  <a:pt x="0" y="28023"/>
                  <a:pt x="0" y="31616"/>
                </a:cubicBezTo>
                <a:cubicBezTo>
                  <a:pt x="0" y="35209"/>
                  <a:pt x="0" y="35209"/>
                  <a:pt x="2907" y="35209"/>
                </a:cubicBezTo>
                <a:cubicBezTo>
                  <a:pt x="5621" y="35209"/>
                  <a:pt x="5621" y="35209"/>
                  <a:pt x="5621" y="35209"/>
                </a:cubicBezTo>
                <a:cubicBezTo>
                  <a:pt x="11437" y="102035"/>
                  <a:pt x="11437" y="102035"/>
                  <a:pt x="11437" y="102035"/>
                </a:cubicBezTo>
                <a:cubicBezTo>
                  <a:pt x="11437" y="112814"/>
                  <a:pt x="17059" y="119760"/>
                  <a:pt x="25589" y="119760"/>
                </a:cubicBezTo>
                <a:cubicBezTo>
                  <a:pt x="91308" y="119760"/>
                  <a:pt x="91308" y="119760"/>
                  <a:pt x="91308" y="119760"/>
                </a:cubicBezTo>
                <a:cubicBezTo>
                  <a:pt x="99838" y="119760"/>
                  <a:pt x="105654" y="112814"/>
                  <a:pt x="105654" y="102035"/>
                </a:cubicBezTo>
                <a:cubicBezTo>
                  <a:pt x="114184" y="35209"/>
                  <a:pt x="114184" y="35209"/>
                  <a:pt x="114184" y="35209"/>
                </a:cubicBezTo>
                <a:cubicBezTo>
                  <a:pt x="116898" y="35209"/>
                  <a:pt x="116898" y="35209"/>
                  <a:pt x="116898" y="35209"/>
                </a:cubicBezTo>
                <a:cubicBezTo>
                  <a:pt x="119806" y="35209"/>
                  <a:pt x="119806" y="35209"/>
                  <a:pt x="119806" y="31616"/>
                </a:cubicBezTo>
                <a:cubicBezTo>
                  <a:pt x="119806" y="28023"/>
                  <a:pt x="119806" y="28023"/>
                  <a:pt x="116898" y="28023"/>
                </a:cubicBezTo>
                <a:close/>
                <a:moveTo>
                  <a:pt x="37027" y="112814"/>
                </a:moveTo>
                <a:lnTo>
                  <a:pt x="37027" y="112814"/>
                </a:lnTo>
                <a:cubicBezTo>
                  <a:pt x="25589" y="112814"/>
                  <a:pt x="25589" y="112814"/>
                  <a:pt x="25589" y="112814"/>
                </a:cubicBezTo>
                <a:cubicBezTo>
                  <a:pt x="22875" y="112814"/>
                  <a:pt x="17059" y="105628"/>
                  <a:pt x="17059" y="102035"/>
                </a:cubicBezTo>
                <a:cubicBezTo>
                  <a:pt x="17059" y="91497"/>
                  <a:pt x="17059" y="91497"/>
                  <a:pt x="17059" y="91497"/>
                </a:cubicBezTo>
                <a:cubicBezTo>
                  <a:pt x="37027" y="91497"/>
                  <a:pt x="37027" y="91497"/>
                  <a:pt x="37027" y="91497"/>
                </a:cubicBezTo>
                <a:lnTo>
                  <a:pt x="37027" y="112814"/>
                </a:lnTo>
                <a:close/>
                <a:moveTo>
                  <a:pt x="37027" y="84550"/>
                </a:moveTo>
                <a:lnTo>
                  <a:pt x="37027" y="84550"/>
                </a:lnTo>
                <a:cubicBezTo>
                  <a:pt x="17059" y="84550"/>
                  <a:pt x="17059" y="84550"/>
                  <a:pt x="17059" y="84550"/>
                </a:cubicBezTo>
                <a:cubicBezTo>
                  <a:pt x="17059" y="63233"/>
                  <a:pt x="17059" y="63233"/>
                  <a:pt x="17059" y="63233"/>
                </a:cubicBezTo>
                <a:cubicBezTo>
                  <a:pt x="37027" y="63233"/>
                  <a:pt x="37027" y="63233"/>
                  <a:pt x="37027" y="63233"/>
                </a:cubicBezTo>
                <a:lnTo>
                  <a:pt x="37027" y="84550"/>
                </a:lnTo>
                <a:close/>
                <a:moveTo>
                  <a:pt x="37027" y="56287"/>
                </a:moveTo>
                <a:lnTo>
                  <a:pt x="37027" y="56287"/>
                </a:lnTo>
                <a:cubicBezTo>
                  <a:pt x="14151" y="56287"/>
                  <a:pt x="14151" y="56287"/>
                  <a:pt x="14151" y="56287"/>
                </a:cubicBezTo>
                <a:cubicBezTo>
                  <a:pt x="14151" y="35209"/>
                  <a:pt x="14151" y="35209"/>
                  <a:pt x="14151" y="35209"/>
                </a:cubicBezTo>
                <a:cubicBezTo>
                  <a:pt x="37027" y="35209"/>
                  <a:pt x="37027" y="35209"/>
                  <a:pt x="37027" y="35209"/>
                </a:cubicBezTo>
                <a:lnTo>
                  <a:pt x="37027" y="56287"/>
                </a:lnTo>
                <a:close/>
                <a:moveTo>
                  <a:pt x="74248" y="112814"/>
                </a:moveTo>
                <a:lnTo>
                  <a:pt x="74248" y="112814"/>
                </a:lnTo>
                <a:cubicBezTo>
                  <a:pt x="45751" y="112814"/>
                  <a:pt x="45751" y="112814"/>
                  <a:pt x="45751" y="112814"/>
                </a:cubicBezTo>
                <a:cubicBezTo>
                  <a:pt x="45751" y="91497"/>
                  <a:pt x="45751" y="91497"/>
                  <a:pt x="45751" y="91497"/>
                </a:cubicBezTo>
                <a:cubicBezTo>
                  <a:pt x="74248" y="91497"/>
                  <a:pt x="74248" y="91497"/>
                  <a:pt x="74248" y="91497"/>
                </a:cubicBezTo>
                <a:lnTo>
                  <a:pt x="74248" y="112814"/>
                </a:lnTo>
                <a:close/>
                <a:moveTo>
                  <a:pt x="74248" y="84550"/>
                </a:moveTo>
                <a:lnTo>
                  <a:pt x="74248" y="84550"/>
                </a:lnTo>
                <a:cubicBezTo>
                  <a:pt x="45751" y="84550"/>
                  <a:pt x="45751" y="84550"/>
                  <a:pt x="45751" y="84550"/>
                </a:cubicBezTo>
                <a:cubicBezTo>
                  <a:pt x="45751" y="63233"/>
                  <a:pt x="45751" y="63233"/>
                  <a:pt x="45751" y="63233"/>
                </a:cubicBezTo>
                <a:cubicBezTo>
                  <a:pt x="74248" y="63233"/>
                  <a:pt x="74248" y="63233"/>
                  <a:pt x="74248" y="63233"/>
                </a:cubicBezTo>
                <a:lnTo>
                  <a:pt x="74248" y="84550"/>
                </a:lnTo>
                <a:close/>
                <a:moveTo>
                  <a:pt x="74248" y="56287"/>
                </a:moveTo>
                <a:lnTo>
                  <a:pt x="74248" y="56287"/>
                </a:lnTo>
                <a:cubicBezTo>
                  <a:pt x="45751" y="56287"/>
                  <a:pt x="45751" y="56287"/>
                  <a:pt x="45751" y="56287"/>
                </a:cubicBezTo>
                <a:cubicBezTo>
                  <a:pt x="45751" y="35209"/>
                  <a:pt x="45751" y="35209"/>
                  <a:pt x="45751" y="35209"/>
                </a:cubicBezTo>
                <a:cubicBezTo>
                  <a:pt x="74248" y="35209"/>
                  <a:pt x="74248" y="35209"/>
                  <a:pt x="74248" y="35209"/>
                </a:cubicBezTo>
                <a:lnTo>
                  <a:pt x="74248" y="56287"/>
                </a:lnTo>
                <a:close/>
                <a:moveTo>
                  <a:pt x="96930" y="102035"/>
                </a:moveTo>
                <a:lnTo>
                  <a:pt x="96930" y="102035"/>
                </a:lnTo>
                <a:cubicBezTo>
                  <a:pt x="96930" y="105628"/>
                  <a:pt x="94216" y="112814"/>
                  <a:pt x="91308" y="112814"/>
                </a:cubicBezTo>
                <a:cubicBezTo>
                  <a:pt x="82778" y="112814"/>
                  <a:pt x="82778" y="112814"/>
                  <a:pt x="82778" y="112814"/>
                </a:cubicBezTo>
                <a:cubicBezTo>
                  <a:pt x="82778" y="91497"/>
                  <a:pt x="82778" y="91497"/>
                  <a:pt x="82778" y="91497"/>
                </a:cubicBezTo>
                <a:cubicBezTo>
                  <a:pt x="99838" y="91497"/>
                  <a:pt x="99838" y="91497"/>
                  <a:pt x="99838" y="91497"/>
                </a:cubicBezTo>
                <a:lnTo>
                  <a:pt x="96930" y="102035"/>
                </a:lnTo>
                <a:close/>
                <a:moveTo>
                  <a:pt x="99838" y="84550"/>
                </a:moveTo>
                <a:lnTo>
                  <a:pt x="99838" y="84550"/>
                </a:lnTo>
                <a:cubicBezTo>
                  <a:pt x="82778" y="84550"/>
                  <a:pt x="82778" y="84550"/>
                  <a:pt x="82778" y="84550"/>
                </a:cubicBezTo>
                <a:cubicBezTo>
                  <a:pt x="82778" y="63233"/>
                  <a:pt x="82778" y="63233"/>
                  <a:pt x="82778" y="63233"/>
                </a:cubicBezTo>
                <a:cubicBezTo>
                  <a:pt x="102746" y="63233"/>
                  <a:pt x="102746" y="63233"/>
                  <a:pt x="102746" y="63233"/>
                </a:cubicBezTo>
                <a:lnTo>
                  <a:pt x="99838" y="84550"/>
                </a:lnTo>
                <a:close/>
                <a:moveTo>
                  <a:pt x="102746" y="56287"/>
                </a:moveTo>
                <a:lnTo>
                  <a:pt x="102746" y="56287"/>
                </a:lnTo>
                <a:cubicBezTo>
                  <a:pt x="82778" y="56287"/>
                  <a:pt x="82778" y="56287"/>
                  <a:pt x="82778" y="56287"/>
                </a:cubicBezTo>
                <a:cubicBezTo>
                  <a:pt x="82778" y="35209"/>
                  <a:pt x="82778" y="35209"/>
                  <a:pt x="82778" y="35209"/>
                </a:cubicBezTo>
                <a:cubicBezTo>
                  <a:pt x="105654" y="35209"/>
                  <a:pt x="105654" y="35209"/>
                  <a:pt x="105654" y="35209"/>
                </a:cubicBezTo>
                <a:lnTo>
                  <a:pt x="102746" y="5628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78" name="Shape 4678"/>
          <p:cNvSpPr/>
          <p:nvPr/>
        </p:nvSpPr>
        <p:spPr>
          <a:xfrm>
            <a:off x="3503792" y="5047501"/>
            <a:ext cx="227524" cy="2416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7372" y="74011"/>
                </a:moveTo>
                <a:lnTo>
                  <a:pt x="97372" y="74011"/>
                </a:lnTo>
                <a:cubicBezTo>
                  <a:pt x="86186" y="74011"/>
                  <a:pt x="78813" y="77365"/>
                  <a:pt x="75000" y="84550"/>
                </a:cubicBezTo>
                <a:cubicBezTo>
                  <a:pt x="48813" y="70419"/>
                  <a:pt x="48813" y="70419"/>
                  <a:pt x="48813" y="70419"/>
                </a:cubicBezTo>
                <a:cubicBezTo>
                  <a:pt x="48813" y="67065"/>
                  <a:pt x="52372" y="63233"/>
                  <a:pt x="52372" y="59880"/>
                </a:cubicBezTo>
                <a:cubicBezTo>
                  <a:pt x="52372" y="56287"/>
                  <a:pt x="52372" y="56287"/>
                  <a:pt x="48813" y="52934"/>
                </a:cubicBezTo>
                <a:cubicBezTo>
                  <a:pt x="78813" y="38802"/>
                  <a:pt x="78813" y="38802"/>
                  <a:pt x="78813" y="38802"/>
                </a:cubicBezTo>
                <a:cubicBezTo>
                  <a:pt x="82372" y="42155"/>
                  <a:pt x="89745" y="45748"/>
                  <a:pt x="97372" y="45748"/>
                </a:cubicBezTo>
                <a:cubicBezTo>
                  <a:pt x="108559" y="45748"/>
                  <a:pt x="119745" y="35209"/>
                  <a:pt x="119745" y="21077"/>
                </a:cubicBezTo>
                <a:cubicBezTo>
                  <a:pt x="119745" y="10538"/>
                  <a:pt x="108559" y="0"/>
                  <a:pt x="97372" y="0"/>
                </a:cubicBezTo>
                <a:cubicBezTo>
                  <a:pt x="82372" y="0"/>
                  <a:pt x="71186" y="10538"/>
                  <a:pt x="71186" y="21077"/>
                </a:cubicBezTo>
                <a:cubicBezTo>
                  <a:pt x="71186" y="24670"/>
                  <a:pt x="71186" y="28023"/>
                  <a:pt x="71186" y="28023"/>
                </a:cubicBezTo>
                <a:cubicBezTo>
                  <a:pt x="45000" y="42155"/>
                  <a:pt x="45000" y="42155"/>
                  <a:pt x="45000" y="42155"/>
                </a:cubicBezTo>
                <a:cubicBezTo>
                  <a:pt x="41186" y="38802"/>
                  <a:pt x="33813" y="35209"/>
                  <a:pt x="26186" y="35209"/>
                </a:cubicBezTo>
                <a:cubicBezTo>
                  <a:pt x="11186" y="35209"/>
                  <a:pt x="0" y="45748"/>
                  <a:pt x="0" y="59880"/>
                </a:cubicBezTo>
                <a:cubicBezTo>
                  <a:pt x="0" y="74011"/>
                  <a:pt x="11186" y="84550"/>
                  <a:pt x="26186" y="84550"/>
                </a:cubicBezTo>
                <a:cubicBezTo>
                  <a:pt x="33813" y="84550"/>
                  <a:pt x="37627" y="80958"/>
                  <a:pt x="41186" y="77365"/>
                </a:cubicBezTo>
                <a:lnTo>
                  <a:pt x="41186" y="77365"/>
                </a:lnTo>
                <a:cubicBezTo>
                  <a:pt x="71186" y="95089"/>
                  <a:pt x="71186" y="95089"/>
                  <a:pt x="71186" y="95089"/>
                </a:cubicBezTo>
                <a:cubicBezTo>
                  <a:pt x="71186" y="95089"/>
                  <a:pt x="71186" y="95089"/>
                  <a:pt x="71186" y="98682"/>
                </a:cubicBezTo>
                <a:cubicBezTo>
                  <a:pt x="71186" y="109221"/>
                  <a:pt x="82372" y="119760"/>
                  <a:pt x="97372" y="119760"/>
                </a:cubicBezTo>
                <a:cubicBezTo>
                  <a:pt x="108559" y="119760"/>
                  <a:pt x="119745" y="109221"/>
                  <a:pt x="119745" y="98682"/>
                </a:cubicBezTo>
                <a:cubicBezTo>
                  <a:pt x="119745" y="84550"/>
                  <a:pt x="108559" y="74011"/>
                  <a:pt x="97372" y="74011"/>
                </a:cubicBezTo>
                <a:close/>
                <a:moveTo>
                  <a:pt x="97372" y="6946"/>
                </a:moveTo>
                <a:lnTo>
                  <a:pt x="97372" y="6946"/>
                </a:lnTo>
                <a:cubicBezTo>
                  <a:pt x="104745" y="6946"/>
                  <a:pt x="112372" y="14131"/>
                  <a:pt x="112372" y="21077"/>
                </a:cubicBezTo>
                <a:cubicBezTo>
                  <a:pt x="112372" y="31616"/>
                  <a:pt x="104745" y="35209"/>
                  <a:pt x="97372" y="35209"/>
                </a:cubicBezTo>
                <a:cubicBezTo>
                  <a:pt x="86186" y="35209"/>
                  <a:pt x="82372" y="31616"/>
                  <a:pt x="82372" y="21077"/>
                </a:cubicBezTo>
                <a:cubicBezTo>
                  <a:pt x="82372" y="14131"/>
                  <a:pt x="86186" y="6946"/>
                  <a:pt x="97372" y="6946"/>
                </a:cubicBezTo>
                <a:close/>
                <a:moveTo>
                  <a:pt x="26186" y="74011"/>
                </a:moveTo>
                <a:lnTo>
                  <a:pt x="26186" y="74011"/>
                </a:lnTo>
                <a:cubicBezTo>
                  <a:pt x="18813" y="74011"/>
                  <a:pt x="11186" y="67065"/>
                  <a:pt x="11186" y="59880"/>
                </a:cubicBezTo>
                <a:cubicBezTo>
                  <a:pt x="11186" y="52934"/>
                  <a:pt x="18813" y="45748"/>
                  <a:pt x="26186" y="45748"/>
                </a:cubicBezTo>
                <a:cubicBezTo>
                  <a:pt x="33813" y="45748"/>
                  <a:pt x="41186" y="52934"/>
                  <a:pt x="41186" y="59880"/>
                </a:cubicBezTo>
                <a:cubicBezTo>
                  <a:pt x="41186" y="67065"/>
                  <a:pt x="33813" y="74011"/>
                  <a:pt x="26186" y="74011"/>
                </a:cubicBezTo>
                <a:close/>
                <a:moveTo>
                  <a:pt x="97372" y="112814"/>
                </a:moveTo>
                <a:lnTo>
                  <a:pt x="97372" y="112814"/>
                </a:lnTo>
                <a:cubicBezTo>
                  <a:pt x="86186" y="112814"/>
                  <a:pt x="82372" y="105628"/>
                  <a:pt x="82372" y="98682"/>
                </a:cubicBezTo>
                <a:cubicBezTo>
                  <a:pt x="82372" y="88143"/>
                  <a:pt x="86186" y="84550"/>
                  <a:pt x="97372" y="84550"/>
                </a:cubicBezTo>
                <a:cubicBezTo>
                  <a:pt x="104745" y="84550"/>
                  <a:pt x="112372" y="88143"/>
                  <a:pt x="112372" y="98682"/>
                </a:cubicBezTo>
                <a:cubicBezTo>
                  <a:pt x="112372" y="105628"/>
                  <a:pt x="104745" y="112814"/>
                  <a:pt x="97372" y="11281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0" name="Shape 4680"/>
          <p:cNvSpPr/>
          <p:nvPr/>
        </p:nvSpPr>
        <p:spPr>
          <a:xfrm>
            <a:off x="2526668" y="5017510"/>
            <a:ext cx="234579" cy="29815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8888" y="25589"/>
                </a:moveTo>
                <a:lnTo>
                  <a:pt x="108888" y="25589"/>
                </a:lnTo>
                <a:cubicBezTo>
                  <a:pt x="79753" y="25589"/>
                  <a:pt x="79753" y="25589"/>
                  <a:pt x="79753" y="25589"/>
                </a:cubicBezTo>
                <a:cubicBezTo>
                  <a:pt x="79753" y="17059"/>
                  <a:pt x="79753" y="17059"/>
                  <a:pt x="79753" y="17059"/>
                </a:cubicBezTo>
                <a:cubicBezTo>
                  <a:pt x="79753" y="14151"/>
                  <a:pt x="76296" y="11437"/>
                  <a:pt x="72592" y="11437"/>
                </a:cubicBezTo>
                <a:cubicBezTo>
                  <a:pt x="29135" y="11437"/>
                  <a:pt x="29135" y="11437"/>
                  <a:pt x="29135" y="11437"/>
                </a:cubicBezTo>
                <a:cubicBezTo>
                  <a:pt x="29135" y="5621"/>
                  <a:pt x="29135" y="5621"/>
                  <a:pt x="29135" y="5621"/>
                </a:cubicBezTo>
                <a:cubicBezTo>
                  <a:pt x="29135" y="2714"/>
                  <a:pt x="21728" y="0"/>
                  <a:pt x="18024" y="0"/>
                </a:cubicBezTo>
                <a:cubicBezTo>
                  <a:pt x="7160" y="0"/>
                  <a:pt x="7160" y="0"/>
                  <a:pt x="7160" y="0"/>
                </a:cubicBezTo>
                <a:cubicBezTo>
                  <a:pt x="3456" y="0"/>
                  <a:pt x="0" y="2714"/>
                  <a:pt x="0" y="5621"/>
                </a:cubicBezTo>
                <a:cubicBezTo>
                  <a:pt x="0" y="114184"/>
                  <a:pt x="0" y="114184"/>
                  <a:pt x="0" y="114184"/>
                </a:cubicBezTo>
                <a:cubicBezTo>
                  <a:pt x="0" y="116898"/>
                  <a:pt x="3456" y="119806"/>
                  <a:pt x="7160" y="119806"/>
                </a:cubicBezTo>
                <a:cubicBezTo>
                  <a:pt x="18024" y="119806"/>
                  <a:pt x="18024" y="119806"/>
                  <a:pt x="18024" y="119806"/>
                </a:cubicBezTo>
                <a:cubicBezTo>
                  <a:pt x="21728" y="119806"/>
                  <a:pt x="29135" y="116898"/>
                  <a:pt x="29135" y="114184"/>
                </a:cubicBezTo>
                <a:cubicBezTo>
                  <a:pt x="29135" y="79870"/>
                  <a:pt x="29135" y="79870"/>
                  <a:pt x="29135" y="79870"/>
                </a:cubicBezTo>
                <a:cubicBezTo>
                  <a:pt x="72592" y="79870"/>
                  <a:pt x="72592" y="79870"/>
                  <a:pt x="72592" y="79870"/>
                </a:cubicBezTo>
                <a:cubicBezTo>
                  <a:pt x="72592" y="82778"/>
                  <a:pt x="72592" y="82778"/>
                  <a:pt x="72592" y="82778"/>
                </a:cubicBezTo>
                <a:cubicBezTo>
                  <a:pt x="72592" y="85492"/>
                  <a:pt x="76296" y="91308"/>
                  <a:pt x="79753" y="91308"/>
                </a:cubicBezTo>
                <a:cubicBezTo>
                  <a:pt x="108888" y="91308"/>
                  <a:pt x="108888" y="91308"/>
                  <a:pt x="108888" y="91308"/>
                </a:cubicBezTo>
                <a:cubicBezTo>
                  <a:pt x="116296" y="91308"/>
                  <a:pt x="119753" y="85492"/>
                  <a:pt x="119753" y="82778"/>
                </a:cubicBezTo>
                <a:cubicBezTo>
                  <a:pt x="119753" y="34119"/>
                  <a:pt x="119753" y="34119"/>
                  <a:pt x="119753" y="34119"/>
                </a:cubicBezTo>
                <a:cubicBezTo>
                  <a:pt x="119753" y="28497"/>
                  <a:pt x="116296" y="25589"/>
                  <a:pt x="108888" y="25589"/>
                </a:cubicBezTo>
                <a:close/>
                <a:moveTo>
                  <a:pt x="18024" y="108368"/>
                </a:moveTo>
                <a:lnTo>
                  <a:pt x="18024" y="108368"/>
                </a:lnTo>
                <a:cubicBezTo>
                  <a:pt x="18024" y="111276"/>
                  <a:pt x="14567" y="114184"/>
                  <a:pt x="14567" y="114184"/>
                </a:cubicBezTo>
                <a:cubicBezTo>
                  <a:pt x="10864" y="114184"/>
                  <a:pt x="7160" y="111276"/>
                  <a:pt x="7160" y="108368"/>
                </a:cubicBezTo>
                <a:cubicBezTo>
                  <a:pt x="7160" y="11437"/>
                  <a:pt x="7160" y="11437"/>
                  <a:pt x="7160" y="11437"/>
                </a:cubicBezTo>
                <a:cubicBezTo>
                  <a:pt x="7160" y="8529"/>
                  <a:pt x="10864" y="5621"/>
                  <a:pt x="14567" y="5621"/>
                </a:cubicBezTo>
                <a:cubicBezTo>
                  <a:pt x="14567" y="5621"/>
                  <a:pt x="18024" y="8529"/>
                  <a:pt x="18024" y="11437"/>
                </a:cubicBezTo>
                <a:lnTo>
                  <a:pt x="18024" y="108368"/>
                </a:lnTo>
                <a:close/>
                <a:moveTo>
                  <a:pt x="72592" y="68432"/>
                </a:moveTo>
                <a:lnTo>
                  <a:pt x="72592" y="68432"/>
                </a:lnTo>
                <a:cubicBezTo>
                  <a:pt x="72592" y="68432"/>
                  <a:pt x="69135" y="71340"/>
                  <a:pt x="65432" y="71340"/>
                </a:cubicBezTo>
                <a:cubicBezTo>
                  <a:pt x="29135" y="71340"/>
                  <a:pt x="29135" y="71340"/>
                  <a:pt x="29135" y="71340"/>
                </a:cubicBezTo>
                <a:cubicBezTo>
                  <a:pt x="29135" y="17059"/>
                  <a:pt x="29135" y="17059"/>
                  <a:pt x="29135" y="17059"/>
                </a:cubicBezTo>
                <a:cubicBezTo>
                  <a:pt x="65432" y="17059"/>
                  <a:pt x="65432" y="17059"/>
                  <a:pt x="65432" y="17059"/>
                </a:cubicBezTo>
                <a:cubicBezTo>
                  <a:pt x="69135" y="17059"/>
                  <a:pt x="72592" y="19967"/>
                  <a:pt x="72592" y="22875"/>
                </a:cubicBezTo>
                <a:lnTo>
                  <a:pt x="72592" y="68432"/>
                </a:lnTo>
                <a:close/>
                <a:moveTo>
                  <a:pt x="108888" y="79870"/>
                </a:moveTo>
                <a:lnTo>
                  <a:pt x="108888" y="79870"/>
                </a:lnTo>
                <a:cubicBezTo>
                  <a:pt x="108888" y="79870"/>
                  <a:pt x="108888" y="82778"/>
                  <a:pt x="105432" y="82778"/>
                </a:cubicBezTo>
                <a:cubicBezTo>
                  <a:pt x="79753" y="82778"/>
                  <a:pt x="79753" y="82778"/>
                  <a:pt x="79753" y="82778"/>
                </a:cubicBezTo>
                <a:cubicBezTo>
                  <a:pt x="79753" y="34119"/>
                  <a:pt x="79753" y="34119"/>
                  <a:pt x="79753" y="34119"/>
                </a:cubicBezTo>
                <a:cubicBezTo>
                  <a:pt x="105432" y="34119"/>
                  <a:pt x="105432" y="34119"/>
                  <a:pt x="105432" y="34119"/>
                </a:cubicBezTo>
                <a:cubicBezTo>
                  <a:pt x="108888" y="34119"/>
                  <a:pt x="108888" y="34119"/>
                  <a:pt x="108888" y="37027"/>
                </a:cubicBezTo>
                <a:lnTo>
                  <a:pt x="108888" y="7987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2" name="Shape 4682"/>
          <p:cNvSpPr/>
          <p:nvPr/>
        </p:nvSpPr>
        <p:spPr>
          <a:xfrm>
            <a:off x="1516032" y="5047501"/>
            <a:ext cx="283967" cy="24169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77826" y="84550"/>
                </a:moveTo>
                <a:lnTo>
                  <a:pt x="77826" y="84550"/>
                </a:lnTo>
                <a:cubicBezTo>
                  <a:pt x="62954" y="102035"/>
                  <a:pt x="62954" y="102035"/>
                  <a:pt x="62954" y="102035"/>
                </a:cubicBezTo>
                <a:cubicBezTo>
                  <a:pt x="62954" y="35209"/>
                  <a:pt x="62954" y="35209"/>
                  <a:pt x="62954" y="35209"/>
                </a:cubicBezTo>
                <a:cubicBezTo>
                  <a:pt x="62954" y="35209"/>
                  <a:pt x="62954" y="31616"/>
                  <a:pt x="59898" y="31616"/>
                </a:cubicBezTo>
                <a:cubicBezTo>
                  <a:pt x="56842" y="31616"/>
                  <a:pt x="56842" y="35209"/>
                  <a:pt x="56842" y="35209"/>
                </a:cubicBezTo>
                <a:cubicBezTo>
                  <a:pt x="56842" y="102035"/>
                  <a:pt x="56842" y="102035"/>
                  <a:pt x="56842" y="102035"/>
                </a:cubicBezTo>
                <a:cubicBezTo>
                  <a:pt x="41969" y="84550"/>
                  <a:pt x="41969" y="84550"/>
                  <a:pt x="41969" y="84550"/>
                </a:cubicBezTo>
                <a:cubicBezTo>
                  <a:pt x="41969" y="84550"/>
                  <a:pt x="38913" y="84550"/>
                  <a:pt x="35857" y="84550"/>
                </a:cubicBezTo>
                <a:cubicBezTo>
                  <a:pt x="35857" y="88143"/>
                  <a:pt x="35857" y="88143"/>
                  <a:pt x="35857" y="91497"/>
                </a:cubicBezTo>
                <a:cubicBezTo>
                  <a:pt x="56842" y="119760"/>
                  <a:pt x="56842" y="119760"/>
                  <a:pt x="56842" y="119760"/>
                </a:cubicBezTo>
                <a:lnTo>
                  <a:pt x="59898" y="119760"/>
                </a:lnTo>
                <a:lnTo>
                  <a:pt x="62954" y="119760"/>
                </a:lnTo>
                <a:cubicBezTo>
                  <a:pt x="83938" y="91497"/>
                  <a:pt x="83938" y="91497"/>
                  <a:pt x="83938" y="91497"/>
                </a:cubicBezTo>
                <a:cubicBezTo>
                  <a:pt x="83938" y="88143"/>
                  <a:pt x="83938" y="88143"/>
                  <a:pt x="83938" y="84550"/>
                </a:cubicBezTo>
                <a:cubicBezTo>
                  <a:pt x="80882" y="84550"/>
                  <a:pt x="77826" y="84550"/>
                  <a:pt x="77826" y="84550"/>
                </a:cubicBezTo>
                <a:close/>
                <a:moveTo>
                  <a:pt x="116943" y="0"/>
                </a:moveTo>
                <a:lnTo>
                  <a:pt x="116943" y="0"/>
                </a:lnTo>
                <a:cubicBezTo>
                  <a:pt x="2852" y="0"/>
                  <a:pt x="2852" y="0"/>
                  <a:pt x="2852" y="0"/>
                </a:cubicBezTo>
                <a:cubicBezTo>
                  <a:pt x="2852" y="0"/>
                  <a:pt x="0" y="0"/>
                  <a:pt x="0" y="3353"/>
                </a:cubicBezTo>
                <a:cubicBezTo>
                  <a:pt x="0" y="42155"/>
                  <a:pt x="0" y="42155"/>
                  <a:pt x="0" y="42155"/>
                </a:cubicBezTo>
                <a:lnTo>
                  <a:pt x="2852" y="45748"/>
                </a:lnTo>
                <a:cubicBezTo>
                  <a:pt x="5908" y="45748"/>
                  <a:pt x="8964" y="42155"/>
                  <a:pt x="8964" y="42155"/>
                </a:cubicBezTo>
                <a:cubicBezTo>
                  <a:pt x="8964" y="6946"/>
                  <a:pt x="8964" y="6946"/>
                  <a:pt x="8964" y="6946"/>
                </a:cubicBezTo>
                <a:cubicBezTo>
                  <a:pt x="110831" y="6946"/>
                  <a:pt x="110831" y="6946"/>
                  <a:pt x="110831" y="6946"/>
                </a:cubicBezTo>
                <a:cubicBezTo>
                  <a:pt x="110831" y="42155"/>
                  <a:pt x="110831" y="42155"/>
                  <a:pt x="110831" y="42155"/>
                </a:cubicBezTo>
                <a:cubicBezTo>
                  <a:pt x="110831" y="42155"/>
                  <a:pt x="113887" y="45748"/>
                  <a:pt x="116943" y="45748"/>
                </a:cubicBezTo>
                <a:lnTo>
                  <a:pt x="119796" y="42155"/>
                </a:lnTo>
                <a:cubicBezTo>
                  <a:pt x="119796" y="3353"/>
                  <a:pt x="119796" y="3353"/>
                  <a:pt x="119796" y="3353"/>
                </a:cubicBezTo>
                <a:cubicBezTo>
                  <a:pt x="119796" y="0"/>
                  <a:pt x="116943" y="0"/>
                  <a:pt x="116943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4" name="Shape 4684"/>
          <p:cNvSpPr/>
          <p:nvPr/>
        </p:nvSpPr>
        <p:spPr>
          <a:xfrm>
            <a:off x="5428054" y="4535877"/>
            <a:ext cx="305131" cy="28404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993" y="0"/>
                </a:moveTo>
                <a:lnTo>
                  <a:pt x="105993" y="0"/>
                </a:lnTo>
                <a:cubicBezTo>
                  <a:pt x="16845" y="0"/>
                  <a:pt x="16845" y="0"/>
                  <a:pt x="16845" y="0"/>
                </a:cubicBezTo>
                <a:cubicBezTo>
                  <a:pt x="8517" y="0"/>
                  <a:pt x="0" y="5898"/>
                  <a:pt x="0" y="14847"/>
                </a:cubicBezTo>
                <a:cubicBezTo>
                  <a:pt x="0" y="101694"/>
                  <a:pt x="0" y="101694"/>
                  <a:pt x="0" y="101694"/>
                </a:cubicBezTo>
                <a:cubicBezTo>
                  <a:pt x="0" y="110644"/>
                  <a:pt x="8517" y="119796"/>
                  <a:pt x="16845" y="119796"/>
                </a:cubicBezTo>
                <a:cubicBezTo>
                  <a:pt x="105993" y="119796"/>
                  <a:pt x="105993" y="119796"/>
                  <a:pt x="105993" y="119796"/>
                </a:cubicBezTo>
                <a:cubicBezTo>
                  <a:pt x="114321" y="119796"/>
                  <a:pt x="119810" y="110644"/>
                  <a:pt x="119810" y="101694"/>
                </a:cubicBezTo>
                <a:cubicBezTo>
                  <a:pt x="119810" y="14847"/>
                  <a:pt x="119810" y="14847"/>
                  <a:pt x="119810" y="14847"/>
                </a:cubicBezTo>
                <a:cubicBezTo>
                  <a:pt x="119810" y="5898"/>
                  <a:pt x="114321" y="0"/>
                  <a:pt x="105993" y="0"/>
                </a:cubicBezTo>
                <a:close/>
                <a:moveTo>
                  <a:pt x="22334" y="110644"/>
                </a:moveTo>
                <a:lnTo>
                  <a:pt x="22334" y="110644"/>
                </a:lnTo>
                <a:cubicBezTo>
                  <a:pt x="16845" y="110644"/>
                  <a:pt x="16845" y="110644"/>
                  <a:pt x="16845" y="110644"/>
                </a:cubicBezTo>
                <a:cubicBezTo>
                  <a:pt x="11167" y="110644"/>
                  <a:pt x="8517" y="107796"/>
                  <a:pt x="8517" y="101694"/>
                </a:cubicBezTo>
                <a:cubicBezTo>
                  <a:pt x="8517" y="14847"/>
                  <a:pt x="8517" y="14847"/>
                  <a:pt x="8517" y="14847"/>
                </a:cubicBezTo>
                <a:cubicBezTo>
                  <a:pt x="8517" y="12000"/>
                  <a:pt x="11167" y="5898"/>
                  <a:pt x="16845" y="5898"/>
                </a:cubicBezTo>
                <a:cubicBezTo>
                  <a:pt x="22334" y="5898"/>
                  <a:pt x="22334" y="5898"/>
                  <a:pt x="22334" y="5898"/>
                </a:cubicBezTo>
                <a:lnTo>
                  <a:pt x="22334" y="110644"/>
                </a:lnTo>
                <a:close/>
                <a:moveTo>
                  <a:pt x="111482" y="101694"/>
                </a:moveTo>
                <a:lnTo>
                  <a:pt x="111482" y="101694"/>
                </a:lnTo>
                <a:cubicBezTo>
                  <a:pt x="111482" y="107796"/>
                  <a:pt x="108832" y="110644"/>
                  <a:pt x="105993" y="110644"/>
                </a:cubicBezTo>
                <a:cubicBezTo>
                  <a:pt x="30662" y="110644"/>
                  <a:pt x="30662" y="110644"/>
                  <a:pt x="30662" y="110644"/>
                </a:cubicBezTo>
                <a:cubicBezTo>
                  <a:pt x="30662" y="5898"/>
                  <a:pt x="30662" y="5898"/>
                  <a:pt x="30662" y="5898"/>
                </a:cubicBezTo>
                <a:cubicBezTo>
                  <a:pt x="105993" y="5898"/>
                  <a:pt x="105993" y="5898"/>
                  <a:pt x="105993" y="5898"/>
                </a:cubicBezTo>
                <a:cubicBezTo>
                  <a:pt x="108832" y="5898"/>
                  <a:pt x="111482" y="12000"/>
                  <a:pt x="111482" y="14847"/>
                </a:cubicBezTo>
                <a:lnTo>
                  <a:pt x="111482" y="101694"/>
                </a:lnTo>
                <a:close/>
                <a:moveTo>
                  <a:pt x="100315" y="53694"/>
                </a:moveTo>
                <a:lnTo>
                  <a:pt x="100315" y="53694"/>
                </a:lnTo>
                <a:cubicBezTo>
                  <a:pt x="55835" y="53694"/>
                  <a:pt x="55835" y="53694"/>
                  <a:pt x="55835" y="53694"/>
                </a:cubicBezTo>
                <a:cubicBezTo>
                  <a:pt x="69842" y="41898"/>
                  <a:pt x="69842" y="41898"/>
                  <a:pt x="69842" y="41898"/>
                </a:cubicBezTo>
                <a:cubicBezTo>
                  <a:pt x="72492" y="38847"/>
                  <a:pt x="72492" y="38847"/>
                  <a:pt x="69842" y="35796"/>
                </a:cubicBezTo>
                <a:cubicBezTo>
                  <a:pt x="69842" y="35796"/>
                  <a:pt x="67003" y="35796"/>
                  <a:pt x="64164" y="35796"/>
                </a:cubicBezTo>
                <a:cubicBezTo>
                  <a:pt x="41829" y="56949"/>
                  <a:pt x="41829" y="56949"/>
                  <a:pt x="41829" y="56949"/>
                </a:cubicBezTo>
                <a:cubicBezTo>
                  <a:pt x="41829" y="56949"/>
                  <a:pt x="41829" y="56949"/>
                  <a:pt x="41829" y="59796"/>
                </a:cubicBezTo>
                <a:cubicBezTo>
                  <a:pt x="41829" y="59796"/>
                  <a:pt x="41829" y="59796"/>
                  <a:pt x="41829" y="62847"/>
                </a:cubicBezTo>
                <a:cubicBezTo>
                  <a:pt x="64164" y="80745"/>
                  <a:pt x="64164" y="80745"/>
                  <a:pt x="64164" y="80745"/>
                </a:cubicBezTo>
                <a:cubicBezTo>
                  <a:pt x="67003" y="83796"/>
                  <a:pt x="69842" y="83796"/>
                  <a:pt x="69842" y="80745"/>
                </a:cubicBezTo>
                <a:cubicBezTo>
                  <a:pt x="72492" y="80745"/>
                  <a:pt x="72492" y="77694"/>
                  <a:pt x="69842" y="74847"/>
                </a:cubicBezTo>
                <a:cubicBezTo>
                  <a:pt x="55835" y="62847"/>
                  <a:pt x="55835" y="62847"/>
                  <a:pt x="55835" y="62847"/>
                </a:cubicBezTo>
                <a:cubicBezTo>
                  <a:pt x="100315" y="62847"/>
                  <a:pt x="100315" y="62847"/>
                  <a:pt x="100315" y="62847"/>
                </a:cubicBezTo>
                <a:cubicBezTo>
                  <a:pt x="103154" y="62847"/>
                  <a:pt x="105993" y="59796"/>
                  <a:pt x="105993" y="59796"/>
                </a:cubicBezTo>
                <a:cubicBezTo>
                  <a:pt x="105993" y="56949"/>
                  <a:pt x="103154" y="53694"/>
                  <a:pt x="100315" y="5369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6" name="Shape 4686"/>
          <p:cNvSpPr/>
          <p:nvPr/>
        </p:nvSpPr>
        <p:spPr>
          <a:xfrm>
            <a:off x="4457986" y="4523528"/>
            <a:ext cx="283967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4923" y="0"/>
                </a:moveTo>
                <a:lnTo>
                  <a:pt x="104923" y="0"/>
                </a:lnTo>
                <a:cubicBezTo>
                  <a:pt x="14872" y="0"/>
                  <a:pt x="14872" y="0"/>
                  <a:pt x="14872" y="0"/>
                </a:cubicBezTo>
                <a:cubicBezTo>
                  <a:pt x="5908" y="0"/>
                  <a:pt x="0" y="8328"/>
                  <a:pt x="0" y="16845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908" y="119810"/>
                  <a:pt x="14872" y="119810"/>
                </a:cubicBezTo>
                <a:cubicBezTo>
                  <a:pt x="104923" y="119810"/>
                  <a:pt x="104923" y="119810"/>
                  <a:pt x="104923" y="119810"/>
                </a:cubicBezTo>
                <a:cubicBezTo>
                  <a:pt x="113887" y="119810"/>
                  <a:pt x="119796" y="114321"/>
                  <a:pt x="119796" y="105993"/>
                </a:cubicBezTo>
                <a:cubicBezTo>
                  <a:pt x="119796" y="16845"/>
                  <a:pt x="119796" y="16845"/>
                  <a:pt x="119796" y="16845"/>
                </a:cubicBezTo>
                <a:cubicBezTo>
                  <a:pt x="119796" y="8328"/>
                  <a:pt x="113887" y="0"/>
                  <a:pt x="104923" y="0"/>
                </a:cubicBezTo>
                <a:close/>
                <a:moveTo>
                  <a:pt x="110831" y="105993"/>
                </a:moveTo>
                <a:lnTo>
                  <a:pt x="110831" y="105993"/>
                </a:lnTo>
                <a:cubicBezTo>
                  <a:pt x="110831" y="108643"/>
                  <a:pt x="107979" y="111482"/>
                  <a:pt x="104923" y="111482"/>
                </a:cubicBezTo>
                <a:cubicBezTo>
                  <a:pt x="14872" y="111482"/>
                  <a:pt x="14872" y="111482"/>
                  <a:pt x="14872" y="111482"/>
                </a:cubicBezTo>
                <a:cubicBezTo>
                  <a:pt x="11816" y="111482"/>
                  <a:pt x="8964" y="108643"/>
                  <a:pt x="8964" y="105993"/>
                </a:cubicBezTo>
                <a:cubicBezTo>
                  <a:pt x="8964" y="30662"/>
                  <a:pt x="8964" y="30662"/>
                  <a:pt x="8964" y="30662"/>
                </a:cubicBezTo>
                <a:cubicBezTo>
                  <a:pt x="110831" y="30662"/>
                  <a:pt x="110831" y="30662"/>
                  <a:pt x="110831" y="30662"/>
                </a:cubicBezTo>
                <a:lnTo>
                  <a:pt x="110831" y="105993"/>
                </a:lnTo>
                <a:close/>
                <a:moveTo>
                  <a:pt x="110831" y="22334"/>
                </a:moveTo>
                <a:lnTo>
                  <a:pt x="110831" y="22334"/>
                </a:lnTo>
                <a:cubicBezTo>
                  <a:pt x="8964" y="22334"/>
                  <a:pt x="8964" y="22334"/>
                  <a:pt x="8964" y="22334"/>
                </a:cubicBezTo>
                <a:cubicBezTo>
                  <a:pt x="8964" y="16845"/>
                  <a:pt x="8964" y="16845"/>
                  <a:pt x="8964" y="16845"/>
                </a:cubicBezTo>
                <a:cubicBezTo>
                  <a:pt x="8964" y="11167"/>
                  <a:pt x="11816" y="8328"/>
                  <a:pt x="14872" y="8328"/>
                </a:cubicBezTo>
                <a:cubicBezTo>
                  <a:pt x="104923" y="8328"/>
                  <a:pt x="104923" y="8328"/>
                  <a:pt x="104923" y="8328"/>
                </a:cubicBezTo>
                <a:cubicBezTo>
                  <a:pt x="107979" y="8328"/>
                  <a:pt x="110831" y="11167"/>
                  <a:pt x="110831" y="16845"/>
                </a:cubicBezTo>
                <a:lnTo>
                  <a:pt x="110831" y="22334"/>
                </a:lnTo>
                <a:close/>
                <a:moveTo>
                  <a:pt x="41969" y="69652"/>
                </a:moveTo>
                <a:lnTo>
                  <a:pt x="41969" y="69652"/>
                </a:lnTo>
                <a:cubicBezTo>
                  <a:pt x="56842" y="55646"/>
                  <a:pt x="56842" y="55646"/>
                  <a:pt x="56842" y="55646"/>
                </a:cubicBezTo>
                <a:cubicBezTo>
                  <a:pt x="56842" y="100315"/>
                  <a:pt x="56842" y="100315"/>
                  <a:pt x="56842" y="100315"/>
                </a:cubicBezTo>
                <a:cubicBezTo>
                  <a:pt x="56842" y="103154"/>
                  <a:pt x="56842" y="105993"/>
                  <a:pt x="59898" y="105993"/>
                </a:cubicBezTo>
                <a:cubicBezTo>
                  <a:pt x="62954" y="105993"/>
                  <a:pt x="62954" y="103154"/>
                  <a:pt x="62954" y="100315"/>
                </a:cubicBezTo>
                <a:cubicBezTo>
                  <a:pt x="62954" y="55646"/>
                  <a:pt x="62954" y="55646"/>
                  <a:pt x="62954" y="55646"/>
                </a:cubicBezTo>
                <a:cubicBezTo>
                  <a:pt x="78030" y="69652"/>
                  <a:pt x="78030" y="69652"/>
                  <a:pt x="78030" y="69652"/>
                </a:cubicBezTo>
                <a:cubicBezTo>
                  <a:pt x="78030" y="72492"/>
                  <a:pt x="80882" y="72492"/>
                  <a:pt x="83938" y="69652"/>
                </a:cubicBezTo>
                <a:cubicBezTo>
                  <a:pt x="83938" y="69652"/>
                  <a:pt x="83938" y="66813"/>
                  <a:pt x="83938" y="64164"/>
                </a:cubicBezTo>
                <a:cubicBezTo>
                  <a:pt x="62954" y="41829"/>
                  <a:pt x="62954" y="41829"/>
                  <a:pt x="62954" y="41829"/>
                </a:cubicBezTo>
                <a:lnTo>
                  <a:pt x="59898" y="41829"/>
                </a:lnTo>
                <a:lnTo>
                  <a:pt x="56842" y="41829"/>
                </a:lnTo>
                <a:cubicBezTo>
                  <a:pt x="35857" y="64164"/>
                  <a:pt x="35857" y="64164"/>
                  <a:pt x="35857" y="64164"/>
                </a:cubicBezTo>
                <a:cubicBezTo>
                  <a:pt x="35857" y="66813"/>
                  <a:pt x="35857" y="69652"/>
                  <a:pt x="35857" y="69652"/>
                </a:cubicBezTo>
                <a:cubicBezTo>
                  <a:pt x="38913" y="72492"/>
                  <a:pt x="41969" y="72492"/>
                  <a:pt x="41969" y="69652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88" name="Shape 4688"/>
          <p:cNvSpPr/>
          <p:nvPr/>
        </p:nvSpPr>
        <p:spPr>
          <a:xfrm>
            <a:off x="3503792" y="4523528"/>
            <a:ext cx="248689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116" y="0"/>
                </a:moveTo>
                <a:lnTo>
                  <a:pt x="65116" y="0"/>
                </a:lnTo>
                <a:cubicBezTo>
                  <a:pt x="54883" y="0"/>
                  <a:pt x="54883" y="0"/>
                  <a:pt x="54883" y="0"/>
                </a:cubicBezTo>
                <a:cubicBezTo>
                  <a:pt x="51395" y="0"/>
                  <a:pt x="47906" y="5678"/>
                  <a:pt x="47906" y="8328"/>
                </a:cubicBezTo>
                <a:cubicBezTo>
                  <a:pt x="47906" y="111482"/>
                  <a:pt x="47906" y="111482"/>
                  <a:pt x="47906" y="111482"/>
                </a:cubicBezTo>
                <a:cubicBezTo>
                  <a:pt x="47906" y="117160"/>
                  <a:pt x="51395" y="119810"/>
                  <a:pt x="54883" y="119810"/>
                </a:cubicBezTo>
                <a:cubicBezTo>
                  <a:pt x="65116" y="119810"/>
                  <a:pt x="65116" y="119810"/>
                  <a:pt x="65116" y="119810"/>
                </a:cubicBezTo>
                <a:cubicBezTo>
                  <a:pt x="68604" y="119810"/>
                  <a:pt x="75348" y="117160"/>
                  <a:pt x="75348" y="111482"/>
                </a:cubicBezTo>
                <a:cubicBezTo>
                  <a:pt x="75348" y="8328"/>
                  <a:pt x="75348" y="8328"/>
                  <a:pt x="75348" y="8328"/>
                </a:cubicBezTo>
                <a:cubicBezTo>
                  <a:pt x="75348" y="5678"/>
                  <a:pt x="68604" y="0"/>
                  <a:pt x="65116" y="0"/>
                </a:cubicBezTo>
                <a:close/>
                <a:moveTo>
                  <a:pt x="65116" y="108643"/>
                </a:moveTo>
                <a:lnTo>
                  <a:pt x="65116" y="108643"/>
                </a:lnTo>
                <a:cubicBezTo>
                  <a:pt x="65116" y="111482"/>
                  <a:pt x="61627" y="111482"/>
                  <a:pt x="61627" y="111482"/>
                </a:cubicBezTo>
                <a:cubicBezTo>
                  <a:pt x="58372" y="111482"/>
                  <a:pt x="54883" y="111482"/>
                  <a:pt x="54883" y="108643"/>
                </a:cubicBezTo>
                <a:cubicBezTo>
                  <a:pt x="54883" y="11167"/>
                  <a:pt x="54883" y="11167"/>
                  <a:pt x="54883" y="11167"/>
                </a:cubicBezTo>
                <a:cubicBezTo>
                  <a:pt x="54883" y="11167"/>
                  <a:pt x="58372" y="8328"/>
                  <a:pt x="61627" y="8328"/>
                </a:cubicBezTo>
                <a:lnTo>
                  <a:pt x="65116" y="11167"/>
                </a:lnTo>
                <a:lnTo>
                  <a:pt x="65116" y="108643"/>
                </a:lnTo>
                <a:close/>
                <a:moveTo>
                  <a:pt x="20697" y="33501"/>
                </a:moveTo>
                <a:lnTo>
                  <a:pt x="20697" y="33501"/>
                </a:lnTo>
                <a:cubicBezTo>
                  <a:pt x="10232" y="33501"/>
                  <a:pt x="10232" y="33501"/>
                  <a:pt x="10232" y="33501"/>
                </a:cubicBezTo>
                <a:cubicBezTo>
                  <a:pt x="6976" y="33501"/>
                  <a:pt x="0" y="38990"/>
                  <a:pt x="0" y="41829"/>
                </a:cubicBezTo>
                <a:cubicBezTo>
                  <a:pt x="0" y="111482"/>
                  <a:pt x="0" y="111482"/>
                  <a:pt x="0" y="111482"/>
                </a:cubicBezTo>
                <a:cubicBezTo>
                  <a:pt x="0" y="117160"/>
                  <a:pt x="6976" y="119810"/>
                  <a:pt x="10232" y="119810"/>
                </a:cubicBezTo>
                <a:cubicBezTo>
                  <a:pt x="20697" y="119810"/>
                  <a:pt x="20697" y="119810"/>
                  <a:pt x="20697" y="119810"/>
                </a:cubicBezTo>
                <a:cubicBezTo>
                  <a:pt x="23953" y="119810"/>
                  <a:pt x="27441" y="117160"/>
                  <a:pt x="27441" y="111482"/>
                </a:cubicBezTo>
                <a:cubicBezTo>
                  <a:pt x="27441" y="41829"/>
                  <a:pt x="27441" y="41829"/>
                  <a:pt x="27441" y="41829"/>
                </a:cubicBezTo>
                <a:cubicBezTo>
                  <a:pt x="27441" y="38990"/>
                  <a:pt x="23953" y="33501"/>
                  <a:pt x="20697" y="33501"/>
                </a:cubicBezTo>
                <a:close/>
                <a:moveTo>
                  <a:pt x="20697" y="108643"/>
                </a:moveTo>
                <a:lnTo>
                  <a:pt x="20697" y="108643"/>
                </a:lnTo>
                <a:cubicBezTo>
                  <a:pt x="20697" y="111482"/>
                  <a:pt x="17209" y="111482"/>
                  <a:pt x="13720" y="111482"/>
                </a:cubicBezTo>
                <a:cubicBezTo>
                  <a:pt x="13720" y="111482"/>
                  <a:pt x="10232" y="111482"/>
                  <a:pt x="10232" y="108643"/>
                </a:cubicBezTo>
                <a:cubicBezTo>
                  <a:pt x="10232" y="44668"/>
                  <a:pt x="10232" y="44668"/>
                  <a:pt x="10232" y="44668"/>
                </a:cubicBezTo>
                <a:lnTo>
                  <a:pt x="13720" y="41829"/>
                </a:lnTo>
                <a:cubicBezTo>
                  <a:pt x="17209" y="41829"/>
                  <a:pt x="20697" y="44668"/>
                  <a:pt x="20697" y="44668"/>
                </a:cubicBezTo>
                <a:lnTo>
                  <a:pt x="20697" y="108643"/>
                </a:lnTo>
                <a:close/>
                <a:moveTo>
                  <a:pt x="109534" y="61324"/>
                </a:moveTo>
                <a:lnTo>
                  <a:pt x="109534" y="61324"/>
                </a:lnTo>
                <a:cubicBezTo>
                  <a:pt x="102790" y="61324"/>
                  <a:pt x="102790" y="61324"/>
                  <a:pt x="102790" y="61324"/>
                </a:cubicBezTo>
                <a:cubicBezTo>
                  <a:pt x="95813" y="61324"/>
                  <a:pt x="92558" y="64164"/>
                  <a:pt x="92558" y="66813"/>
                </a:cubicBezTo>
                <a:cubicBezTo>
                  <a:pt x="92558" y="111482"/>
                  <a:pt x="92558" y="111482"/>
                  <a:pt x="92558" y="111482"/>
                </a:cubicBezTo>
                <a:cubicBezTo>
                  <a:pt x="92558" y="117160"/>
                  <a:pt x="95813" y="119810"/>
                  <a:pt x="102790" y="119810"/>
                </a:cubicBezTo>
                <a:cubicBezTo>
                  <a:pt x="109534" y="119810"/>
                  <a:pt x="109534" y="119810"/>
                  <a:pt x="109534" y="119810"/>
                </a:cubicBezTo>
                <a:cubicBezTo>
                  <a:pt x="116511" y="119810"/>
                  <a:pt x="119767" y="117160"/>
                  <a:pt x="119767" y="111482"/>
                </a:cubicBezTo>
                <a:cubicBezTo>
                  <a:pt x="119767" y="66813"/>
                  <a:pt x="119767" y="66813"/>
                  <a:pt x="119767" y="66813"/>
                </a:cubicBezTo>
                <a:cubicBezTo>
                  <a:pt x="119767" y="64164"/>
                  <a:pt x="116511" y="61324"/>
                  <a:pt x="109534" y="61324"/>
                </a:cubicBezTo>
                <a:close/>
                <a:moveTo>
                  <a:pt x="109534" y="108643"/>
                </a:moveTo>
                <a:lnTo>
                  <a:pt x="109534" y="108643"/>
                </a:lnTo>
                <a:cubicBezTo>
                  <a:pt x="109534" y="111482"/>
                  <a:pt x="109534" y="111482"/>
                  <a:pt x="106279" y="111482"/>
                </a:cubicBezTo>
                <a:cubicBezTo>
                  <a:pt x="102790" y="111482"/>
                  <a:pt x="102790" y="111482"/>
                  <a:pt x="102790" y="108643"/>
                </a:cubicBezTo>
                <a:cubicBezTo>
                  <a:pt x="102790" y="72492"/>
                  <a:pt x="102790" y="72492"/>
                  <a:pt x="102790" y="72492"/>
                </a:cubicBezTo>
                <a:cubicBezTo>
                  <a:pt x="102790" y="69652"/>
                  <a:pt x="102790" y="66813"/>
                  <a:pt x="106279" y="66813"/>
                </a:cubicBezTo>
                <a:cubicBezTo>
                  <a:pt x="109534" y="66813"/>
                  <a:pt x="109534" y="69652"/>
                  <a:pt x="109534" y="72492"/>
                </a:cubicBezTo>
                <a:lnTo>
                  <a:pt x="109534" y="10864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0" name="Shape 4690"/>
          <p:cNvSpPr/>
          <p:nvPr/>
        </p:nvSpPr>
        <p:spPr>
          <a:xfrm>
            <a:off x="2484338" y="4523528"/>
            <a:ext cx="305130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1324" y="0"/>
                </a:moveTo>
                <a:lnTo>
                  <a:pt x="61324" y="0"/>
                </a:lnTo>
                <a:cubicBezTo>
                  <a:pt x="28012" y="0"/>
                  <a:pt x="0" y="27823"/>
                  <a:pt x="0" y="61324"/>
                </a:cubicBezTo>
                <a:cubicBezTo>
                  <a:pt x="0" y="91987"/>
                  <a:pt x="28012" y="119810"/>
                  <a:pt x="61324" y="119810"/>
                </a:cubicBezTo>
                <a:cubicBezTo>
                  <a:pt x="91987" y="119810"/>
                  <a:pt x="119810" y="91987"/>
                  <a:pt x="119810" y="61324"/>
                </a:cubicBezTo>
                <a:cubicBezTo>
                  <a:pt x="119810" y="27823"/>
                  <a:pt x="91987" y="0"/>
                  <a:pt x="61324" y="0"/>
                </a:cubicBezTo>
                <a:close/>
                <a:moveTo>
                  <a:pt x="103154" y="30662"/>
                </a:moveTo>
                <a:lnTo>
                  <a:pt x="103154" y="30662"/>
                </a:lnTo>
                <a:cubicBezTo>
                  <a:pt x="108643" y="38990"/>
                  <a:pt x="111482" y="47507"/>
                  <a:pt x="111482" y="55646"/>
                </a:cubicBezTo>
                <a:cubicBezTo>
                  <a:pt x="83659" y="55646"/>
                  <a:pt x="83659" y="55646"/>
                  <a:pt x="83659" y="55646"/>
                </a:cubicBezTo>
                <a:cubicBezTo>
                  <a:pt x="83659" y="50157"/>
                  <a:pt x="80820" y="41829"/>
                  <a:pt x="80820" y="36340"/>
                </a:cubicBezTo>
                <a:cubicBezTo>
                  <a:pt x="89148" y="36340"/>
                  <a:pt x="97665" y="33501"/>
                  <a:pt x="103154" y="30662"/>
                </a:cubicBezTo>
                <a:close/>
                <a:moveTo>
                  <a:pt x="97665" y="25173"/>
                </a:moveTo>
                <a:lnTo>
                  <a:pt x="97665" y="25173"/>
                </a:lnTo>
                <a:cubicBezTo>
                  <a:pt x="91987" y="27823"/>
                  <a:pt x="86498" y="27823"/>
                  <a:pt x="77981" y="27823"/>
                </a:cubicBezTo>
                <a:cubicBezTo>
                  <a:pt x="77981" y="22334"/>
                  <a:pt x="75331" y="16845"/>
                  <a:pt x="72492" y="11167"/>
                </a:cubicBezTo>
                <a:cubicBezTo>
                  <a:pt x="83659" y="11167"/>
                  <a:pt x="91987" y="16845"/>
                  <a:pt x="97665" y="25173"/>
                </a:cubicBezTo>
                <a:close/>
                <a:moveTo>
                  <a:pt x="44668" y="55646"/>
                </a:moveTo>
                <a:lnTo>
                  <a:pt x="44668" y="55646"/>
                </a:lnTo>
                <a:cubicBezTo>
                  <a:pt x="44668" y="50157"/>
                  <a:pt x="47507" y="44668"/>
                  <a:pt x="47507" y="36340"/>
                </a:cubicBezTo>
                <a:cubicBezTo>
                  <a:pt x="52996" y="38990"/>
                  <a:pt x="55835" y="38990"/>
                  <a:pt x="61324" y="38990"/>
                </a:cubicBezTo>
                <a:cubicBezTo>
                  <a:pt x="64164" y="38990"/>
                  <a:pt x="69842" y="38990"/>
                  <a:pt x="72492" y="36340"/>
                </a:cubicBezTo>
                <a:cubicBezTo>
                  <a:pt x="75331" y="44668"/>
                  <a:pt x="75331" y="50157"/>
                  <a:pt x="75331" y="55646"/>
                </a:cubicBezTo>
                <a:lnTo>
                  <a:pt x="44668" y="55646"/>
                </a:lnTo>
                <a:close/>
                <a:moveTo>
                  <a:pt x="75331" y="64164"/>
                </a:moveTo>
                <a:lnTo>
                  <a:pt x="75331" y="64164"/>
                </a:lnTo>
                <a:cubicBezTo>
                  <a:pt x="75331" y="69652"/>
                  <a:pt x="75331" y="77981"/>
                  <a:pt x="72492" y="83659"/>
                </a:cubicBezTo>
                <a:cubicBezTo>
                  <a:pt x="69842" y="83659"/>
                  <a:pt x="64164" y="83659"/>
                  <a:pt x="61324" y="83659"/>
                </a:cubicBezTo>
                <a:cubicBezTo>
                  <a:pt x="55835" y="83659"/>
                  <a:pt x="52996" y="83659"/>
                  <a:pt x="47507" y="83659"/>
                </a:cubicBezTo>
                <a:cubicBezTo>
                  <a:pt x="47507" y="77981"/>
                  <a:pt x="44668" y="69652"/>
                  <a:pt x="44668" y="64164"/>
                </a:cubicBezTo>
                <a:lnTo>
                  <a:pt x="75331" y="64164"/>
                </a:lnTo>
                <a:close/>
                <a:moveTo>
                  <a:pt x="55835" y="8328"/>
                </a:moveTo>
                <a:lnTo>
                  <a:pt x="55835" y="8328"/>
                </a:lnTo>
                <a:cubicBezTo>
                  <a:pt x="58675" y="8328"/>
                  <a:pt x="58675" y="8328"/>
                  <a:pt x="61324" y="8328"/>
                </a:cubicBezTo>
                <a:lnTo>
                  <a:pt x="64164" y="8328"/>
                </a:lnTo>
                <a:cubicBezTo>
                  <a:pt x="67003" y="14006"/>
                  <a:pt x="69842" y="22334"/>
                  <a:pt x="72492" y="30662"/>
                </a:cubicBezTo>
                <a:cubicBezTo>
                  <a:pt x="67003" y="30662"/>
                  <a:pt x="64164" y="30662"/>
                  <a:pt x="61324" y="30662"/>
                </a:cubicBezTo>
                <a:cubicBezTo>
                  <a:pt x="55835" y="30662"/>
                  <a:pt x="52996" y="30662"/>
                  <a:pt x="50157" y="30662"/>
                </a:cubicBezTo>
                <a:cubicBezTo>
                  <a:pt x="50157" y="22334"/>
                  <a:pt x="52996" y="14006"/>
                  <a:pt x="55835" y="8328"/>
                </a:cubicBezTo>
                <a:close/>
                <a:moveTo>
                  <a:pt x="47507" y="11167"/>
                </a:moveTo>
                <a:lnTo>
                  <a:pt x="47507" y="11167"/>
                </a:lnTo>
                <a:cubicBezTo>
                  <a:pt x="44668" y="16845"/>
                  <a:pt x="41829" y="22334"/>
                  <a:pt x="41829" y="27823"/>
                </a:cubicBezTo>
                <a:cubicBezTo>
                  <a:pt x="36340" y="27823"/>
                  <a:pt x="28012" y="27823"/>
                  <a:pt x="22334" y="25173"/>
                </a:cubicBezTo>
                <a:cubicBezTo>
                  <a:pt x="28012" y="16845"/>
                  <a:pt x="39179" y="11167"/>
                  <a:pt x="47507" y="11167"/>
                </a:cubicBezTo>
                <a:close/>
                <a:moveTo>
                  <a:pt x="16845" y="30662"/>
                </a:moveTo>
                <a:lnTo>
                  <a:pt x="16845" y="30662"/>
                </a:lnTo>
                <a:cubicBezTo>
                  <a:pt x="25173" y="33501"/>
                  <a:pt x="33501" y="36340"/>
                  <a:pt x="39179" y="36340"/>
                </a:cubicBezTo>
                <a:cubicBezTo>
                  <a:pt x="39179" y="41829"/>
                  <a:pt x="39179" y="50157"/>
                  <a:pt x="39179" y="55646"/>
                </a:cubicBezTo>
                <a:cubicBezTo>
                  <a:pt x="8328" y="55646"/>
                  <a:pt x="8328" y="55646"/>
                  <a:pt x="8328" y="55646"/>
                </a:cubicBezTo>
                <a:cubicBezTo>
                  <a:pt x="8328" y="47507"/>
                  <a:pt x="11167" y="38990"/>
                  <a:pt x="16845" y="30662"/>
                </a:cubicBezTo>
                <a:close/>
                <a:moveTo>
                  <a:pt x="16845" y="89148"/>
                </a:moveTo>
                <a:lnTo>
                  <a:pt x="16845" y="89148"/>
                </a:lnTo>
                <a:cubicBezTo>
                  <a:pt x="11167" y="80820"/>
                  <a:pt x="8328" y="72492"/>
                  <a:pt x="8328" y="64164"/>
                </a:cubicBezTo>
                <a:cubicBezTo>
                  <a:pt x="39179" y="64164"/>
                  <a:pt x="39179" y="64164"/>
                  <a:pt x="39179" y="64164"/>
                </a:cubicBezTo>
                <a:cubicBezTo>
                  <a:pt x="39179" y="69652"/>
                  <a:pt x="39179" y="77981"/>
                  <a:pt x="39179" y="83659"/>
                </a:cubicBezTo>
                <a:cubicBezTo>
                  <a:pt x="33501" y="86498"/>
                  <a:pt x="25173" y="86498"/>
                  <a:pt x="16845" y="89148"/>
                </a:cubicBezTo>
                <a:close/>
                <a:moveTo>
                  <a:pt x="22334" y="94826"/>
                </a:moveTo>
                <a:lnTo>
                  <a:pt x="22334" y="94826"/>
                </a:lnTo>
                <a:cubicBezTo>
                  <a:pt x="28012" y="94826"/>
                  <a:pt x="36340" y="91987"/>
                  <a:pt x="41829" y="91987"/>
                </a:cubicBezTo>
                <a:cubicBezTo>
                  <a:pt x="41829" y="97476"/>
                  <a:pt x="44668" y="105993"/>
                  <a:pt x="47507" y="111482"/>
                </a:cubicBezTo>
                <a:cubicBezTo>
                  <a:pt x="39179" y="108643"/>
                  <a:pt x="28012" y="103154"/>
                  <a:pt x="22334" y="94826"/>
                </a:cubicBezTo>
                <a:close/>
                <a:moveTo>
                  <a:pt x="64164" y="111482"/>
                </a:moveTo>
                <a:lnTo>
                  <a:pt x="64164" y="111482"/>
                </a:lnTo>
                <a:lnTo>
                  <a:pt x="61324" y="111482"/>
                </a:lnTo>
                <a:cubicBezTo>
                  <a:pt x="58675" y="111482"/>
                  <a:pt x="58675" y="111482"/>
                  <a:pt x="55835" y="111482"/>
                </a:cubicBezTo>
                <a:cubicBezTo>
                  <a:pt x="52996" y="105993"/>
                  <a:pt x="50157" y="97476"/>
                  <a:pt x="50157" y="89148"/>
                </a:cubicBezTo>
                <a:cubicBezTo>
                  <a:pt x="52996" y="89148"/>
                  <a:pt x="55835" y="89148"/>
                  <a:pt x="61324" y="89148"/>
                </a:cubicBezTo>
                <a:cubicBezTo>
                  <a:pt x="64164" y="89148"/>
                  <a:pt x="67003" y="89148"/>
                  <a:pt x="72492" y="89148"/>
                </a:cubicBezTo>
                <a:cubicBezTo>
                  <a:pt x="69842" y="97476"/>
                  <a:pt x="67003" y="105993"/>
                  <a:pt x="64164" y="111482"/>
                </a:cubicBezTo>
                <a:close/>
                <a:moveTo>
                  <a:pt x="72492" y="111482"/>
                </a:moveTo>
                <a:lnTo>
                  <a:pt x="72492" y="111482"/>
                </a:lnTo>
                <a:cubicBezTo>
                  <a:pt x="75331" y="105993"/>
                  <a:pt x="77981" y="97476"/>
                  <a:pt x="77981" y="91987"/>
                </a:cubicBezTo>
                <a:cubicBezTo>
                  <a:pt x="86498" y="91987"/>
                  <a:pt x="91987" y="94826"/>
                  <a:pt x="97665" y="94826"/>
                </a:cubicBezTo>
                <a:cubicBezTo>
                  <a:pt x="91987" y="103154"/>
                  <a:pt x="83659" y="108643"/>
                  <a:pt x="72492" y="111482"/>
                </a:cubicBezTo>
                <a:close/>
                <a:moveTo>
                  <a:pt x="103154" y="89148"/>
                </a:moveTo>
                <a:lnTo>
                  <a:pt x="103154" y="89148"/>
                </a:lnTo>
                <a:cubicBezTo>
                  <a:pt x="97665" y="86498"/>
                  <a:pt x="89148" y="86498"/>
                  <a:pt x="80820" y="83659"/>
                </a:cubicBezTo>
                <a:cubicBezTo>
                  <a:pt x="80820" y="77981"/>
                  <a:pt x="83659" y="69652"/>
                  <a:pt x="83659" y="64164"/>
                </a:cubicBezTo>
                <a:cubicBezTo>
                  <a:pt x="111482" y="64164"/>
                  <a:pt x="111482" y="64164"/>
                  <a:pt x="111482" y="64164"/>
                </a:cubicBezTo>
                <a:cubicBezTo>
                  <a:pt x="111482" y="72492"/>
                  <a:pt x="108643" y="80820"/>
                  <a:pt x="103154" y="89148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2" name="Shape 4692"/>
          <p:cNvSpPr/>
          <p:nvPr/>
        </p:nvSpPr>
        <p:spPr>
          <a:xfrm>
            <a:off x="1508977" y="4523528"/>
            <a:ext cx="296312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746" y="16845"/>
                </a:moveTo>
                <a:lnTo>
                  <a:pt x="102746" y="16845"/>
                </a:lnTo>
                <a:cubicBezTo>
                  <a:pt x="51373" y="22334"/>
                  <a:pt x="51373" y="22334"/>
                  <a:pt x="51373" y="22334"/>
                </a:cubicBezTo>
                <a:cubicBezTo>
                  <a:pt x="51373" y="22334"/>
                  <a:pt x="48465" y="25173"/>
                  <a:pt x="48465" y="27823"/>
                </a:cubicBezTo>
                <a:cubicBezTo>
                  <a:pt x="48465" y="58675"/>
                  <a:pt x="48465" y="58675"/>
                  <a:pt x="48465" y="58675"/>
                </a:cubicBezTo>
                <a:cubicBezTo>
                  <a:pt x="42843" y="55646"/>
                  <a:pt x="34313" y="55646"/>
                  <a:pt x="25589" y="61324"/>
                </a:cubicBezTo>
                <a:cubicBezTo>
                  <a:pt x="17059" y="66813"/>
                  <a:pt x="11437" y="75331"/>
                  <a:pt x="17059" y="83659"/>
                </a:cubicBezTo>
                <a:cubicBezTo>
                  <a:pt x="19967" y="91987"/>
                  <a:pt x="34313" y="91987"/>
                  <a:pt x="45557" y="86498"/>
                </a:cubicBezTo>
                <a:cubicBezTo>
                  <a:pt x="54281" y="80820"/>
                  <a:pt x="56995" y="75331"/>
                  <a:pt x="56995" y="66813"/>
                </a:cubicBezTo>
                <a:lnTo>
                  <a:pt x="56995" y="30662"/>
                </a:lnTo>
                <a:cubicBezTo>
                  <a:pt x="96930" y="25173"/>
                  <a:pt x="96930" y="25173"/>
                  <a:pt x="96930" y="25173"/>
                </a:cubicBezTo>
                <a:cubicBezTo>
                  <a:pt x="96930" y="50157"/>
                  <a:pt x="96930" y="50157"/>
                  <a:pt x="96930" y="50157"/>
                </a:cubicBezTo>
                <a:cubicBezTo>
                  <a:pt x="91308" y="47507"/>
                  <a:pt x="82778" y="47507"/>
                  <a:pt x="76962" y="52996"/>
                </a:cubicBezTo>
                <a:cubicBezTo>
                  <a:pt x="65718" y="58675"/>
                  <a:pt x="59903" y="69652"/>
                  <a:pt x="65718" y="75331"/>
                </a:cubicBezTo>
                <a:cubicBezTo>
                  <a:pt x="71340" y="83659"/>
                  <a:pt x="82778" y="83659"/>
                  <a:pt x="94216" y="77981"/>
                </a:cubicBezTo>
                <a:cubicBezTo>
                  <a:pt x="102746" y="75331"/>
                  <a:pt x="105460" y="66813"/>
                  <a:pt x="105460" y="61324"/>
                </a:cubicBezTo>
                <a:lnTo>
                  <a:pt x="105460" y="19495"/>
                </a:lnTo>
                <a:cubicBezTo>
                  <a:pt x="105460" y="16845"/>
                  <a:pt x="102746" y="16845"/>
                  <a:pt x="102746" y="16845"/>
                </a:cubicBezTo>
                <a:close/>
                <a:moveTo>
                  <a:pt x="39935" y="80820"/>
                </a:moveTo>
                <a:lnTo>
                  <a:pt x="39935" y="80820"/>
                </a:lnTo>
                <a:cubicBezTo>
                  <a:pt x="34313" y="83659"/>
                  <a:pt x="25589" y="83659"/>
                  <a:pt x="22875" y="80820"/>
                </a:cubicBezTo>
                <a:cubicBezTo>
                  <a:pt x="19967" y="75331"/>
                  <a:pt x="22875" y="69652"/>
                  <a:pt x="28497" y="66813"/>
                </a:cubicBezTo>
                <a:cubicBezTo>
                  <a:pt x="37027" y="64164"/>
                  <a:pt x="42843" y="64164"/>
                  <a:pt x="45557" y="66813"/>
                </a:cubicBezTo>
                <a:cubicBezTo>
                  <a:pt x="51373" y="69652"/>
                  <a:pt x="48465" y="77981"/>
                  <a:pt x="39935" y="80820"/>
                </a:cubicBezTo>
                <a:close/>
                <a:moveTo>
                  <a:pt x="91308" y="72492"/>
                </a:moveTo>
                <a:lnTo>
                  <a:pt x="91308" y="72492"/>
                </a:lnTo>
                <a:cubicBezTo>
                  <a:pt x="85492" y="77981"/>
                  <a:pt x="76962" y="75331"/>
                  <a:pt x="71340" y="72492"/>
                </a:cubicBezTo>
                <a:cubicBezTo>
                  <a:pt x="68432" y="69652"/>
                  <a:pt x="71340" y="61324"/>
                  <a:pt x="79870" y="58675"/>
                </a:cubicBezTo>
                <a:cubicBezTo>
                  <a:pt x="85492" y="55646"/>
                  <a:pt x="91308" y="55646"/>
                  <a:pt x="96930" y="58675"/>
                </a:cubicBezTo>
                <a:cubicBezTo>
                  <a:pt x="99838" y="61324"/>
                  <a:pt x="96930" y="69652"/>
                  <a:pt x="91308" y="72492"/>
                </a:cubicBezTo>
                <a:close/>
                <a:moveTo>
                  <a:pt x="108368" y="111482"/>
                </a:moveTo>
                <a:lnTo>
                  <a:pt x="108368" y="111482"/>
                </a:lnTo>
                <a:cubicBezTo>
                  <a:pt x="11437" y="111482"/>
                  <a:pt x="11437" y="111482"/>
                  <a:pt x="11437" y="111482"/>
                </a:cubicBezTo>
                <a:cubicBezTo>
                  <a:pt x="8529" y="111482"/>
                  <a:pt x="5621" y="114321"/>
                  <a:pt x="5621" y="117160"/>
                </a:cubicBezTo>
                <a:cubicBezTo>
                  <a:pt x="5621" y="117160"/>
                  <a:pt x="8529" y="119810"/>
                  <a:pt x="11437" y="119810"/>
                </a:cubicBezTo>
                <a:cubicBezTo>
                  <a:pt x="108368" y="119810"/>
                  <a:pt x="108368" y="119810"/>
                  <a:pt x="108368" y="119810"/>
                </a:cubicBezTo>
                <a:cubicBezTo>
                  <a:pt x="111276" y="119810"/>
                  <a:pt x="114184" y="117160"/>
                  <a:pt x="114184" y="117160"/>
                </a:cubicBezTo>
                <a:cubicBezTo>
                  <a:pt x="114184" y="114321"/>
                  <a:pt x="111276" y="111482"/>
                  <a:pt x="108368" y="111482"/>
                </a:cubicBezTo>
                <a:close/>
                <a:moveTo>
                  <a:pt x="105460" y="0"/>
                </a:moveTo>
                <a:lnTo>
                  <a:pt x="105460" y="0"/>
                </a:lnTo>
                <a:cubicBezTo>
                  <a:pt x="14151" y="0"/>
                  <a:pt x="14151" y="0"/>
                  <a:pt x="14151" y="0"/>
                </a:cubicBezTo>
                <a:cubicBezTo>
                  <a:pt x="5621" y="0"/>
                  <a:pt x="0" y="8328"/>
                  <a:pt x="0" y="16845"/>
                </a:cubicBezTo>
                <a:cubicBezTo>
                  <a:pt x="0" y="89148"/>
                  <a:pt x="0" y="89148"/>
                  <a:pt x="0" y="89148"/>
                </a:cubicBezTo>
                <a:cubicBezTo>
                  <a:pt x="0" y="97476"/>
                  <a:pt x="5621" y="105993"/>
                  <a:pt x="14151" y="105993"/>
                </a:cubicBezTo>
                <a:cubicBezTo>
                  <a:pt x="105460" y="105993"/>
                  <a:pt x="105460" y="105993"/>
                  <a:pt x="105460" y="105993"/>
                </a:cubicBezTo>
                <a:cubicBezTo>
                  <a:pt x="114184" y="105993"/>
                  <a:pt x="119806" y="97476"/>
                  <a:pt x="119806" y="89148"/>
                </a:cubicBezTo>
                <a:cubicBezTo>
                  <a:pt x="119806" y="16845"/>
                  <a:pt x="119806" y="16845"/>
                  <a:pt x="119806" y="16845"/>
                </a:cubicBezTo>
                <a:cubicBezTo>
                  <a:pt x="119806" y="8328"/>
                  <a:pt x="114184" y="0"/>
                  <a:pt x="105460" y="0"/>
                </a:cubicBezTo>
                <a:close/>
                <a:moveTo>
                  <a:pt x="114184" y="89148"/>
                </a:moveTo>
                <a:lnTo>
                  <a:pt x="114184" y="89148"/>
                </a:lnTo>
                <a:cubicBezTo>
                  <a:pt x="114184" y="94826"/>
                  <a:pt x="108368" y="97476"/>
                  <a:pt x="105460" y="97476"/>
                </a:cubicBezTo>
                <a:cubicBezTo>
                  <a:pt x="14151" y="97476"/>
                  <a:pt x="14151" y="97476"/>
                  <a:pt x="14151" y="97476"/>
                </a:cubicBezTo>
                <a:cubicBezTo>
                  <a:pt x="11437" y="97476"/>
                  <a:pt x="5621" y="94826"/>
                  <a:pt x="5621" y="89148"/>
                </a:cubicBezTo>
                <a:cubicBezTo>
                  <a:pt x="5621" y="16845"/>
                  <a:pt x="5621" y="16845"/>
                  <a:pt x="5621" y="16845"/>
                </a:cubicBezTo>
                <a:cubicBezTo>
                  <a:pt x="5621" y="11167"/>
                  <a:pt x="11437" y="8328"/>
                  <a:pt x="14151" y="8328"/>
                </a:cubicBezTo>
                <a:cubicBezTo>
                  <a:pt x="105460" y="8328"/>
                  <a:pt x="105460" y="8328"/>
                  <a:pt x="105460" y="8328"/>
                </a:cubicBezTo>
                <a:cubicBezTo>
                  <a:pt x="108368" y="8328"/>
                  <a:pt x="114184" y="11167"/>
                  <a:pt x="114184" y="16845"/>
                </a:cubicBezTo>
                <a:lnTo>
                  <a:pt x="114184" y="89148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4" name="Shape 4694"/>
          <p:cNvSpPr/>
          <p:nvPr/>
        </p:nvSpPr>
        <p:spPr>
          <a:xfrm>
            <a:off x="5482731" y="3546442"/>
            <a:ext cx="164028" cy="29815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4352" y="0"/>
                </a:moveTo>
                <a:lnTo>
                  <a:pt x="114352" y="0"/>
                </a:lnTo>
                <a:cubicBezTo>
                  <a:pt x="103764" y="0"/>
                  <a:pt x="103764" y="5815"/>
                  <a:pt x="103764" y="5815"/>
                </a:cubicBezTo>
                <a:cubicBezTo>
                  <a:pt x="103764" y="65718"/>
                  <a:pt x="103764" y="65718"/>
                  <a:pt x="103764" y="65718"/>
                </a:cubicBezTo>
                <a:cubicBezTo>
                  <a:pt x="88588" y="59903"/>
                  <a:pt x="62470" y="59903"/>
                  <a:pt x="41647" y="68432"/>
                </a:cubicBezTo>
                <a:cubicBezTo>
                  <a:pt x="15529" y="77156"/>
                  <a:pt x="0" y="94216"/>
                  <a:pt x="10588" y="105654"/>
                </a:cubicBezTo>
                <a:cubicBezTo>
                  <a:pt x="26117" y="117092"/>
                  <a:pt x="57176" y="119806"/>
                  <a:pt x="88588" y="108562"/>
                </a:cubicBezTo>
                <a:cubicBezTo>
                  <a:pt x="109411" y="102746"/>
                  <a:pt x="119647" y="91308"/>
                  <a:pt x="119647" y="79870"/>
                </a:cubicBezTo>
                <a:cubicBezTo>
                  <a:pt x="119647" y="5815"/>
                  <a:pt x="119647" y="5815"/>
                  <a:pt x="119647" y="5815"/>
                </a:cubicBezTo>
                <a:cubicBezTo>
                  <a:pt x="119647" y="2907"/>
                  <a:pt x="114352" y="0"/>
                  <a:pt x="114352" y="0"/>
                </a:cubicBezTo>
                <a:close/>
                <a:moveTo>
                  <a:pt x="83294" y="102746"/>
                </a:moveTo>
                <a:lnTo>
                  <a:pt x="83294" y="102746"/>
                </a:lnTo>
                <a:cubicBezTo>
                  <a:pt x="62470" y="111276"/>
                  <a:pt x="36352" y="111276"/>
                  <a:pt x="26117" y="102746"/>
                </a:cubicBezTo>
                <a:cubicBezTo>
                  <a:pt x="15529" y="94216"/>
                  <a:pt x="26117" y="79870"/>
                  <a:pt x="46941" y="74248"/>
                </a:cubicBezTo>
                <a:cubicBezTo>
                  <a:pt x="67764" y="65718"/>
                  <a:pt x="93529" y="68432"/>
                  <a:pt x="103764" y="77156"/>
                </a:cubicBezTo>
                <a:cubicBezTo>
                  <a:pt x="114352" y="85686"/>
                  <a:pt x="98823" y="97124"/>
                  <a:pt x="83294" y="102746"/>
                </a:cubicBez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6" name="Shape 4696"/>
          <p:cNvSpPr/>
          <p:nvPr/>
        </p:nvSpPr>
        <p:spPr>
          <a:xfrm>
            <a:off x="4445640" y="3567614"/>
            <a:ext cx="310423" cy="24875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907" y="109323"/>
                </a:moveTo>
                <a:lnTo>
                  <a:pt x="59907" y="109323"/>
                </a:lnTo>
                <a:cubicBezTo>
                  <a:pt x="40862" y="109323"/>
                  <a:pt x="27180" y="92379"/>
                  <a:pt x="21818" y="71721"/>
                </a:cubicBezTo>
                <a:cubicBezTo>
                  <a:pt x="32727" y="71721"/>
                  <a:pt x="32727" y="71721"/>
                  <a:pt x="32727" y="71721"/>
                </a:cubicBezTo>
                <a:cubicBezTo>
                  <a:pt x="35500" y="71721"/>
                  <a:pt x="35500" y="68471"/>
                  <a:pt x="32727" y="68471"/>
                </a:cubicBezTo>
                <a:cubicBezTo>
                  <a:pt x="19044" y="51295"/>
                  <a:pt x="19044" y="51295"/>
                  <a:pt x="19044" y="51295"/>
                </a:cubicBezTo>
                <a:lnTo>
                  <a:pt x="16271" y="51295"/>
                </a:lnTo>
                <a:cubicBezTo>
                  <a:pt x="2773" y="68471"/>
                  <a:pt x="2773" y="68471"/>
                  <a:pt x="2773" y="68471"/>
                </a:cubicBezTo>
                <a:cubicBezTo>
                  <a:pt x="0" y="71721"/>
                  <a:pt x="2773" y="71721"/>
                  <a:pt x="2773" y="71721"/>
                </a:cubicBezTo>
                <a:cubicBezTo>
                  <a:pt x="13682" y="71721"/>
                  <a:pt x="13682" y="71721"/>
                  <a:pt x="13682" y="71721"/>
                </a:cubicBezTo>
                <a:cubicBezTo>
                  <a:pt x="19044" y="99110"/>
                  <a:pt x="38089" y="119767"/>
                  <a:pt x="59907" y="119767"/>
                </a:cubicBezTo>
                <a:cubicBezTo>
                  <a:pt x="76363" y="119767"/>
                  <a:pt x="92634" y="106073"/>
                  <a:pt x="100770" y="88897"/>
                </a:cubicBezTo>
                <a:cubicBezTo>
                  <a:pt x="92634" y="85415"/>
                  <a:pt x="92634" y="85415"/>
                  <a:pt x="92634" y="85415"/>
                </a:cubicBezTo>
                <a:cubicBezTo>
                  <a:pt x="87087" y="99110"/>
                  <a:pt x="73590" y="109323"/>
                  <a:pt x="59907" y="109323"/>
                </a:cubicBezTo>
                <a:close/>
                <a:moveTo>
                  <a:pt x="117041" y="51295"/>
                </a:moveTo>
                <a:lnTo>
                  <a:pt x="117041" y="51295"/>
                </a:lnTo>
                <a:cubicBezTo>
                  <a:pt x="106132" y="51295"/>
                  <a:pt x="106132" y="51295"/>
                  <a:pt x="106132" y="51295"/>
                </a:cubicBezTo>
                <a:cubicBezTo>
                  <a:pt x="103543" y="20657"/>
                  <a:pt x="84314" y="0"/>
                  <a:pt x="59907" y="0"/>
                </a:cubicBezTo>
                <a:cubicBezTo>
                  <a:pt x="40862" y="0"/>
                  <a:pt x="24591" y="13694"/>
                  <a:pt x="19044" y="30870"/>
                </a:cubicBezTo>
                <a:cubicBezTo>
                  <a:pt x="24591" y="34352"/>
                  <a:pt x="24591" y="34352"/>
                  <a:pt x="24591" y="34352"/>
                </a:cubicBezTo>
                <a:cubicBezTo>
                  <a:pt x="32727" y="20657"/>
                  <a:pt x="43636" y="10444"/>
                  <a:pt x="59907" y="10444"/>
                </a:cubicBezTo>
                <a:cubicBezTo>
                  <a:pt x="78952" y="10444"/>
                  <a:pt x="95223" y="27388"/>
                  <a:pt x="97996" y="51295"/>
                </a:cubicBezTo>
                <a:cubicBezTo>
                  <a:pt x="87087" y="51295"/>
                  <a:pt x="87087" y="51295"/>
                  <a:pt x="87087" y="51295"/>
                </a:cubicBezTo>
                <a:cubicBezTo>
                  <a:pt x="84314" y="51295"/>
                  <a:pt x="84314" y="51295"/>
                  <a:pt x="87087" y="54777"/>
                </a:cubicBezTo>
                <a:cubicBezTo>
                  <a:pt x="100770" y="71721"/>
                  <a:pt x="100770" y="71721"/>
                  <a:pt x="100770" y="71721"/>
                </a:cubicBezTo>
                <a:lnTo>
                  <a:pt x="103543" y="71721"/>
                </a:lnTo>
                <a:cubicBezTo>
                  <a:pt x="117041" y="54777"/>
                  <a:pt x="117041" y="54777"/>
                  <a:pt x="117041" y="54777"/>
                </a:cubicBezTo>
                <a:cubicBezTo>
                  <a:pt x="119815" y="54777"/>
                  <a:pt x="117041" y="51295"/>
                  <a:pt x="117041" y="51295"/>
                </a:cubicBez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98" name="Shape 4698"/>
          <p:cNvSpPr/>
          <p:nvPr/>
        </p:nvSpPr>
        <p:spPr>
          <a:xfrm>
            <a:off x="3503792" y="3574671"/>
            <a:ext cx="220470" cy="22758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37" y="56186"/>
                </a:moveTo>
                <a:lnTo>
                  <a:pt x="119737" y="56186"/>
                </a:lnTo>
                <a:cubicBezTo>
                  <a:pt x="61834" y="3813"/>
                  <a:pt x="61834" y="3813"/>
                  <a:pt x="61834" y="3813"/>
                </a:cubicBezTo>
                <a:cubicBezTo>
                  <a:pt x="61834" y="0"/>
                  <a:pt x="57903" y="0"/>
                  <a:pt x="53973" y="3813"/>
                </a:cubicBezTo>
                <a:cubicBezTo>
                  <a:pt x="53973" y="3813"/>
                  <a:pt x="53973" y="7627"/>
                  <a:pt x="53973" y="11186"/>
                </a:cubicBezTo>
                <a:cubicBezTo>
                  <a:pt x="107947" y="59745"/>
                  <a:pt x="107947" y="59745"/>
                  <a:pt x="107947" y="59745"/>
                </a:cubicBezTo>
                <a:cubicBezTo>
                  <a:pt x="53973" y="112372"/>
                  <a:pt x="53973" y="112372"/>
                  <a:pt x="53973" y="112372"/>
                </a:cubicBezTo>
                <a:cubicBezTo>
                  <a:pt x="53973" y="115932"/>
                  <a:pt x="53973" y="115932"/>
                  <a:pt x="53973" y="119745"/>
                </a:cubicBezTo>
                <a:cubicBezTo>
                  <a:pt x="57903" y="119745"/>
                  <a:pt x="61834" y="119745"/>
                  <a:pt x="61834" y="119745"/>
                </a:cubicBezTo>
                <a:cubicBezTo>
                  <a:pt x="119737" y="63559"/>
                  <a:pt x="119737" y="63559"/>
                  <a:pt x="119737" y="63559"/>
                </a:cubicBezTo>
                <a:cubicBezTo>
                  <a:pt x="119737" y="63559"/>
                  <a:pt x="119737" y="63559"/>
                  <a:pt x="119737" y="59745"/>
                </a:cubicBezTo>
                <a:cubicBezTo>
                  <a:pt x="119737" y="59745"/>
                  <a:pt x="119737" y="59745"/>
                  <a:pt x="119737" y="56186"/>
                </a:cubicBezTo>
                <a:close/>
                <a:moveTo>
                  <a:pt x="57903" y="59745"/>
                </a:moveTo>
                <a:lnTo>
                  <a:pt x="57903" y="59745"/>
                </a:lnTo>
                <a:cubicBezTo>
                  <a:pt x="57903" y="59745"/>
                  <a:pt x="57903" y="59745"/>
                  <a:pt x="57903" y="56186"/>
                </a:cubicBezTo>
                <a:cubicBezTo>
                  <a:pt x="11528" y="11186"/>
                  <a:pt x="11528" y="11186"/>
                  <a:pt x="11528" y="11186"/>
                </a:cubicBezTo>
                <a:cubicBezTo>
                  <a:pt x="7860" y="11186"/>
                  <a:pt x="3930" y="11186"/>
                  <a:pt x="3930" y="11186"/>
                </a:cubicBezTo>
                <a:cubicBezTo>
                  <a:pt x="0" y="15000"/>
                  <a:pt x="0" y="18813"/>
                  <a:pt x="3930" y="18813"/>
                </a:cubicBezTo>
                <a:cubicBezTo>
                  <a:pt x="46375" y="59745"/>
                  <a:pt x="46375" y="59745"/>
                  <a:pt x="46375" y="59745"/>
                </a:cubicBezTo>
                <a:cubicBezTo>
                  <a:pt x="3930" y="100932"/>
                  <a:pt x="3930" y="100932"/>
                  <a:pt x="3930" y="100932"/>
                </a:cubicBezTo>
                <a:cubicBezTo>
                  <a:pt x="0" y="104745"/>
                  <a:pt x="0" y="108559"/>
                  <a:pt x="3930" y="108559"/>
                </a:cubicBezTo>
                <a:cubicBezTo>
                  <a:pt x="3930" y="112372"/>
                  <a:pt x="7860" y="112372"/>
                  <a:pt x="11528" y="108559"/>
                </a:cubicBezTo>
                <a:cubicBezTo>
                  <a:pt x="57903" y="63559"/>
                  <a:pt x="57903" y="63559"/>
                  <a:pt x="57903" y="63559"/>
                </a:cubicBezTo>
                <a:cubicBezTo>
                  <a:pt x="57903" y="63559"/>
                  <a:pt x="57903" y="63559"/>
                  <a:pt x="57903" y="59745"/>
                </a:cubicBez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0" name="Shape 4700"/>
          <p:cNvSpPr/>
          <p:nvPr/>
        </p:nvSpPr>
        <p:spPr>
          <a:xfrm>
            <a:off x="2505502" y="3604663"/>
            <a:ext cx="262799" cy="169366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29230" y="14915"/>
                </a:moveTo>
                <a:lnTo>
                  <a:pt x="29230" y="14915"/>
                </a:lnTo>
                <a:cubicBezTo>
                  <a:pt x="116483" y="14915"/>
                  <a:pt x="116483" y="14915"/>
                  <a:pt x="116483" y="14915"/>
                </a:cubicBezTo>
                <a:cubicBezTo>
                  <a:pt x="119780" y="14915"/>
                  <a:pt x="119780" y="9830"/>
                  <a:pt x="119780" y="9830"/>
                </a:cubicBezTo>
                <a:cubicBezTo>
                  <a:pt x="119780" y="5084"/>
                  <a:pt x="119780" y="0"/>
                  <a:pt x="116483" y="0"/>
                </a:cubicBezTo>
                <a:cubicBezTo>
                  <a:pt x="29230" y="0"/>
                  <a:pt x="29230" y="0"/>
                  <a:pt x="29230" y="0"/>
                </a:cubicBezTo>
                <a:cubicBezTo>
                  <a:pt x="29230" y="0"/>
                  <a:pt x="25934" y="5084"/>
                  <a:pt x="25934" y="9830"/>
                </a:cubicBezTo>
                <a:lnTo>
                  <a:pt x="29230" y="14915"/>
                </a:lnTo>
                <a:close/>
                <a:moveTo>
                  <a:pt x="3296" y="109830"/>
                </a:moveTo>
                <a:lnTo>
                  <a:pt x="3296" y="109830"/>
                </a:lnTo>
                <a:cubicBezTo>
                  <a:pt x="3296" y="109830"/>
                  <a:pt x="0" y="109830"/>
                  <a:pt x="0" y="114576"/>
                </a:cubicBezTo>
                <a:cubicBezTo>
                  <a:pt x="0" y="119661"/>
                  <a:pt x="3296" y="119661"/>
                  <a:pt x="3296" y="119661"/>
                </a:cubicBezTo>
                <a:cubicBezTo>
                  <a:pt x="6593" y="119661"/>
                  <a:pt x="9890" y="119661"/>
                  <a:pt x="9890" y="114576"/>
                </a:cubicBezTo>
                <a:cubicBezTo>
                  <a:pt x="9890" y="109830"/>
                  <a:pt x="6593" y="109830"/>
                  <a:pt x="3296" y="109830"/>
                </a:cubicBezTo>
                <a:close/>
                <a:moveTo>
                  <a:pt x="3296" y="54915"/>
                </a:moveTo>
                <a:lnTo>
                  <a:pt x="3296" y="54915"/>
                </a:lnTo>
                <a:lnTo>
                  <a:pt x="0" y="59661"/>
                </a:lnTo>
                <a:cubicBezTo>
                  <a:pt x="0" y="64745"/>
                  <a:pt x="3296" y="69830"/>
                  <a:pt x="3296" y="69830"/>
                </a:cubicBezTo>
                <a:cubicBezTo>
                  <a:pt x="6593" y="69830"/>
                  <a:pt x="9890" y="64745"/>
                  <a:pt x="9890" y="59661"/>
                </a:cubicBezTo>
                <a:cubicBezTo>
                  <a:pt x="9890" y="59661"/>
                  <a:pt x="6593" y="54915"/>
                  <a:pt x="3296" y="54915"/>
                </a:cubicBezTo>
                <a:close/>
                <a:moveTo>
                  <a:pt x="116483" y="109830"/>
                </a:moveTo>
                <a:lnTo>
                  <a:pt x="116483" y="109830"/>
                </a:lnTo>
                <a:cubicBezTo>
                  <a:pt x="29230" y="109830"/>
                  <a:pt x="29230" y="109830"/>
                  <a:pt x="29230" y="109830"/>
                </a:cubicBezTo>
                <a:cubicBezTo>
                  <a:pt x="29230" y="109830"/>
                  <a:pt x="25934" y="109830"/>
                  <a:pt x="25934" y="114576"/>
                </a:cubicBezTo>
                <a:cubicBezTo>
                  <a:pt x="25934" y="119661"/>
                  <a:pt x="29230" y="119661"/>
                  <a:pt x="29230" y="119661"/>
                </a:cubicBezTo>
                <a:cubicBezTo>
                  <a:pt x="116483" y="119661"/>
                  <a:pt x="116483" y="119661"/>
                  <a:pt x="116483" y="119661"/>
                </a:cubicBezTo>
                <a:cubicBezTo>
                  <a:pt x="119780" y="119661"/>
                  <a:pt x="119780" y="119661"/>
                  <a:pt x="119780" y="114576"/>
                </a:cubicBezTo>
                <a:cubicBezTo>
                  <a:pt x="119780" y="109830"/>
                  <a:pt x="119780" y="109830"/>
                  <a:pt x="116483" y="109830"/>
                </a:cubicBezTo>
                <a:close/>
                <a:moveTo>
                  <a:pt x="116483" y="54915"/>
                </a:moveTo>
                <a:lnTo>
                  <a:pt x="116483" y="54915"/>
                </a:lnTo>
                <a:cubicBezTo>
                  <a:pt x="29230" y="54915"/>
                  <a:pt x="29230" y="54915"/>
                  <a:pt x="29230" y="54915"/>
                </a:cubicBezTo>
                <a:lnTo>
                  <a:pt x="25934" y="59661"/>
                </a:lnTo>
                <a:cubicBezTo>
                  <a:pt x="25934" y="64745"/>
                  <a:pt x="29230" y="69830"/>
                  <a:pt x="29230" y="69830"/>
                </a:cubicBezTo>
                <a:cubicBezTo>
                  <a:pt x="116483" y="69830"/>
                  <a:pt x="116483" y="69830"/>
                  <a:pt x="116483" y="69830"/>
                </a:cubicBezTo>
                <a:cubicBezTo>
                  <a:pt x="119780" y="69830"/>
                  <a:pt x="119780" y="64745"/>
                  <a:pt x="119780" y="59661"/>
                </a:cubicBezTo>
                <a:cubicBezTo>
                  <a:pt x="119780" y="59661"/>
                  <a:pt x="119780" y="54915"/>
                  <a:pt x="116483" y="54915"/>
                </a:cubicBezTo>
                <a:close/>
                <a:moveTo>
                  <a:pt x="3296" y="0"/>
                </a:moveTo>
                <a:lnTo>
                  <a:pt x="3296" y="0"/>
                </a:lnTo>
                <a:cubicBezTo>
                  <a:pt x="3296" y="0"/>
                  <a:pt x="0" y="5084"/>
                  <a:pt x="0" y="9830"/>
                </a:cubicBezTo>
                <a:lnTo>
                  <a:pt x="3296" y="14915"/>
                </a:lnTo>
                <a:cubicBezTo>
                  <a:pt x="6593" y="14915"/>
                  <a:pt x="9890" y="9830"/>
                  <a:pt x="9890" y="9830"/>
                </a:cubicBezTo>
                <a:cubicBezTo>
                  <a:pt x="9890" y="5084"/>
                  <a:pt x="6593" y="0"/>
                  <a:pt x="3296" y="0"/>
                </a:cubicBez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2" name="Shape 4702"/>
          <p:cNvSpPr/>
          <p:nvPr/>
        </p:nvSpPr>
        <p:spPr>
          <a:xfrm>
            <a:off x="1501922" y="3553500"/>
            <a:ext cx="305131" cy="26992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482" y="3214"/>
                </a:moveTo>
                <a:lnTo>
                  <a:pt x="111482" y="3214"/>
                </a:lnTo>
                <a:cubicBezTo>
                  <a:pt x="75141" y="31500"/>
                  <a:pt x="75141" y="31500"/>
                  <a:pt x="75141" y="31500"/>
                </a:cubicBezTo>
                <a:cubicBezTo>
                  <a:pt x="75141" y="9428"/>
                  <a:pt x="75141" y="9428"/>
                  <a:pt x="75141" y="9428"/>
                </a:cubicBezTo>
                <a:cubicBezTo>
                  <a:pt x="75141" y="0"/>
                  <a:pt x="72492" y="0"/>
                  <a:pt x="67003" y="3214"/>
                </a:cubicBezTo>
                <a:cubicBezTo>
                  <a:pt x="2839" y="53571"/>
                  <a:pt x="2839" y="53571"/>
                  <a:pt x="2839" y="53571"/>
                </a:cubicBezTo>
                <a:cubicBezTo>
                  <a:pt x="0" y="56785"/>
                  <a:pt x="0" y="63000"/>
                  <a:pt x="2839" y="66214"/>
                </a:cubicBezTo>
                <a:cubicBezTo>
                  <a:pt x="67003" y="119785"/>
                  <a:pt x="67003" y="119785"/>
                  <a:pt x="67003" y="119785"/>
                </a:cubicBezTo>
                <a:cubicBezTo>
                  <a:pt x="69652" y="119785"/>
                  <a:pt x="75141" y="119785"/>
                  <a:pt x="75141" y="110357"/>
                </a:cubicBezTo>
                <a:cubicBezTo>
                  <a:pt x="75141" y="88285"/>
                  <a:pt x="75141" y="88285"/>
                  <a:pt x="75141" y="88285"/>
                </a:cubicBezTo>
                <a:cubicBezTo>
                  <a:pt x="111482" y="119785"/>
                  <a:pt x="111482" y="119785"/>
                  <a:pt x="111482" y="119785"/>
                </a:cubicBezTo>
                <a:cubicBezTo>
                  <a:pt x="114321" y="119785"/>
                  <a:pt x="119810" y="119785"/>
                  <a:pt x="119810" y="110357"/>
                </a:cubicBezTo>
                <a:cubicBezTo>
                  <a:pt x="119810" y="9428"/>
                  <a:pt x="119810" y="9428"/>
                  <a:pt x="119810" y="9428"/>
                </a:cubicBezTo>
                <a:cubicBezTo>
                  <a:pt x="119810" y="0"/>
                  <a:pt x="116971" y="0"/>
                  <a:pt x="111482" y="3214"/>
                </a:cubicBezTo>
                <a:close/>
                <a:moveTo>
                  <a:pt x="114321" y="107142"/>
                </a:moveTo>
                <a:lnTo>
                  <a:pt x="114321" y="107142"/>
                </a:lnTo>
                <a:cubicBezTo>
                  <a:pt x="69652" y="72428"/>
                  <a:pt x="69652" y="72428"/>
                  <a:pt x="69652" y="72428"/>
                </a:cubicBezTo>
                <a:lnTo>
                  <a:pt x="69652" y="107142"/>
                </a:lnTo>
                <a:cubicBezTo>
                  <a:pt x="8328" y="59785"/>
                  <a:pt x="8328" y="59785"/>
                  <a:pt x="8328" y="59785"/>
                </a:cubicBezTo>
                <a:cubicBezTo>
                  <a:pt x="69652" y="12642"/>
                  <a:pt x="69652" y="12642"/>
                  <a:pt x="69652" y="12642"/>
                </a:cubicBezTo>
                <a:cubicBezTo>
                  <a:pt x="69652" y="22071"/>
                  <a:pt x="69652" y="50571"/>
                  <a:pt x="69652" y="50571"/>
                </a:cubicBezTo>
                <a:cubicBezTo>
                  <a:pt x="114321" y="12642"/>
                  <a:pt x="114321" y="12642"/>
                  <a:pt x="114321" y="12642"/>
                </a:cubicBezTo>
                <a:lnTo>
                  <a:pt x="114321" y="107142"/>
                </a:ln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4" name="Shape 4704"/>
          <p:cNvSpPr/>
          <p:nvPr/>
        </p:nvSpPr>
        <p:spPr>
          <a:xfrm>
            <a:off x="5449220" y="3066576"/>
            <a:ext cx="262800" cy="2681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3394" y="0"/>
                </a:moveTo>
                <a:lnTo>
                  <a:pt x="113394" y="0"/>
                </a:lnTo>
                <a:cubicBezTo>
                  <a:pt x="9688" y="0"/>
                  <a:pt x="9688" y="0"/>
                  <a:pt x="9688" y="0"/>
                </a:cubicBezTo>
                <a:cubicBezTo>
                  <a:pt x="3082" y="0"/>
                  <a:pt x="0" y="6417"/>
                  <a:pt x="0" y="9411"/>
                </a:cubicBezTo>
                <a:cubicBezTo>
                  <a:pt x="0" y="110160"/>
                  <a:pt x="0" y="110160"/>
                  <a:pt x="0" y="110160"/>
                </a:cubicBezTo>
                <a:cubicBezTo>
                  <a:pt x="0" y="113368"/>
                  <a:pt x="3082" y="119786"/>
                  <a:pt x="9688" y="119786"/>
                </a:cubicBezTo>
                <a:cubicBezTo>
                  <a:pt x="113394" y="119786"/>
                  <a:pt x="113394" y="119786"/>
                  <a:pt x="113394" y="119786"/>
                </a:cubicBezTo>
                <a:cubicBezTo>
                  <a:pt x="116697" y="119786"/>
                  <a:pt x="119779" y="113368"/>
                  <a:pt x="119779" y="110160"/>
                </a:cubicBezTo>
                <a:cubicBezTo>
                  <a:pt x="119779" y="9411"/>
                  <a:pt x="119779" y="9411"/>
                  <a:pt x="119779" y="9411"/>
                </a:cubicBezTo>
                <a:cubicBezTo>
                  <a:pt x="119779" y="6417"/>
                  <a:pt x="116697" y="0"/>
                  <a:pt x="113394" y="0"/>
                </a:cubicBezTo>
                <a:close/>
                <a:moveTo>
                  <a:pt x="113394" y="107165"/>
                </a:moveTo>
                <a:lnTo>
                  <a:pt x="113394" y="107165"/>
                </a:lnTo>
                <a:cubicBezTo>
                  <a:pt x="113394" y="107165"/>
                  <a:pt x="110091" y="110160"/>
                  <a:pt x="106788" y="110160"/>
                </a:cubicBezTo>
                <a:cubicBezTo>
                  <a:pt x="12770" y="110160"/>
                  <a:pt x="12770" y="110160"/>
                  <a:pt x="12770" y="110160"/>
                </a:cubicBezTo>
                <a:cubicBezTo>
                  <a:pt x="9688" y="110160"/>
                  <a:pt x="9688" y="107165"/>
                  <a:pt x="9688" y="107165"/>
                </a:cubicBezTo>
                <a:cubicBezTo>
                  <a:pt x="9688" y="12620"/>
                  <a:pt x="9688" y="12620"/>
                  <a:pt x="9688" y="12620"/>
                </a:cubicBezTo>
                <a:cubicBezTo>
                  <a:pt x="9688" y="12620"/>
                  <a:pt x="9688" y="9411"/>
                  <a:pt x="12770" y="9411"/>
                </a:cubicBezTo>
                <a:cubicBezTo>
                  <a:pt x="106788" y="9411"/>
                  <a:pt x="106788" y="9411"/>
                  <a:pt x="106788" y="9411"/>
                </a:cubicBezTo>
                <a:cubicBezTo>
                  <a:pt x="110091" y="9411"/>
                  <a:pt x="113394" y="12620"/>
                  <a:pt x="113394" y="12620"/>
                </a:cubicBezTo>
                <a:lnTo>
                  <a:pt x="113394" y="107165"/>
                </a:ln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6" name="Shape 4706"/>
          <p:cNvSpPr/>
          <p:nvPr/>
        </p:nvSpPr>
        <p:spPr>
          <a:xfrm>
            <a:off x="4493260" y="3066576"/>
            <a:ext cx="211651" cy="26816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665" y="53475"/>
                </a:moveTo>
                <a:lnTo>
                  <a:pt x="115665" y="53475"/>
                </a:lnTo>
                <a:cubicBezTo>
                  <a:pt x="15981" y="3208"/>
                  <a:pt x="15981" y="3208"/>
                  <a:pt x="15981" y="3208"/>
                </a:cubicBezTo>
                <a:cubicBezTo>
                  <a:pt x="8126" y="0"/>
                  <a:pt x="0" y="0"/>
                  <a:pt x="0" y="9411"/>
                </a:cubicBezTo>
                <a:cubicBezTo>
                  <a:pt x="0" y="110160"/>
                  <a:pt x="0" y="110160"/>
                  <a:pt x="0" y="110160"/>
                </a:cubicBezTo>
                <a:cubicBezTo>
                  <a:pt x="0" y="119786"/>
                  <a:pt x="8126" y="119786"/>
                  <a:pt x="15981" y="116577"/>
                </a:cubicBezTo>
                <a:cubicBezTo>
                  <a:pt x="115665" y="66096"/>
                  <a:pt x="115665" y="66096"/>
                  <a:pt x="115665" y="66096"/>
                </a:cubicBezTo>
                <a:cubicBezTo>
                  <a:pt x="119729" y="62887"/>
                  <a:pt x="119729" y="56684"/>
                  <a:pt x="115665" y="53475"/>
                </a:cubicBezTo>
                <a:close/>
                <a:moveTo>
                  <a:pt x="11918" y="107165"/>
                </a:moveTo>
                <a:lnTo>
                  <a:pt x="11918" y="107165"/>
                </a:lnTo>
                <a:cubicBezTo>
                  <a:pt x="11918" y="103957"/>
                  <a:pt x="11918" y="18823"/>
                  <a:pt x="11918" y="12620"/>
                </a:cubicBezTo>
                <a:cubicBezTo>
                  <a:pt x="107810" y="59893"/>
                  <a:pt x="107810" y="59893"/>
                  <a:pt x="107810" y="59893"/>
                </a:cubicBezTo>
                <a:lnTo>
                  <a:pt x="11918" y="107165"/>
                </a:ln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08" name="Shape 4708"/>
          <p:cNvSpPr/>
          <p:nvPr/>
        </p:nvSpPr>
        <p:spPr>
          <a:xfrm>
            <a:off x="3473807" y="3087747"/>
            <a:ext cx="283967" cy="225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1898" y="60000"/>
                </a:moveTo>
                <a:lnTo>
                  <a:pt x="101898" y="60000"/>
                </a:lnTo>
                <a:cubicBezTo>
                  <a:pt x="119796" y="37627"/>
                  <a:pt x="119796" y="37627"/>
                  <a:pt x="119796" y="37627"/>
                </a:cubicBezTo>
                <a:cubicBezTo>
                  <a:pt x="119796" y="37627"/>
                  <a:pt x="119796" y="33813"/>
                  <a:pt x="119796" y="30000"/>
                </a:cubicBezTo>
                <a:cubicBezTo>
                  <a:pt x="116745" y="30000"/>
                  <a:pt x="113898" y="30000"/>
                  <a:pt x="113898" y="33813"/>
                </a:cubicBezTo>
                <a:cubicBezTo>
                  <a:pt x="95796" y="52372"/>
                  <a:pt x="95796" y="52372"/>
                  <a:pt x="95796" y="52372"/>
                </a:cubicBezTo>
                <a:cubicBezTo>
                  <a:pt x="80949" y="33813"/>
                  <a:pt x="80949" y="33813"/>
                  <a:pt x="80949" y="33813"/>
                </a:cubicBezTo>
                <a:cubicBezTo>
                  <a:pt x="77898" y="30000"/>
                  <a:pt x="75050" y="30000"/>
                  <a:pt x="75050" y="30000"/>
                </a:cubicBezTo>
                <a:cubicBezTo>
                  <a:pt x="72000" y="33813"/>
                  <a:pt x="72000" y="37627"/>
                  <a:pt x="75050" y="37627"/>
                </a:cubicBezTo>
                <a:cubicBezTo>
                  <a:pt x="89898" y="60000"/>
                  <a:pt x="89898" y="60000"/>
                  <a:pt x="89898" y="60000"/>
                </a:cubicBezTo>
                <a:cubicBezTo>
                  <a:pt x="75050" y="82372"/>
                  <a:pt x="75050" y="82372"/>
                  <a:pt x="75050" y="82372"/>
                </a:cubicBezTo>
                <a:cubicBezTo>
                  <a:pt x="72000" y="82372"/>
                  <a:pt x="72000" y="86186"/>
                  <a:pt x="75050" y="89745"/>
                </a:cubicBezTo>
                <a:cubicBezTo>
                  <a:pt x="75050" y="89745"/>
                  <a:pt x="77898" y="89745"/>
                  <a:pt x="80949" y="86186"/>
                </a:cubicBezTo>
                <a:cubicBezTo>
                  <a:pt x="95796" y="67372"/>
                  <a:pt x="95796" y="67372"/>
                  <a:pt x="95796" y="67372"/>
                </a:cubicBezTo>
                <a:cubicBezTo>
                  <a:pt x="113898" y="86186"/>
                  <a:pt x="113898" y="86186"/>
                  <a:pt x="113898" y="86186"/>
                </a:cubicBezTo>
                <a:cubicBezTo>
                  <a:pt x="113898" y="89745"/>
                  <a:pt x="116745" y="89745"/>
                  <a:pt x="119796" y="89745"/>
                </a:cubicBezTo>
                <a:cubicBezTo>
                  <a:pt x="119796" y="86186"/>
                  <a:pt x="119796" y="82372"/>
                  <a:pt x="119796" y="82372"/>
                </a:cubicBezTo>
                <a:lnTo>
                  <a:pt x="101898" y="60000"/>
                </a:lnTo>
                <a:close/>
                <a:moveTo>
                  <a:pt x="56949" y="0"/>
                </a:moveTo>
                <a:lnTo>
                  <a:pt x="56949" y="0"/>
                </a:lnTo>
                <a:cubicBezTo>
                  <a:pt x="20949" y="30000"/>
                  <a:pt x="20949" y="30000"/>
                  <a:pt x="20949" y="30000"/>
                </a:cubicBezTo>
                <a:cubicBezTo>
                  <a:pt x="8949" y="30000"/>
                  <a:pt x="8949" y="30000"/>
                  <a:pt x="8949" y="30000"/>
                </a:cubicBezTo>
                <a:cubicBezTo>
                  <a:pt x="6101" y="30000"/>
                  <a:pt x="0" y="33813"/>
                  <a:pt x="0" y="41186"/>
                </a:cubicBezTo>
                <a:cubicBezTo>
                  <a:pt x="0" y="78559"/>
                  <a:pt x="0" y="78559"/>
                  <a:pt x="0" y="78559"/>
                </a:cubicBezTo>
                <a:cubicBezTo>
                  <a:pt x="0" y="86186"/>
                  <a:pt x="6101" y="89745"/>
                  <a:pt x="8949" y="89745"/>
                </a:cubicBezTo>
                <a:cubicBezTo>
                  <a:pt x="20949" y="89745"/>
                  <a:pt x="20949" y="89745"/>
                  <a:pt x="20949" y="89745"/>
                </a:cubicBezTo>
                <a:cubicBezTo>
                  <a:pt x="56949" y="119745"/>
                  <a:pt x="56949" y="119745"/>
                  <a:pt x="56949" y="119745"/>
                </a:cubicBezTo>
                <a:cubicBezTo>
                  <a:pt x="60000" y="119745"/>
                  <a:pt x="65898" y="116186"/>
                  <a:pt x="65898" y="108559"/>
                </a:cubicBezTo>
                <a:cubicBezTo>
                  <a:pt x="65898" y="11186"/>
                  <a:pt x="65898" y="11186"/>
                  <a:pt x="65898" y="11186"/>
                </a:cubicBezTo>
                <a:cubicBezTo>
                  <a:pt x="65898" y="3813"/>
                  <a:pt x="60000" y="0"/>
                  <a:pt x="56949" y="0"/>
                </a:cubicBezTo>
                <a:close/>
                <a:moveTo>
                  <a:pt x="20949" y="75000"/>
                </a:moveTo>
                <a:lnTo>
                  <a:pt x="20949" y="75000"/>
                </a:lnTo>
                <a:cubicBezTo>
                  <a:pt x="20949" y="78559"/>
                  <a:pt x="18101" y="78559"/>
                  <a:pt x="18101" y="78559"/>
                </a:cubicBezTo>
                <a:cubicBezTo>
                  <a:pt x="12000" y="78559"/>
                  <a:pt x="12000" y="78559"/>
                  <a:pt x="12000" y="78559"/>
                </a:cubicBezTo>
                <a:cubicBezTo>
                  <a:pt x="12000" y="78559"/>
                  <a:pt x="8949" y="78559"/>
                  <a:pt x="8949" y="75000"/>
                </a:cubicBezTo>
                <a:cubicBezTo>
                  <a:pt x="8949" y="45000"/>
                  <a:pt x="8949" y="45000"/>
                  <a:pt x="8949" y="45000"/>
                </a:cubicBezTo>
                <a:cubicBezTo>
                  <a:pt x="8949" y="41186"/>
                  <a:pt x="12000" y="41186"/>
                  <a:pt x="12000" y="41186"/>
                </a:cubicBezTo>
                <a:cubicBezTo>
                  <a:pt x="18101" y="41186"/>
                  <a:pt x="18101" y="41186"/>
                  <a:pt x="18101" y="41186"/>
                </a:cubicBezTo>
                <a:cubicBezTo>
                  <a:pt x="18101" y="41186"/>
                  <a:pt x="20949" y="41186"/>
                  <a:pt x="20949" y="45000"/>
                </a:cubicBezTo>
                <a:lnTo>
                  <a:pt x="20949" y="75000"/>
                </a:lnTo>
                <a:close/>
                <a:moveTo>
                  <a:pt x="56949" y="108559"/>
                </a:moveTo>
                <a:lnTo>
                  <a:pt x="56949" y="108559"/>
                </a:lnTo>
                <a:cubicBezTo>
                  <a:pt x="30101" y="86186"/>
                  <a:pt x="30101" y="86186"/>
                  <a:pt x="30101" y="86186"/>
                </a:cubicBezTo>
                <a:cubicBezTo>
                  <a:pt x="30101" y="30000"/>
                  <a:pt x="30101" y="30000"/>
                  <a:pt x="30101" y="30000"/>
                </a:cubicBezTo>
                <a:cubicBezTo>
                  <a:pt x="56949" y="11186"/>
                  <a:pt x="56949" y="11186"/>
                  <a:pt x="56949" y="11186"/>
                </a:cubicBezTo>
                <a:lnTo>
                  <a:pt x="56949" y="108559"/>
                </a:ln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0" name="Shape 4710"/>
          <p:cNvSpPr/>
          <p:nvPr/>
        </p:nvSpPr>
        <p:spPr>
          <a:xfrm>
            <a:off x="2512558" y="3087747"/>
            <a:ext cx="241635" cy="225821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6932" y="0"/>
                </a:moveTo>
                <a:lnTo>
                  <a:pt x="66932" y="0"/>
                </a:lnTo>
                <a:cubicBezTo>
                  <a:pt x="24621" y="30000"/>
                  <a:pt x="24621" y="30000"/>
                  <a:pt x="24621" y="30000"/>
                </a:cubicBezTo>
                <a:cubicBezTo>
                  <a:pt x="10517" y="30000"/>
                  <a:pt x="10517" y="30000"/>
                  <a:pt x="10517" y="30000"/>
                </a:cubicBezTo>
                <a:cubicBezTo>
                  <a:pt x="7171" y="30000"/>
                  <a:pt x="0" y="33813"/>
                  <a:pt x="0" y="41186"/>
                </a:cubicBezTo>
                <a:cubicBezTo>
                  <a:pt x="0" y="78559"/>
                  <a:pt x="0" y="78559"/>
                  <a:pt x="0" y="78559"/>
                </a:cubicBezTo>
                <a:cubicBezTo>
                  <a:pt x="0" y="86186"/>
                  <a:pt x="7171" y="89745"/>
                  <a:pt x="10517" y="89745"/>
                </a:cubicBezTo>
                <a:cubicBezTo>
                  <a:pt x="24621" y="89745"/>
                  <a:pt x="24621" y="89745"/>
                  <a:pt x="24621" y="89745"/>
                </a:cubicBezTo>
                <a:cubicBezTo>
                  <a:pt x="66932" y="119745"/>
                  <a:pt x="66932" y="119745"/>
                  <a:pt x="66932" y="119745"/>
                </a:cubicBezTo>
                <a:cubicBezTo>
                  <a:pt x="70517" y="119745"/>
                  <a:pt x="77450" y="116186"/>
                  <a:pt x="77450" y="108559"/>
                </a:cubicBezTo>
                <a:cubicBezTo>
                  <a:pt x="77450" y="11186"/>
                  <a:pt x="77450" y="11186"/>
                  <a:pt x="77450" y="11186"/>
                </a:cubicBezTo>
                <a:cubicBezTo>
                  <a:pt x="77450" y="3813"/>
                  <a:pt x="70517" y="0"/>
                  <a:pt x="66932" y="0"/>
                </a:cubicBezTo>
                <a:close/>
                <a:moveTo>
                  <a:pt x="24621" y="75000"/>
                </a:moveTo>
                <a:lnTo>
                  <a:pt x="24621" y="75000"/>
                </a:lnTo>
                <a:cubicBezTo>
                  <a:pt x="24621" y="78559"/>
                  <a:pt x="21274" y="78559"/>
                  <a:pt x="21274" y="78559"/>
                </a:cubicBezTo>
                <a:cubicBezTo>
                  <a:pt x="14103" y="78559"/>
                  <a:pt x="14103" y="78559"/>
                  <a:pt x="14103" y="78559"/>
                </a:cubicBezTo>
                <a:cubicBezTo>
                  <a:pt x="14103" y="78559"/>
                  <a:pt x="10517" y="78559"/>
                  <a:pt x="10517" y="75000"/>
                </a:cubicBezTo>
                <a:cubicBezTo>
                  <a:pt x="10517" y="45000"/>
                  <a:pt x="10517" y="45000"/>
                  <a:pt x="10517" y="45000"/>
                </a:cubicBezTo>
                <a:cubicBezTo>
                  <a:pt x="10517" y="41186"/>
                  <a:pt x="14103" y="41186"/>
                  <a:pt x="14103" y="41186"/>
                </a:cubicBezTo>
                <a:cubicBezTo>
                  <a:pt x="21274" y="41186"/>
                  <a:pt x="21274" y="41186"/>
                  <a:pt x="21274" y="41186"/>
                </a:cubicBezTo>
                <a:cubicBezTo>
                  <a:pt x="21274" y="41186"/>
                  <a:pt x="24621" y="41186"/>
                  <a:pt x="24621" y="45000"/>
                </a:cubicBezTo>
                <a:lnTo>
                  <a:pt x="24621" y="75000"/>
                </a:lnTo>
                <a:close/>
                <a:moveTo>
                  <a:pt x="66932" y="108559"/>
                </a:moveTo>
                <a:lnTo>
                  <a:pt x="66932" y="108559"/>
                </a:lnTo>
                <a:cubicBezTo>
                  <a:pt x="35378" y="86186"/>
                  <a:pt x="35378" y="86186"/>
                  <a:pt x="35378" y="86186"/>
                </a:cubicBezTo>
                <a:cubicBezTo>
                  <a:pt x="35378" y="78559"/>
                  <a:pt x="35378" y="37627"/>
                  <a:pt x="35378" y="30000"/>
                </a:cubicBezTo>
                <a:cubicBezTo>
                  <a:pt x="66932" y="11186"/>
                  <a:pt x="66932" y="11186"/>
                  <a:pt x="66932" y="11186"/>
                </a:cubicBezTo>
                <a:cubicBezTo>
                  <a:pt x="66932" y="15000"/>
                  <a:pt x="66932" y="104745"/>
                  <a:pt x="66932" y="108559"/>
                </a:cubicBezTo>
                <a:close/>
                <a:moveTo>
                  <a:pt x="91553" y="26186"/>
                </a:moveTo>
                <a:lnTo>
                  <a:pt x="91553" y="26186"/>
                </a:lnTo>
                <a:cubicBezTo>
                  <a:pt x="91553" y="33813"/>
                  <a:pt x="91553" y="33813"/>
                  <a:pt x="91553" y="33813"/>
                </a:cubicBezTo>
                <a:cubicBezTo>
                  <a:pt x="102071" y="37627"/>
                  <a:pt x="109243" y="48559"/>
                  <a:pt x="109243" y="60000"/>
                </a:cubicBezTo>
                <a:cubicBezTo>
                  <a:pt x="109243" y="71186"/>
                  <a:pt x="102071" y="82372"/>
                  <a:pt x="91553" y="86186"/>
                </a:cubicBezTo>
                <a:cubicBezTo>
                  <a:pt x="91553" y="93559"/>
                  <a:pt x="91553" y="93559"/>
                  <a:pt x="91553" y="93559"/>
                </a:cubicBezTo>
                <a:cubicBezTo>
                  <a:pt x="105657" y="93559"/>
                  <a:pt x="119760" y="78559"/>
                  <a:pt x="119760" y="60000"/>
                </a:cubicBezTo>
                <a:cubicBezTo>
                  <a:pt x="119760" y="41186"/>
                  <a:pt x="105657" y="26186"/>
                  <a:pt x="91553" y="26186"/>
                </a:cubicBez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2" name="Shape 4712"/>
          <p:cNvSpPr/>
          <p:nvPr/>
        </p:nvSpPr>
        <p:spPr>
          <a:xfrm>
            <a:off x="1544252" y="3050698"/>
            <a:ext cx="227526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3559" y="85492"/>
                </a:moveTo>
                <a:lnTo>
                  <a:pt x="93559" y="85492"/>
                </a:lnTo>
                <a:cubicBezTo>
                  <a:pt x="93559" y="71340"/>
                  <a:pt x="78559" y="59903"/>
                  <a:pt x="60000" y="59903"/>
                </a:cubicBezTo>
                <a:cubicBezTo>
                  <a:pt x="41186" y="59903"/>
                  <a:pt x="26440" y="71340"/>
                  <a:pt x="26440" y="85492"/>
                </a:cubicBezTo>
                <a:cubicBezTo>
                  <a:pt x="26440" y="99838"/>
                  <a:pt x="41186" y="114184"/>
                  <a:pt x="60000" y="114184"/>
                </a:cubicBezTo>
                <a:cubicBezTo>
                  <a:pt x="78559" y="114184"/>
                  <a:pt x="93559" y="99838"/>
                  <a:pt x="93559" y="85492"/>
                </a:cubicBezTo>
                <a:close/>
                <a:moveTo>
                  <a:pt x="60000" y="105460"/>
                </a:moveTo>
                <a:lnTo>
                  <a:pt x="60000" y="105460"/>
                </a:lnTo>
                <a:cubicBezTo>
                  <a:pt x="45000" y="105460"/>
                  <a:pt x="33813" y="96930"/>
                  <a:pt x="33813" y="85492"/>
                </a:cubicBezTo>
                <a:cubicBezTo>
                  <a:pt x="33813" y="76962"/>
                  <a:pt x="45000" y="68432"/>
                  <a:pt x="60000" y="68432"/>
                </a:cubicBezTo>
                <a:cubicBezTo>
                  <a:pt x="75000" y="68432"/>
                  <a:pt x="86186" y="76962"/>
                  <a:pt x="86186" y="85492"/>
                </a:cubicBezTo>
                <a:cubicBezTo>
                  <a:pt x="86186" y="96930"/>
                  <a:pt x="75000" y="105460"/>
                  <a:pt x="60000" y="105460"/>
                </a:cubicBezTo>
                <a:close/>
                <a:moveTo>
                  <a:pt x="101186" y="0"/>
                </a:moveTo>
                <a:lnTo>
                  <a:pt x="101186" y="0"/>
                </a:lnTo>
                <a:cubicBezTo>
                  <a:pt x="18813" y="0"/>
                  <a:pt x="18813" y="0"/>
                  <a:pt x="18813" y="0"/>
                </a:cubicBezTo>
                <a:cubicBezTo>
                  <a:pt x="7627" y="0"/>
                  <a:pt x="0" y="5621"/>
                  <a:pt x="0" y="14151"/>
                </a:cubicBezTo>
                <a:cubicBezTo>
                  <a:pt x="0" y="105460"/>
                  <a:pt x="0" y="105460"/>
                  <a:pt x="0" y="105460"/>
                </a:cubicBezTo>
                <a:cubicBezTo>
                  <a:pt x="0" y="114184"/>
                  <a:pt x="7627" y="119806"/>
                  <a:pt x="18813" y="119806"/>
                </a:cubicBezTo>
                <a:cubicBezTo>
                  <a:pt x="101186" y="119806"/>
                  <a:pt x="101186" y="119806"/>
                  <a:pt x="101186" y="119806"/>
                </a:cubicBezTo>
                <a:cubicBezTo>
                  <a:pt x="112372" y="119806"/>
                  <a:pt x="119745" y="114184"/>
                  <a:pt x="119745" y="105460"/>
                </a:cubicBezTo>
                <a:cubicBezTo>
                  <a:pt x="119745" y="14151"/>
                  <a:pt x="119745" y="14151"/>
                  <a:pt x="119745" y="14151"/>
                </a:cubicBezTo>
                <a:cubicBezTo>
                  <a:pt x="119745" y="5621"/>
                  <a:pt x="112372" y="0"/>
                  <a:pt x="101186" y="0"/>
                </a:cubicBezTo>
                <a:close/>
                <a:moveTo>
                  <a:pt x="108559" y="105460"/>
                </a:moveTo>
                <a:lnTo>
                  <a:pt x="108559" y="105460"/>
                </a:lnTo>
                <a:cubicBezTo>
                  <a:pt x="108559" y="108368"/>
                  <a:pt x="105000" y="114184"/>
                  <a:pt x="101186" y="114184"/>
                </a:cubicBezTo>
                <a:cubicBezTo>
                  <a:pt x="60000" y="114184"/>
                  <a:pt x="60000" y="114184"/>
                  <a:pt x="60000" y="114184"/>
                </a:cubicBezTo>
                <a:cubicBezTo>
                  <a:pt x="18813" y="114184"/>
                  <a:pt x="18813" y="114184"/>
                  <a:pt x="18813" y="114184"/>
                </a:cubicBezTo>
                <a:cubicBezTo>
                  <a:pt x="15000" y="114184"/>
                  <a:pt x="11440" y="108368"/>
                  <a:pt x="11440" y="105460"/>
                </a:cubicBezTo>
                <a:cubicBezTo>
                  <a:pt x="11440" y="14151"/>
                  <a:pt x="11440" y="14151"/>
                  <a:pt x="11440" y="14151"/>
                </a:cubicBezTo>
                <a:cubicBezTo>
                  <a:pt x="11440" y="11437"/>
                  <a:pt x="15000" y="5621"/>
                  <a:pt x="18813" y="5621"/>
                </a:cubicBezTo>
                <a:cubicBezTo>
                  <a:pt x="101186" y="5621"/>
                  <a:pt x="101186" y="5621"/>
                  <a:pt x="101186" y="5621"/>
                </a:cubicBezTo>
                <a:cubicBezTo>
                  <a:pt x="105000" y="5621"/>
                  <a:pt x="108559" y="11437"/>
                  <a:pt x="108559" y="14151"/>
                </a:cubicBezTo>
                <a:lnTo>
                  <a:pt x="108559" y="105460"/>
                </a:lnTo>
                <a:close/>
                <a:moveTo>
                  <a:pt x="60000" y="14151"/>
                </a:moveTo>
                <a:lnTo>
                  <a:pt x="60000" y="14151"/>
                </a:lnTo>
                <a:cubicBezTo>
                  <a:pt x="45000" y="14151"/>
                  <a:pt x="33813" y="22681"/>
                  <a:pt x="33813" y="34119"/>
                </a:cubicBezTo>
                <a:cubicBezTo>
                  <a:pt x="33813" y="42843"/>
                  <a:pt x="45000" y="51179"/>
                  <a:pt x="60000" y="51179"/>
                </a:cubicBezTo>
                <a:cubicBezTo>
                  <a:pt x="75000" y="51179"/>
                  <a:pt x="86186" y="42843"/>
                  <a:pt x="86186" y="34119"/>
                </a:cubicBezTo>
                <a:cubicBezTo>
                  <a:pt x="86186" y="22681"/>
                  <a:pt x="75000" y="14151"/>
                  <a:pt x="60000" y="14151"/>
                </a:cubicBezTo>
                <a:close/>
                <a:moveTo>
                  <a:pt x="60000" y="45557"/>
                </a:moveTo>
                <a:lnTo>
                  <a:pt x="60000" y="45557"/>
                </a:lnTo>
                <a:cubicBezTo>
                  <a:pt x="52627" y="45557"/>
                  <a:pt x="45000" y="39935"/>
                  <a:pt x="45000" y="34119"/>
                </a:cubicBezTo>
                <a:cubicBezTo>
                  <a:pt x="45000" y="25589"/>
                  <a:pt x="52627" y="22681"/>
                  <a:pt x="60000" y="22681"/>
                </a:cubicBezTo>
                <a:cubicBezTo>
                  <a:pt x="67627" y="22681"/>
                  <a:pt x="75000" y="25589"/>
                  <a:pt x="75000" y="34119"/>
                </a:cubicBezTo>
                <a:cubicBezTo>
                  <a:pt x="75000" y="39935"/>
                  <a:pt x="67627" y="45557"/>
                  <a:pt x="60000" y="45557"/>
                </a:cubicBezTo>
                <a:close/>
              </a:path>
            </a:pathLst>
          </a:custGeom>
          <a:solidFill>
            <a:srgbClr val="FF3636"/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4" name="Shape 4714"/>
          <p:cNvSpPr/>
          <p:nvPr/>
        </p:nvSpPr>
        <p:spPr>
          <a:xfrm>
            <a:off x="5477440" y="2142419"/>
            <a:ext cx="204596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5794" y="27823"/>
                </a:moveTo>
                <a:lnTo>
                  <a:pt x="115794" y="27823"/>
                </a:lnTo>
                <a:cubicBezTo>
                  <a:pt x="107383" y="11167"/>
                  <a:pt x="86635" y="0"/>
                  <a:pt x="61962" y="0"/>
                </a:cubicBezTo>
                <a:cubicBezTo>
                  <a:pt x="33084" y="0"/>
                  <a:pt x="12616" y="11167"/>
                  <a:pt x="8411" y="27823"/>
                </a:cubicBezTo>
                <a:cubicBezTo>
                  <a:pt x="4205" y="27823"/>
                  <a:pt x="0" y="30662"/>
                  <a:pt x="0" y="33501"/>
                </a:cubicBezTo>
                <a:cubicBezTo>
                  <a:pt x="0" y="41829"/>
                  <a:pt x="0" y="41829"/>
                  <a:pt x="0" y="41829"/>
                </a:cubicBezTo>
                <a:cubicBezTo>
                  <a:pt x="0" y="44479"/>
                  <a:pt x="4205" y="50157"/>
                  <a:pt x="12616" y="50157"/>
                </a:cubicBezTo>
                <a:lnTo>
                  <a:pt x="12616" y="50157"/>
                </a:lnTo>
                <a:cubicBezTo>
                  <a:pt x="16542" y="52996"/>
                  <a:pt x="20747" y="58485"/>
                  <a:pt x="29158" y="61324"/>
                </a:cubicBezTo>
                <a:cubicBezTo>
                  <a:pt x="37289" y="111482"/>
                  <a:pt x="37289" y="111482"/>
                  <a:pt x="37289" y="111482"/>
                </a:cubicBezTo>
                <a:cubicBezTo>
                  <a:pt x="37289" y="116971"/>
                  <a:pt x="45700" y="119810"/>
                  <a:pt x="49626" y="119810"/>
                </a:cubicBezTo>
                <a:cubicBezTo>
                  <a:pt x="70373" y="119810"/>
                  <a:pt x="70373" y="119810"/>
                  <a:pt x="70373" y="119810"/>
                </a:cubicBezTo>
                <a:cubicBezTo>
                  <a:pt x="78504" y="119810"/>
                  <a:pt x="82710" y="116971"/>
                  <a:pt x="82710" y="111482"/>
                </a:cubicBezTo>
                <a:cubicBezTo>
                  <a:pt x="95046" y="61324"/>
                  <a:pt x="95046" y="61324"/>
                  <a:pt x="95046" y="61324"/>
                </a:cubicBezTo>
                <a:cubicBezTo>
                  <a:pt x="99252" y="58485"/>
                  <a:pt x="107383" y="52996"/>
                  <a:pt x="111588" y="50157"/>
                </a:cubicBezTo>
                <a:lnTo>
                  <a:pt x="111588" y="50157"/>
                </a:lnTo>
                <a:cubicBezTo>
                  <a:pt x="115794" y="50157"/>
                  <a:pt x="119719" y="44479"/>
                  <a:pt x="119719" y="41829"/>
                </a:cubicBezTo>
                <a:cubicBezTo>
                  <a:pt x="119719" y="33501"/>
                  <a:pt x="119719" y="33501"/>
                  <a:pt x="119719" y="33501"/>
                </a:cubicBezTo>
                <a:cubicBezTo>
                  <a:pt x="119719" y="30662"/>
                  <a:pt x="119719" y="27823"/>
                  <a:pt x="115794" y="27823"/>
                </a:cubicBezTo>
                <a:close/>
                <a:moveTo>
                  <a:pt x="61962" y="8328"/>
                </a:moveTo>
                <a:lnTo>
                  <a:pt x="61962" y="8328"/>
                </a:lnTo>
                <a:cubicBezTo>
                  <a:pt x="78504" y="8328"/>
                  <a:pt x="99252" y="16656"/>
                  <a:pt x="103177" y="27823"/>
                </a:cubicBezTo>
                <a:cubicBezTo>
                  <a:pt x="16542" y="27823"/>
                  <a:pt x="16542" y="27823"/>
                  <a:pt x="16542" y="27823"/>
                </a:cubicBezTo>
                <a:cubicBezTo>
                  <a:pt x="24953" y="16656"/>
                  <a:pt x="41495" y="8328"/>
                  <a:pt x="61962" y="8328"/>
                </a:cubicBezTo>
                <a:close/>
                <a:moveTo>
                  <a:pt x="70373" y="105993"/>
                </a:moveTo>
                <a:lnTo>
                  <a:pt x="70373" y="105993"/>
                </a:lnTo>
                <a:cubicBezTo>
                  <a:pt x="70373" y="108643"/>
                  <a:pt x="70373" y="111482"/>
                  <a:pt x="66168" y="111482"/>
                </a:cubicBezTo>
                <a:cubicBezTo>
                  <a:pt x="53831" y="111482"/>
                  <a:pt x="53831" y="111482"/>
                  <a:pt x="53831" y="111482"/>
                </a:cubicBezTo>
                <a:cubicBezTo>
                  <a:pt x="49626" y="111482"/>
                  <a:pt x="49626" y="108643"/>
                  <a:pt x="49626" y="105993"/>
                </a:cubicBezTo>
                <a:cubicBezTo>
                  <a:pt x="37289" y="64164"/>
                  <a:pt x="37289" y="64164"/>
                  <a:pt x="37289" y="64164"/>
                </a:cubicBezTo>
                <a:cubicBezTo>
                  <a:pt x="45700" y="66813"/>
                  <a:pt x="53831" y="66813"/>
                  <a:pt x="61962" y="66813"/>
                </a:cubicBezTo>
                <a:cubicBezTo>
                  <a:pt x="70373" y="66813"/>
                  <a:pt x="74579" y="66813"/>
                  <a:pt x="82710" y="64164"/>
                </a:cubicBezTo>
                <a:lnTo>
                  <a:pt x="70373" y="105993"/>
                </a:lnTo>
                <a:close/>
                <a:moveTo>
                  <a:pt x="61962" y="61324"/>
                </a:moveTo>
                <a:lnTo>
                  <a:pt x="61962" y="61324"/>
                </a:lnTo>
                <a:cubicBezTo>
                  <a:pt x="45700" y="61324"/>
                  <a:pt x="33084" y="55646"/>
                  <a:pt x="24953" y="50157"/>
                </a:cubicBezTo>
                <a:cubicBezTo>
                  <a:pt x="95046" y="50157"/>
                  <a:pt x="95046" y="50157"/>
                  <a:pt x="95046" y="50157"/>
                </a:cubicBezTo>
                <a:cubicBezTo>
                  <a:pt x="86635" y="55646"/>
                  <a:pt x="74579" y="61324"/>
                  <a:pt x="61962" y="61324"/>
                </a:cubicBezTo>
                <a:close/>
                <a:moveTo>
                  <a:pt x="103177" y="41829"/>
                </a:moveTo>
                <a:lnTo>
                  <a:pt x="103177" y="41829"/>
                </a:lnTo>
                <a:cubicBezTo>
                  <a:pt x="16542" y="41829"/>
                  <a:pt x="16542" y="41829"/>
                  <a:pt x="16542" y="41829"/>
                </a:cubicBezTo>
                <a:cubicBezTo>
                  <a:pt x="12616" y="41829"/>
                  <a:pt x="12616" y="38990"/>
                  <a:pt x="12616" y="38990"/>
                </a:cubicBezTo>
                <a:cubicBezTo>
                  <a:pt x="12616" y="36340"/>
                  <a:pt x="12616" y="33501"/>
                  <a:pt x="16542" y="33501"/>
                </a:cubicBezTo>
                <a:cubicBezTo>
                  <a:pt x="103177" y="33501"/>
                  <a:pt x="103177" y="33501"/>
                  <a:pt x="103177" y="33501"/>
                </a:cubicBezTo>
                <a:cubicBezTo>
                  <a:pt x="107383" y="33501"/>
                  <a:pt x="111588" y="36340"/>
                  <a:pt x="111588" y="38990"/>
                </a:cubicBezTo>
                <a:cubicBezTo>
                  <a:pt x="111588" y="38990"/>
                  <a:pt x="107383" y="41829"/>
                  <a:pt x="103177" y="4182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6" name="Shape 4716"/>
          <p:cNvSpPr/>
          <p:nvPr/>
        </p:nvSpPr>
        <p:spPr>
          <a:xfrm>
            <a:off x="4457986" y="2142419"/>
            <a:ext cx="283967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2903" y="66813"/>
                </a:moveTo>
                <a:lnTo>
                  <a:pt x="92903" y="66813"/>
                </a:lnTo>
                <a:cubicBezTo>
                  <a:pt x="98811" y="66813"/>
                  <a:pt x="104923" y="64164"/>
                  <a:pt x="104923" y="55646"/>
                </a:cubicBezTo>
                <a:cubicBezTo>
                  <a:pt x="104923" y="50157"/>
                  <a:pt x="98811" y="44479"/>
                  <a:pt x="92903" y="44479"/>
                </a:cubicBezTo>
                <a:cubicBezTo>
                  <a:pt x="83938" y="44479"/>
                  <a:pt x="80882" y="50157"/>
                  <a:pt x="80882" y="55646"/>
                </a:cubicBezTo>
                <a:cubicBezTo>
                  <a:pt x="80882" y="64164"/>
                  <a:pt x="83938" y="66813"/>
                  <a:pt x="92903" y="66813"/>
                </a:cubicBezTo>
                <a:close/>
                <a:moveTo>
                  <a:pt x="86791" y="52996"/>
                </a:moveTo>
                <a:lnTo>
                  <a:pt x="86791" y="52996"/>
                </a:lnTo>
                <a:cubicBezTo>
                  <a:pt x="95959" y="52996"/>
                  <a:pt x="95959" y="52996"/>
                  <a:pt x="95959" y="52996"/>
                </a:cubicBezTo>
                <a:cubicBezTo>
                  <a:pt x="95959" y="61324"/>
                  <a:pt x="95959" y="61324"/>
                  <a:pt x="95959" y="61324"/>
                </a:cubicBezTo>
                <a:cubicBezTo>
                  <a:pt x="86791" y="61324"/>
                  <a:pt x="86791" y="61324"/>
                  <a:pt x="86791" y="61324"/>
                </a:cubicBezTo>
                <a:lnTo>
                  <a:pt x="86791" y="52996"/>
                </a:lnTo>
                <a:close/>
                <a:moveTo>
                  <a:pt x="92903" y="97476"/>
                </a:moveTo>
                <a:lnTo>
                  <a:pt x="92903" y="97476"/>
                </a:lnTo>
                <a:cubicBezTo>
                  <a:pt x="98811" y="97476"/>
                  <a:pt x="104923" y="91987"/>
                  <a:pt x="104923" y="86309"/>
                </a:cubicBezTo>
                <a:cubicBezTo>
                  <a:pt x="104923" y="80820"/>
                  <a:pt x="98811" y="75331"/>
                  <a:pt x="92903" y="75331"/>
                </a:cubicBezTo>
                <a:cubicBezTo>
                  <a:pt x="83938" y="75331"/>
                  <a:pt x="80882" y="80820"/>
                  <a:pt x="80882" y="86309"/>
                </a:cubicBezTo>
                <a:cubicBezTo>
                  <a:pt x="80882" y="91987"/>
                  <a:pt x="83938" y="97476"/>
                  <a:pt x="92903" y="97476"/>
                </a:cubicBezTo>
                <a:close/>
                <a:moveTo>
                  <a:pt x="86791" y="83659"/>
                </a:moveTo>
                <a:lnTo>
                  <a:pt x="86791" y="83659"/>
                </a:lnTo>
                <a:cubicBezTo>
                  <a:pt x="95959" y="83659"/>
                  <a:pt x="95959" y="83659"/>
                  <a:pt x="95959" y="83659"/>
                </a:cubicBezTo>
                <a:cubicBezTo>
                  <a:pt x="95959" y="89148"/>
                  <a:pt x="95959" y="89148"/>
                  <a:pt x="95959" y="89148"/>
                </a:cubicBezTo>
                <a:cubicBezTo>
                  <a:pt x="86791" y="89148"/>
                  <a:pt x="86791" y="89148"/>
                  <a:pt x="86791" y="89148"/>
                </a:cubicBezTo>
                <a:lnTo>
                  <a:pt x="86791" y="83659"/>
                </a:lnTo>
                <a:close/>
                <a:moveTo>
                  <a:pt x="104923" y="0"/>
                </a:moveTo>
                <a:lnTo>
                  <a:pt x="104923" y="0"/>
                </a:lnTo>
                <a:cubicBezTo>
                  <a:pt x="14872" y="0"/>
                  <a:pt x="14872" y="0"/>
                  <a:pt x="14872" y="0"/>
                </a:cubicBezTo>
                <a:cubicBezTo>
                  <a:pt x="5908" y="0"/>
                  <a:pt x="0" y="8328"/>
                  <a:pt x="0" y="16656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5908" y="119810"/>
                  <a:pt x="14872" y="119810"/>
                </a:cubicBezTo>
                <a:cubicBezTo>
                  <a:pt x="104923" y="119810"/>
                  <a:pt x="104923" y="119810"/>
                  <a:pt x="104923" y="119810"/>
                </a:cubicBezTo>
                <a:cubicBezTo>
                  <a:pt x="113887" y="119810"/>
                  <a:pt x="119796" y="114321"/>
                  <a:pt x="119796" y="105993"/>
                </a:cubicBezTo>
                <a:cubicBezTo>
                  <a:pt x="119796" y="16656"/>
                  <a:pt x="119796" y="16656"/>
                  <a:pt x="119796" y="16656"/>
                </a:cubicBezTo>
                <a:cubicBezTo>
                  <a:pt x="119796" y="8328"/>
                  <a:pt x="113887" y="0"/>
                  <a:pt x="104923" y="0"/>
                </a:cubicBezTo>
                <a:close/>
                <a:moveTo>
                  <a:pt x="110831" y="105993"/>
                </a:moveTo>
                <a:lnTo>
                  <a:pt x="110831" y="105993"/>
                </a:lnTo>
                <a:cubicBezTo>
                  <a:pt x="110831" y="108643"/>
                  <a:pt x="107979" y="111482"/>
                  <a:pt x="104923" y="111482"/>
                </a:cubicBezTo>
                <a:cubicBezTo>
                  <a:pt x="14872" y="111482"/>
                  <a:pt x="14872" y="111482"/>
                  <a:pt x="14872" y="111482"/>
                </a:cubicBezTo>
                <a:cubicBezTo>
                  <a:pt x="11816" y="111482"/>
                  <a:pt x="8964" y="108643"/>
                  <a:pt x="8964" y="105993"/>
                </a:cubicBezTo>
                <a:cubicBezTo>
                  <a:pt x="8964" y="30662"/>
                  <a:pt x="8964" y="30662"/>
                  <a:pt x="8964" y="30662"/>
                </a:cubicBezTo>
                <a:cubicBezTo>
                  <a:pt x="110831" y="30662"/>
                  <a:pt x="110831" y="30662"/>
                  <a:pt x="110831" y="30662"/>
                </a:cubicBezTo>
                <a:lnTo>
                  <a:pt x="110831" y="105993"/>
                </a:lnTo>
                <a:close/>
                <a:moveTo>
                  <a:pt x="110831" y="22334"/>
                </a:moveTo>
                <a:lnTo>
                  <a:pt x="110831" y="22334"/>
                </a:lnTo>
                <a:cubicBezTo>
                  <a:pt x="8964" y="22334"/>
                  <a:pt x="8964" y="22334"/>
                  <a:pt x="8964" y="22334"/>
                </a:cubicBezTo>
                <a:cubicBezTo>
                  <a:pt x="8964" y="16656"/>
                  <a:pt x="8964" y="16656"/>
                  <a:pt x="8964" y="16656"/>
                </a:cubicBezTo>
                <a:cubicBezTo>
                  <a:pt x="8964" y="11167"/>
                  <a:pt x="11816" y="8328"/>
                  <a:pt x="14872" y="8328"/>
                </a:cubicBezTo>
                <a:cubicBezTo>
                  <a:pt x="104923" y="8328"/>
                  <a:pt x="104923" y="8328"/>
                  <a:pt x="104923" y="8328"/>
                </a:cubicBezTo>
                <a:cubicBezTo>
                  <a:pt x="107979" y="8328"/>
                  <a:pt x="110831" y="11167"/>
                  <a:pt x="110831" y="16656"/>
                </a:cubicBezTo>
                <a:lnTo>
                  <a:pt x="110831" y="22334"/>
                </a:lnTo>
                <a:close/>
                <a:moveTo>
                  <a:pt x="59898" y="66813"/>
                </a:moveTo>
                <a:lnTo>
                  <a:pt x="59898" y="66813"/>
                </a:lnTo>
                <a:cubicBezTo>
                  <a:pt x="66010" y="66813"/>
                  <a:pt x="71918" y="64164"/>
                  <a:pt x="71918" y="55646"/>
                </a:cubicBezTo>
                <a:cubicBezTo>
                  <a:pt x="71918" y="50157"/>
                  <a:pt x="66010" y="44479"/>
                  <a:pt x="59898" y="44479"/>
                </a:cubicBezTo>
                <a:cubicBezTo>
                  <a:pt x="53989" y="44479"/>
                  <a:pt x="47877" y="50157"/>
                  <a:pt x="47877" y="55646"/>
                </a:cubicBezTo>
                <a:cubicBezTo>
                  <a:pt x="47877" y="64164"/>
                  <a:pt x="53989" y="66813"/>
                  <a:pt x="59898" y="66813"/>
                </a:cubicBezTo>
                <a:close/>
                <a:moveTo>
                  <a:pt x="56842" y="52996"/>
                </a:moveTo>
                <a:lnTo>
                  <a:pt x="56842" y="52996"/>
                </a:lnTo>
                <a:cubicBezTo>
                  <a:pt x="62954" y="52996"/>
                  <a:pt x="62954" y="52996"/>
                  <a:pt x="62954" y="52996"/>
                </a:cubicBezTo>
                <a:cubicBezTo>
                  <a:pt x="62954" y="61324"/>
                  <a:pt x="62954" y="61324"/>
                  <a:pt x="62954" y="61324"/>
                </a:cubicBezTo>
                <a:cubicBezTo>
                  <a:pt x="56842" y="61324"/>
                  <a:pt x="56842" y="61324"/>
                  <a:pt x="56842" y="61324"/>
                </a:cubicBezTo>
                <a:lnTo>
                  <a:pt x="56842" y="52996"/>
                </a:lnTo>
                <a:close/>
                <a:moveTo>
                  <a:pt x="26893" y="66813"/>
                </a:moveTo>
                <a:lnTo>
                  <a:pt x="26893" y="66813"/>
                </a:lnTo>
                <a:cubicBezTo>
                  <a:pt x="35857" y="66813"/>
                  <a:pt x="38913" y="64164"/>
                  <a:pt x="38913" y="55646"/>
                </a:cubicBezTo>
                <a:cubicBezTo>
                  <a:pt x="38913" y="50157"/>
                  <a:pt x="35857" y="44479"/>
                  <a:pt x="26893" y="44479"/>
                </a:cubicBezTo>
                <a:cubicBezTo>
                  <a:pt x="20984" y="44479"/>
                  <a:pt x="14872" y="50157"/>
                  <a:pt x="14872" y="55646"/>
                </a:cubicBezTo>
                <a:cubicBezTo>
                  <a:pt x="14872" y="64164"/>
                  <a:pt x="20984" y="66813"/>
                  <a:pt x="26893" y="66813"/>
                </a:cubicBezTo>
                <a:close/>
                <a:moveTo>
                  <a:pt x="23837" y="52996"/>
                </a:moveTo>
                <a:lnTo>
                  <a:pt x="23837" y="52996"/>
                </a:lnTo>
                <a:cubicBezTo>
                  <a:pt x="33005" y="52996"/>
                  <a:pt x="33005" y="52996"/>
                  <a:pt x="33005" y="52996"/>
                </a:cubicBezTo>
                <a:cubicBezTo>
                  <a:pt x="33005" y="61324"/>
                  <a:pt x="33005" y="61324"/>
                  <a:pt x="33005" y="61324"/>
                </a:cubicBezTo>
                <a:cubicBezTo>
                  <a:pt x="23837" y="61324"/>
                  <a:pt x="23837" y="61324"/>
                  <a:pt x="23837" y="61324"/>
                </a:cubicBezTo>
                <a:lnTo>
                  <a:pt x="23837" y="52996"/>
                </a:lnTo>
                <a:close/>
                <a:moveTo>
                  <a:pt x="59898" y="97476"/>
                </a:moveTo>
                <a:lnTo>
                  <a:pt x="59898" y="97476"/>
                </a:lnTo>
                <a:cubicBezTo>
                  <a:pt x="66010" y="97476"/>
                  <a:pt x="71918" y="91987"/>
                  <a:pt x="71918" y="86309"/>
                </a:cubicBezTo>
                <a:cubicBezTo>
                  <a:pt x="71918" y="80820"/>
                  <a:pt x="66010" y="75331"/>
                  <a:pt x="59898" y="75331"/>
                </a:cubicBezTo>
                <a:cubicBezTo>
                  <a:pt x="53989" y="75331"/>
                  <a:pt x="47877" y="80820"/>
                  <a:pt x="47877" y="86309"/>
                </a:cubicBezTo>
                <a:cubicBezTo>
                  <a:pt x="47877" y="91987"/>
                  <a:pt x="53989" y="97476"/>
                  <a:pt x="59898" y="97476"/>
                </a:cubicBezTo>
                <a:close/>
                <a:moveTo>
                  <a:pt x="56842" y="83659"/>
                </a:moveTo>
                <a:lnTo>
                  <a:pt x="56842" y="83659"/>
                </a:lnTo>
                <a:cubicBezTo>
                  <a:pt x="62954" y="83659"/>
                  <a:pt x="62954" y="83659"/>
                  <a:pt x="62954" y="83659"/>
                </a:cubicBezTo>
                <a:cubicBezTo>
                  <a:pt x="62954" y="89148"/>
                  <a:pt x="62954" y="89148"/>
                  <a:pt x="62954" y="89148"/>
                </a:cubicBezTo>
                <a:cubicBezTo>
                  <a:pt x="56842" y="89148"/>
                  <a:pt x="56842" y="89148"/>
                  <a:pt x="56842" y="89148"/>
                </a:cubicBezTo>
                <a:lnTo>
                  <a:pt x="56842" y="83659"/>
                </a:lnTo>
                <a:close/>
                <a:moveTo>
                  <a:pt x="26893" y="97476"/>
                </a:moveTo>
                <a:lnTo>
                  <a:pt x="26893" y="97476"/>
                </a:lnTo>
                <a:cubicBezTo>
                  <a:pt x="35857" y="97476"/>
                  <a:pt x="38913" y="91987"/>
                  <a:pt x="38913" y="86309"/>
                </a:cubicBezTo>
                <a:cubicBezTo>
                  <a:pt x="38913" y="80820"/>
                  <a:pt x="35857" y="75331"/>
                  <a:pt x="26893" y="75331"/>
                </a:cubicBezTo>
                <a:cubicBezTo>
                  <a:pt x="20984" y="75331"/>
                  <a:pt x="14872" y="80820"/>
                  <a:pt x="14872" y="86309"/>
                </a:cubicBezTo>
                <a:cubicBezTo>
                  <a:pt x="14872" y="91987"/>
                  <a:pt x="20984" y="97476"/>
                  <a:pt x="26893" y="97476"/>
                </a:cubicBezTo>
                <a:close/>
                <a:moveTo>
                  <a:pt x="23837" y="83659"/>
                </a:moveTo>
                <a:lnTo>
                  <a:pt x="23837" y="83659"/>
                </a:lnTo>
                <a:cubicBezTo>
                  <a:pt x="33005" y="83659"/>
                  <a:pt x="33005" y="83659"/>
                  <a:pt x="33005" y="83659"/>
                </a:cubicBezTo>
                <a:cubicBezTo>
                  <a:pt x="33005" y="89148"/>
                  <a:pt x="33005" y="89148"/>
                  <a:pt x="33005" y="89148"/>
                </a:cubicBezTo>
                <a:cubicBezTo>
                  <a:pt x="23837" y="89148"/>
                  <a:pt x="23837" y="89148"/>
                  <a:pt x="23837" y="89148"/>
                </a:cubicBezTo>
                <a:lnTo>
                  <a:pt x="23837" y="83659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18" name="Shape 4718"/>
          <p:cNvSpPr/>
          <p:nvPr/>
        </p:nvSpPr>
        <p:spPr>
          <a:xfrm>
            <a:off x="3468516" y="2163589"/>
            <a:ext cx="305130" cy="2628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41829" y="51868"/>
                </a:moveTo>
                <a:lnTo>
                  <a:pt x="41829" y="51868"/>
                </a:lnTo>
                <a:cubicBezTo>
                  <a:pt x="19495" y="51868"/>
                  <a:pt x="19495" y="51868"/>
                  <a:pt x="19495" y="51868"/>
                </a:cubicBezTo>
                <a:cubicBezTo>
                  <a:pt x="16656" y="51868"/>
                  <a:pt x="13817" y="54945"/>
                  <a:pt x="13817" y="54945"/>
                </a:cubicBezTo>
                <a:cubicBezTo>
                  <a:pt x="13817" y="58241"/>
                  <a:pt x="16656" y="61538"/>
                  <a:pt x="19495" y="61538"/>
                </a:cubicBezTo>
                <a:cubicBezTo>
                  <a:pt x="41829" y="61538"/>
                  <a:pt x="41829" y="61538"/>
                  <a:pt x="41829" y="61538"/>
                </a:cubicBezTo>
                <a:cubicBezTo>
                  <a:pt x="41829" y="61538"/>
                  <a:pt x="44479" y="58241"/>
                  <a:pt x="44479" y="54945"/>
                </a:cubicBezTo>
                <a:lnTo>
                  <a:pt x="41829" y="51868"/>
                </a:lnTo>
                <a:close/>
                <a:moveTo>
                  <a:pt x="41829" y="87472"/>
                </a:moveTo>
                <a:lnTo>
                  <a:pt x="41829" y="87472"/>
                </a:lnTo>
                <a:cubicBezTo>
                  <a:pt x="19495" y="87472"/>
                  <a:pt x="19495" y="87472"/>
                  <a:pt x="19495" y="87472"/>
                </a:cubicBezTo>
                <a:cubicBezTo>
                  <a:pt x="16656" y="87472"/>
                  <a:pt x="13817" y="87472"/>
                  <a:pt x="13817" y="90549"/>
                </a:cubicBezTo>
                <a:cubicBezTo>
                  <a:pt x="13817" y="93846"/>
                  <a:pt x="16656" y="93846"/>
                  <a:pt x="19495" y="93846"/>
                </a:cubicBezTo>
                <a:cubicBezTo>
                  <a:pt x="41829" y="93846"/>
                  <a:pt x="41829" y="93846"/>
                  <a:pt x="41829" y="93846"/>
                </a:cubicBezTo>
                <a:cubicBezTo>
                  <a:pt x="41829" y="93846"/>
                  <a:pt x="44479" y="93846"/>
                  <a:pt x="44479" y="90549"/>
                </a:cubicBezTo>
                <a:cubicBezTo>
                  <a:pt x="44479" y="87472"/>
                  <a:pt x="41829" y="87472"/>
                  <a:pt x="41829" y="87472"/>
                </a:cubicBezTo>
                <a:close/>
                <a:moveTo>
                  <a:pt x="41829" y="67912"/>
                </a:moveTo>
                <a:lnTo>
                  <a:pt x="41829" y="67912"/>
                </a:lnTo>
                <a:cubicBezTo>
                  <a:pt x="19495" y="67912"/>
                  <a:pt x="19495" y="67912"/>
                  <a:pt x="19495" y="67912"/>
                </a:cubicBezTo>
                <a:cubicBezTo>
                  <a:pt x="16656" y="67912"/>
                  <a:pt x="13817" y="71208"/>
                  <a:pt x="13817" y="74505"/>
                </a:cubicBezTo>
                <a:cubicBezTo>
                  <a:pt x="13817" y="74505"/>
                  <a:pt x="16656" y="77802"/>
                  <a:pt x="19495" y="77802"/>
                </a:cubicBezTo>
                <a:cubicBezTo>
                  <a:pt x="41829" y="77802"/>
                  <a:pt x="41829" y="77802"/>
                  <a:pt x="41829" y="77802"/>
                </a:cubicBezTo>
                <a:lnTo>
                  <a:pt x="44479" y="74505"/>
                </a:lnTo>
                <a:cubicBezTo>
                  <a:pt x="44479" y="71208"/>
                  <a:pt x="41829" y="67912"/>
                  <a:pt x="41829" y="67912"/>
                </a:cubicBezTo>
                <a:close/>
                <a:moveTo>
                  <a:pt x="77981" y="48571"/>
                </a:moveTo>
                <a:lnTo>
                  <a:pt x="77981" y="48571"/>
                </a:lnTo>
                <a:cubicBezTo>
                  <a:pt x="66813" y="48571"/>
                  <a:pt x="55646" y="58241"/>
                  <a:pt x="55646" y="74505"/>
                </a:cubicBezTo>
                <a:cubicBezTo>
                  <a:pt x="55646" y="87472"/>
                  <a:pt x="66813" y="100439"/>
                  <a:pt x="77981" y="100439"/>
                </a:cubicBezTo>
                <a:cubicBezTo>
                  <a:pt x="89148" y="100439"/>
                  <a:pt x="100315" y="87472"/>
                  <a:pt x="100315" y="74505"/>
                </a:cubicBezTo>
                <a:cubicBezTo>
                  <a:pt x="100315" y="58241"/>
                  <a:pt x="89148" y="48571"/>
                  <a:pt x="77981" y="48571"/>
                </a:cubicBezTo>
                <a:close/>
                <a:moveTo>
                  <a:pt x="77981" y="90549"/>
                </a:moveTo>
                <a:lnTo>
                  <a:pt x="77981" y="90549"/>
                </a:lnTo>
                <a:cubicBezTo>
                  <a:pt x="69652" y="90549"/>
                  <a:pt x="63974" y="84175"/>
                  <a:pt x="63974" y="74505"/>
                </a:cubicBezTo>
                <a:cubicBezTo>
                  <a:pt x="63974" y="64835"/>
                  <a:pt x="69652" y="54945"/>
                  <a:pt x="77981" y="54945"/>
                </a:cubicBezTo>
                <a:cubicBezTo>
                  <a:pt x="86309" y="54945"/>
                  <a:pt x="91798" y="64835"/>
                  <a:pt x="91798" y="74505"/>
                </a:cubicBezTo>
                <a:cubicBezTo>
                  <a:pt x="91798" y="84175"/>
                  <a:pt x="86309" y="90549"/>
                  <a:pt x="77981" y="90549"/>
                </a:cubicBezTo>
                <a:close/>
                <a:moveTo>
                  <a:pt x="102965" y="25934"/>
                </a:moveTo>
                <a:lnTo>
                  <a:pt x="102965" y="25934"/>
                </a:lnTo>
                <a:cubicBezTo>
                  <a:pt x="97476" y="25934"/>
                  <a:pt x="97476" y="25934"/>
                  <a:pt x="97476" y="25934"/>
                </a:cubicBezTo>
                <a:cubicBezTo>
                  <a:pt x="55646" y="0"/>
                  <a:pt x="55646" y="0"/>
                  <a:pt x="55646" y="0"/>
                </a:cubicBezTo>
                <a:cubicBezTo>
                  <a:pt x="55646" y="0"/>
                  <a:pt x="52807" y="0"/>
                  <a:pt x="52807" y="3296"/>
                </a:cubicBezTo>
                <a:cubicBezTo>
                  <a:pt x="50157" y="3296"/>
                  <a:pt x="52807" y="6593"/>
                  <a:pt x="52807" y="6593"/>
                </a:cubicBezTo>
                <a:cubicBezTo>
                  <a:pt x="80630" y="25934"/>
                  <a:pt x="80630" y="25934"/>
                  <a:pt x="80630" y="25934"/>
                </a:cubicBezTo>
                <a:cubicBezTo>
                  <a:pt x="13817" y="25934"/>
                  <a:pt x="13817" y="25934"/>
                  <a:pt x="13817" y="25934"/>
                </a:cubicBezTo>
                <a:cubicBezTo>
                  <a:pt x="5488" y="25934"/>
                  <a:pt x="0" y="32527"/>
                  <a:pt x="0" y="41978"/>
                </a:cubicBezTo>
                <a:cubicBezTo>
                  <a:pt x="0" y="103516"/>
                  <a:pt x="0" y="103516"/>
                  <a:pt x="0" y="103516"/>
                </a:cubicBezTo>
                <a:cubicBezTo>
                  <a:pt x="0" y="113406"/>
                  <a:pt x="5488" y="119780"/>
                  <a:pt x="13817" y="119780"/>
                </a:cubicBezTo>
                <a:cubicBezTo>
                  <a:pt x="102965" y="119780"/>
                  <a:pt x="102965" y="119780"/>
                  <a:pt x="102965" y="119780"/>
                </a:cubicBezTo>
                <a:cubicBezTo>
                  <a:pt x="111293" y="119780"/>
                  <a:pt x="119810" y="113406"/>
                  <a:pt x="119810" y="103516"/>
                </a:cubicBezTo>
                <a:cubicBezTo>
                  <a:pt x="119810" y="41978"/>
                  <a:pt x="119810" y="41978"/>
                  <a:pt x="119810" y="41978"/>
                </a:cubicBezTo>
                <a:cubicBezTo>
                  <a:pt x="119810" y="32527"/>
                  <a:pt x="111293" y="25934"/>
                  <a:pt x="102965" y="25934"/>
                </a:cubicBezTo>
                <a:close/>
                <a:moveTo>
                  <a:pt x="111293" y="103516"/>
                </a:moveTo>
                <a:lnTo>
                  <a:pt x="111293" y="103516"/>
                </a:lnTo>
                <a:cubicBezTo>
                  <a:pt x="111293" y="106813"/>
                  <a:pt x="108643" y="113406"/>
                  <a:pt x="102965" y="113406"/>
                </a:cubicBezTo>
                <a:cubicBezTo>
                  <a:pt x="13817" y="113406"/>
                  <a:pt x="13817" y="113406"/>
                  <a:pt x="13817" y="113406"/>
                </a:cubicBezTo>
                <a:cubicBezTo>
                  <a:pt x="10977" y="113406"/>
                  <a:pt x="8328" y="106813"/>
                  <a:pt x="8328" y="103516"/>
                </a:cubicBezTo>
                <a:cubicBezTo>
                  <a:pt x="8328" y="41978"/>
                  <a:pt x="8328" y="41978"/>
                  <a:pt x="8328" y="41978"/>
                </a:cubicBezTo>
                <a:cubicBezTo>
                  <a:pt x="8328" y="38901"/>
                  <a:pt x="10977" y="35604"/>
                  <a:pt x="13817" y="35604"/>
                </a:cubicBezTo>
                <a:cubicBezTo>
                  <a:pt x="102965" y="35604"/>
                  <a:pt x="102965" y="35604"/>
                  <a:pt x="102965" y="35604"/>
                </a:cubicBezTo>
                <a:cubicBezTo>
                  <a:pt x="108643" y="35604"/>
                  <a:pt x="111293" y="38901"/>
                  <a:pt x="111293" y="41978"/>
                </a:cubicBezTo>
                <a:lnTo>
                  <a:pt x="111293" y="103516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0" name="Shape 4720"/>
          <p:cNvSpPr/>
          <p:nvPr/>
        </p:nvSpPr>
        <p:spPr>
          <a:xfrm>
            <a:off x="2484338" y="2163589"/>
            <a:ext cx="305130" cy="26286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1482" y="51868"/>
                </a:moveTo>
                <a:lnTo>
                  <a:pt x="111482" y="51868"/>
                </a:lnTo>
                <a:cubicBezTo>
                  <a:pt x="89148" y="67912"/>
                  <a:pt x="89148" y="67912"/>
                  <a:pt x="89148" y="67912"/>
                </a:cubicBezTo>
                <a:cubicBezTo>
                  <a:pt x="89148" y="64835"/>
                  <a:pt x="89148" y="58241"/>
                  <a:pt x="83659" y="54945"/>
                </a:cubicBezTo>
                <a:cubicBezTo>
                  <a:pt x="91987" y="51868"/>
                  <a:pt x="97665" y="41978"/>
                  <a:pt x="97665" y="29230"/>
                </a:cubicBezTo>
                <a:cubicBezTo>
                  <a:pt x="97665" y="12967"/>
                  <a:pt x="86498" y="0"/>
                  <a:pt x="72492" y="0"/>
                </a:cubicBezTo>
                <a:cubicBezTo>
                  <a:pt x="58675" y="0"/>
                  <a:pt x="44668" y="12967"/>
                  <a:pt x="44668" y="29230"/>
                </a:cubicBezTo>
                <a:cubicBezTo>
                  <a:pt x="44668" y="38901"/>
                  <a:pt x="47507" y="45494"/>
                  <a:pt x="52996" y="51868"/>
                </a:cubicBezTo>
                <a:cubicBezTo>
                  <a:pt x="39179" y="51868"/>
                  <a:pt x="39179" y="51868"/>
                  <a:pt x="39179" y="51868"/>
                </a:cubicBezTo>
                <a:cubicBezTo>
                  <a:pt x="44668" y="48571"/>
                  <a:pt x="44668" y="41978"/>
                  <a:pt x="44668" y="35604"/>
                </a:cubicBezTo>
                <a:cubicBezTo>
                  <a:pt x="44668" y="19560"/>
                  <a:pt x="36340" y="9670"/>
                  <a:pt x="22334" y="9670"/>
                </a:cubicBezTo>
                <a:cubicBezTo>
                  <a:pt x="11167" y="9670"/>
                  <a:pt x="0" y="19560"/>
                  <a:pt x="0" y="35604"/>
                </a:cubicBezTo>
                <a:cubicBezTo>
                  <a:pt x="0" y="41978"/>
                  <a:pt x="2839" y="48571"/>
                  <a:pt x="8328" y="54945"/>
                </a:cubicBezTo>
                <a:cubicBezTo>
                  <a:pt x="2839" y="58241"/>
                  <a:pt x="0" y="61538"/>
                  <a:pt x="0" y="67912"/>
                </a:cubicBezTo>
                <a:cubicBezTo>
                  <a:pt x="0" y="103516"/>
                  <a:pt x="0" y="103516"/>
                  <a:pt x="0" y="103516"/>
                </a:cubicBezTo>
                <a:cubicBezTo>
                  <a:pt x="0" y="113406"/>
                  <a:pt x="8328" y="119780"/>
                  <a:pt x="16845" y="119780"/>
                </a:cubicBezTo>
                <a:cubicBezTo>
                  <a:pt x="75331" y="119780"/>
                  <a:pt x="75331" y="119780"/>
                  <a:pt x="75331" y="119780"/>
                </a:cubicBezTo>
                <a:cubicBezTo>
                  <a:pt x="83659" y="119780"/>
                  <a:pt x="89148" y="113406"/>
                  <a:pt x="89148" y="103516"/>
                </a:cubicBezTo>
                <a:cubicBezTo>
                  <a:pt x="89148" y="100439"/>
                  <a:pt x="89148" y="100439"/>
                  <a:pt x="89148" y="100439"/>
                </a:cubicBezTo>
                <a:cubicBezTo>
                  <a:pt x="111482" y="119780"/>
                  <a:pt x="111482" y="119780"/>
                  <a:pt x="111482" y="119780"/>
                </a:cubicBezTo>
                <a:cubicBezTo>
                  <a:pt x="117160" y="119780"/>
                  <a:pt x="119810" y="116483"/>
                  <a:pt x="119810" y="113406"/>
                </a:cubicBezTo>
                <a:cubicBezTo>
                  <a:pt x="119810" y="61538"/>
                  <a:pt x="119810" y="61538"/>
                  <a:pt x="119810" y="61538"/>
                </a:cubicBezTo>
                <a:cubicBezTo>
                  <a:pt x="119810" y="54945"/>
                  <a:pt x="117160" y="51868"/>
                  <a:pt x="111482" y="51868"/>
                </a:cubicBezTo>
                <a:close/>
                <a:moveTo>
                  <a:pt x="8328" y="35604"/>
                </a:moveTo>
                <a:lnTo>
                  <a:pt x="8328" y="35604"/>
                </a:lnTo>
                <a:cubicBezTo>
                  <a:pt x="8328" y="25934"/>
                  <a:pt x="14006" y="16263"/>
                  <a:pt x="22334" y="16263"/>
                </a:cubicBezTo>
                <a:cubicBezTo>
                  <a:pt x="30662" y="16263"/>
                  <a:pt x="39179" y="25934"/>
                  <a:pt x="39179" y="35604"/>
                </a:cubicBezTo>
                <a:cubicBezTo>
                  <a:pt x="39179" y="45494"/>
                  <a:pt x="30662" y="51868"/>
                  <a:pt x="22334" y="51868"/>
                </a:cubicBezTo>
                <a:cubicBezTo>
                  <a:pt x="14006" y="51868"/>
                  <a:pt x="8328" y="45494"/>
                  <a:pt x="8328" y="35604"/>
                </a:cubicBezTo>
                <a:close/>
                <a:moveTo>
                  <a:pt x="83659" y="103516"/>
                </a:moveTo>
                <a:lnTo>
                  <a:pt x="83659" y="103516"/>
                </a:lnTo>
                <a:cubicBezTo>
                  <a:pt x="83659" y="106813"/>
                  <a:pt x="77981" y="113406"/>
                  <a:pt x="75331" y="113406"/>
                </a:cubicBezTo>
                <a:cubicBezTo>
                  <a:pt x="16845" y="113406"/>
                  <a:pt x="16845" y="113406"/>
                  <a:pt x="16845" y="113406"/>
                </a:cubicBezTo>
                <a:cubicBezTo>
                  <a:pt x="11167" y="113406"/>
                  <a:pt x="8328" y="106813"/>
                  <a:pt x="8328" y="103516"/>
                </a:cubicBezTo>
                <a:cubicBezTo>
                  <a:pt x="8328" y="67912"/>
                  <a:pt x="8328" y="67912"/>
                  <a:pt x="8328" y="67912"/>
                </a:cubicBezTo>
                <a:cubicBezTo>
                  <a:pt x="8328" y="64835"/>
                  <a:pt x="11167" y="61538"/>
                  <a:pt x="16845" y="61538"/>
                </a:cubicBezTo>
                <a:cubicBezTo>
                  <a:pt x="75331" y="61538"/>
                  <a:pt x="75331" y="61538"/>
                  <a:pt x="75331" y="61538"/>
                </a:cubicBezTo>
                <a:cubicBezTo>
                  <a:pt x="77981" y="61538"/>
                  <a:pt x="83659" y="64835"/>
                  <a:pt x="83659" y="67912"/>
                </a:cubicBezTo>
                <a:lnTo>
                  <a:pt x="83659" y="103516"/>
                </a:lnTo>
                <a:close/>
                <a:moveTo>
                  <a:pt x="72492" y="51868"/>
                </a:moveTo>
                <a:lnTo>
                  <a:pt x="72492" y="51868"/>
                </a:lnTo>
                <a:cubicBezTo>
                  <a:pt x="61324" y="51868"/>
                  <a:pt x="52996" y="41978"/>
                  <a:pt x="52996" y="29230"/>
                </a:cubicBezTo>
                <a:cubicBezTo>
                  <a:pt x="52996" y="19560"/>
                  <a:pt x="61324" y="9670"/>
                  <a:pt x="72492" y="9670"/>
                </a:cubicBezTo>
                <a:cubicBezTo>
                  <a:pt x="80820" y="9670"/>
                  <a:pt x="89148" y="19560"/>
                  <a:pt x="89148" y="29230"/>
                </a:cubicBezTo>
                <a:cubicBezTo>
                  <a:pt x="89148" y="41978"/>
                  <a:pt x="80820" y="51868"/>
                  <a:pt x="72492" y="51868"/>
                </a:cubicBezTo>
                <a:close/>
                <a:moveTo>
                  <a:pt x="111482" y="113406"/>
                </a:moveTo>
                <a:lnTo>
                  <a:pt x="111482" y="113406"/>
                </a:lnTo>
                <a:cubicBezTo>
                  <a:pt x="89148" y="90549"/>
                  <a:pt x="89148" y="90549"/>
                  <a:pt x="89148" y="90549"/>
                </a:cubicBezTo>
                <a:cubicBezTo>
                  <a:pt x="89148" y="87472"/>
                  <a:pt x="89148" y="80879"/>
                  <a:pt x="89148" y="77802"/>
                </a:cubicBezTo>
                <a:cubicBezTo>
                  <a:pt x="111482" y="61538"/>
                  <a:pt x="111482" y="61538"/>
                  <a:pt x="111482" y="61538"/>
                </a:cubicBezTo>
                <a:cubicBezTo>
                  <a:pt x="111482" y="67912"/>
                  <a:pt x="111482" y="110109"/>
                  <a:pt x="111482" y="11340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2" name="Shape 4722"/>
          <p:cNvSpPr/>
          <p:nvPr/>
        </p:nvSpPr>
        <p:spPr>
          <a:xfrm>
            <a:off x="1565417" y="2142419"/>
            <a:ext cx="185196" cy="30521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9843" y="30662"/>
                </a:moveTo>
                <a:lnTo>
                  <a:pt x="59843" y="30662"/>
                </a:lnTo>
                <a:cubicBezTo>
                  <a:pt x="55143" y="30662"/>
                  <a:pt x="55143" y="33501"/>
                  <a:pt x="55143" y="33501"/>
                </a:cubicBezTo>
                <a:cubicBezTo>
                  <a:pt x="55143" y="50157"/>
                  <a:pt x="55143" y="50157"/>
                  <a:pt x="55143" y="50157"/>
                </a:cubicBezTo>
                <a:cubicBezTo>
                  <a:pt x="55143" y="50157"/>
                  <a:pt x="55143" y="52996"/>
                  <a:pt x="59843" y="52996"/>
                </a:cubicBezTo>
                <a:cubicBezTo>
                  <a:pt x="64543" y="52996"/>
                  <a:pt x="64543" y="50157"/>
                  <a:pt x="64543" y="50157"/>
                </a:cubicBezTo>
                <a:cubicBezTo>
                  <a:pt x="64543" y="33501"/>
                  <a:pt x="64543" y="33501"/>
                  <a:pt x="64543" y="33501"/>
                </a:cubicBezTo>
                <a:cubicBezTo>
                  <a:pt x="64543" y="33501"/>
                  <a:pt x="64543" y="30662"/>
                  <a:pt x="59843" y="30662"/>
                </a:cubicBezTo>
                <a:close/>
                <a:moveTo>
                  <a:pt x="96814" y="16656"/>
                </a:moveTo>
                <a:lnTo>
                  <a:pt x="96814" y="16656"/>
                </a:lnTo>
                <a:cubicBezTo>
                  <a:pt x="64543" y="16656"/>
                  <a:pt x="64543" y="16656"/>
                  <a:pt x="64543" y="16656"/>
                </a:cubicBezTo>
                <a:cubicBezTo>
                  <a:pt x="64543" y="0"/>
                  <a:pt x="64543" y="0"/>
                  <a:pt x="64543" y="0"/>
                </a:cubicBezTo>
                <a:cubicBezTo>
                  <a:pt x="41357" y="0"/>
                  <a:pt x="41357" y="0"/>
                  <a:pt x="41357" y="0"/>
                </a:cubicBezTo>
                <a:cubicBezTo>
                  <a:pt x="36657" y="0"/>
                  <a:pt x="36657" y="2839"/>
                  <a:pt x="36657" y="5678"/>
                </a:cubicBezTo>
                <a:cubicBezTo>
                  <a:pt x="36657" y="5678"/>
                  <a:pt x="36657" y="8328"/>
                  <a:pt x="41357" y="8328"/>
                </a:cubicBezTo>
                <a:cubicBezTo>
                  <a:pt x="55143" y="8328"/>
                  <a:pt x="55143" y="8328"/>
                  <a:pt x="55143" y="8328"/>
                </a:cubicBezTo>
                <a:cubicBezTo>
                  <a:pt x="55143" y="16656"/>
                  <a:pt x="55143" y="16656"/>
                  <a:pt x="55143" y="16656"/>
                </a:cubicBezTo>
                <a:cubicBezTo>
                  <a:pt x="22872" y="16656"/>
                  <a:pt x="22872" y="16656"/>
                  <a:pt x="22872" y="16656"/>
                </a:cubicBezTo>
                <a:cubicBezTo>
                  <a:pt x="9086" y="16656"/>
                  <a:pt x="0" y="22334"/>
                  <a:pt x="0" y="30662"/>
                </a:cubicBezTo>
                <a:cubicBezTo>
                  <a:pt x="0" y="105993"/>
                  <a:pt x="0" y="105993"/>
                  <a:pt x="0" y="105993"/>
                </a:cubicBezTo>
                <a:cubicBezTo>
                  <a:pt x="0" y="114321"/>
                  <a:pt x="9086" y="119810"/>
                  <a:pt x="22872" y="119810"/>
                </a:cubicBezTo>
                <a:cubicBezTo>
                  <a:pt x="96814" y="119810"/>
                  <a:pt x="96814" y="119810"/>
                  <a:pt x="96814" y="119810"/>
                </a:cubicBezTo>
                <a:cubicBezTo>
                  <a:pt x="110600" y="119810"/>
                  <a:pt x="119686" y="114321"/>
                  <a:pt x="119686" y="105993"/>
                </a:cubicBezTo>
                <a:cubicBezTo>
                  <a:pt x="119686" y="30662"/>
                  <a:pt x="119686" y="30662"/>
                  <a:pt x="119686" y="30662"/>
                </a:cubicBezTo>
                <a:cubicBezTo>
                  <a:pt x="119686" y="22334"/>
                  <a:pt x="110600" y="16656"/>
                  <a:pt x="96814" y="16656"/>
                </a:cubicBezTo>
                <a:close/>
                <a:moveTo>
                  <a:pt x="110600" y="105993"/>
                </a:moveTo>
                <a:lnTo>
                  <a:pt x="110600" y="105993"/>
                </a:lnTo>
                <a:cubicBezTo>
                  <a:pt x="110600" y="108643"/>
                  <a:pt x="101201" y="111482"/>
                  <a:pt x="96814" y="111482"/>
                </a:cubicBezTo>
                <a:cubicBezTo>
                  <a:pt x="22872" y="111482"/>
                  <a:pt x="22872" y="111482"/>
                  <a:pt x="22872" y="111482"/>
                </a:cubicBezTo>
                <a:cubicBezTo>
                  <a:pt x="18485" y="111482"/>
                  <a:pt x="9086" y="108643"/>
                  <a:pt x="9086" y="105993"/>
                </a:cubicBezTo>
                <a:cubicBezTo>
                  <a:pt x="9086" y="30662"/>
                  <a:pt x="9086" y="30662"/>
                  <a:pt x="9086" y="30662"/>
                </a:cubicBezTo>
                <a:cubicBezTo>
                  <a:pt x="9086" y="27823"/>
                  <a:pt x="18485" y="22334"/>
                  <a:pt x="22872" y="22334"/>
                </a:cubicBezTo>
                <a:cubicBezTo>
                  <a:pt x="96814" y="22334"/>
                  <a:pt x="96814" y="22334"/>
                  <a:pt x="96814" y="22334"/>
                </a:cubicBezTo>
                <a:cubicBezTo>
                  <a:pt x="101201" y="22334"/>
                  <a:pt x="110600" y="27823"/>
                  <a:pt x="110600" y="30662"/>
                </a:cubicBezTo>
                <a:lnTo>
                  <a:pt x="110600" y="10599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4" name="Shape 4724"/>
          <p:cNvSpPr/>
          <p:nvPr/>
        </p:nvSpPr>
        <p:spPr>
          <a:xfrm>
            <a:off x="5470385" y="1651967"/>
            <a:ext cx="211651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9909" y="0"/>
                </a:moveTo>
                <a:lnTo>
                  <a:pt x="99909" y="0"/>
                </a:lnTo>
                <a:cubicBezTo>
                  <a:pt x="19819" y="0"/>
                  <a:pt x="19819" y="0"/>
                  <a:pt x="19819" y="0"/>
                </a:cubicBezTo>
                <a:cubicBezTo>
                  <a:pt x="7873" y="0"/>
                  <a:pt x="0" y="5678"/>
                  <a:pt x="0" y="14006"/>
                </a:cubicBezTo>
                <a:cubicBezTo>
                  <a:pt x="0" y="103154"/>
                  <a:pt x="0" y="103154"/>
                  <a:pt x="0" y="103154"/>
                </a:cubicBezTo>
                <a:cubicBezTo>
                  <a:pt x="0" y="111482"/>
                  <a:pt x="7873" y="119810"/>
                  <a:pt x="19819" y="119810"/>
                </a:cubicBezTo>
                <a:cubicBezTo>
                  <a:pt x="99909" y="119810"/>
                  <a:pt x="99909" y="119810"/>
                  <a:pt x="99909" y="119810"/>
                </a:cubicBezTo>
                <a:cubicBezTo>
                  <a:pt x="111855" y="119810"/>
                  <a:pt x="119728" y="111482"/>
                  <a:pt x="119728" y="103154"/>
                </a:cubicBezTo>
                <a:cubicBezTo>
                  <a:pt x="119728" y="14006"/>
                  <a:pt x="119728" y="14006"/>
                  <a:pt x="119728" y="14006"/>
                </a:cubicBezTo>
                <a:cubicBezTo>
                  <a:pt x="119728" y="5678"/>
                  <a:pt x="111855" y="0"/>
                  <a:pt x="99909" y="0"/>
                </a:cubicBezTo>
                <a:close/>
                <a:moveTo>
                  <a:pt x="111855" y="103154"/>
                </a:moveTo>
                <a:lnTo>
                  <a:pt x="111855" y="103154"/>
                </a:lnTo>
                <a:cubicBezTo>
                  <a:pt x="111855" y="108643"/>
                  <a:pt x="103710" y="111482"/>
                  <a:pt x="99909" y="111482"/>
                </a:cubicBezTo>
                <a:cubicBezTo>
                  <a:pt x="19819" y="111482"/>
                  <a:pt x="19819" y="111482"/>
                  <a:pt x="19819" y="111482"/>
                </a:cubicBezTo>
                <a:cubicBezTo>
                  <a:pt x="16018" y="111482"/>
                  <a:pt x="7873" y="108643"/>
                  <a:pt x="7873" y="103154"/>
                </a:cubicBezTo>
                <a:cubicBezTo>
                  <a:pt x="7873" y="91987"/>
                  <a:pt x="7873" y="91987"/>
                  <a:pt x="7873" y="91987"/>
                </a:cubicBezTo>
                <a:cubicBezTo>
                  <a:pt x="111855" y="91987"/>
                  <a:pt x="111855" y="91987"/>
                  <a:pt x="111855" y="91987"/>
                </a:cubicBezTo>
                <a:lnTo>
                  <a:pt x="111855" y="103154"/>
                </a:lnTo>
                <a:close/>
                <a:moveTo>
                  <a:pt x="111855" y="86498"/>
                </a:moveTo>
                <a:lnTo>
                  <a:pt x="111855" y="86498"/>
                </a:lnTo>
                <a:cubicBezTo>
                  <a:pt x="7873" y="86498"/>
                  <a:pt x="7873" y="86498"/>
                  <a:pt x="7873" y="86498"/>
                </a:cubicBezTo>
                <a:cubicBezTo>
                  <a:pt x="7873" y="25173"/>
                  <a:pt x="7873" y="25173"/>
                  <a:pt x="7873" y="25173"/>
                </a:cubicBezTo>
                <a:cubicBezTo>
                  <a:pt x="111855" y="25173"/>
                  <a:pt x="111855" y="25173"/>
                  <a:pt x="111855" y="25173"/>
                </a:cubicBezTo>
                <a:lnTo>
                  <a:pt x="111855" y="86498"/>
                </a:lnTo>
                <a:close/>
                <a:moveTo>
                  <a:pt x="111855" y="19495"/>
                </a:moveTo>
                <a:lnTo>
                  <a:pt x="111855" y="19495"/>
                </a:lnTo>
                <a:cubicBezTo>
                  <a:pt x="7873" y="19495"/>
                  <a:pt x="7873" y="19495"/>
                  <a:pt x="7873" y="19495"/>
                </a:cubicBezTo>
                <a:cubicBezTo>
                  <a:pt x="7873" y="14006"/>
                  <a:pt x="7873" y="14006"/>
                  <a:pt x="7873" y="14006"/>
                </a:cubicBezTo>
                <a:cubicBezTo>
                  <a:pt x="7873" y="11167"/>
                  <a:pt x="16018" y="8328"/>
                  <a:pt x="19819" y="8328"/>
                </a:cubicBezTo>
                <a:cubicBezTo>
                  <a:pt x="99909" y="8328"/>
                  <a:pt x="99909" y="8328"/>
                  <a:pt x="99909" y="8328"/>
                </a:cubicBezTo>
                <a:cubicBezTo>
                  <a:pt x="103710" y="8328"/>
                  <a:pt x="111855" y="11167"/>
                  <a:pt x="111855" y="14006"/>
                </a:cubicBezTo>
                <a:lnTo>
                  <a:pt x="111855" y="19495"/>
                </a:lnTo>
                <a:close/>
                <a:moveTo>
                  <a:pt x="60000" y="108643"/>
                </a:moveTo>
                <a:lnTo>
                  <a:pt x="60000" y="108643"/>
                </a:lnTo>
                <a:cubicBezTo>
                  <a:pt x="63800" y="108643"/>
                  <a:pt x="67873" y="105993"/>
                  <a:pt x="67873" y="103154"/>
                </a:cubicBezTo>
                <a:cubicBezTo>
                  <a:pt x="67873" y="100315"/>
                  <a:pt x="63800" y="97665"/>
                  <a:pt x="60000" y="97665"/>
                </a:cubicBezTo>
                <a:cubicBezTo>
                  <a:pt x="55927" y="97665"/>
                  <a:pt x="51855" y="100315"/>
                  <a:pt x="51855" y="103154"/>
                </a:cubicBezTo>
                <a:cubicBezTo>
                  <a:pt x="51855" y="105993"/>
                  <a:pt x="55927" y="108643"/>
                  <a:pt x="60000" y="108643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6" name="Shape 4726"/>
          <p:cNvSpPr/>
          <p:nvPr/>
        </p:nvSpPr>
        <p:spPr>
          <a:xfrm>
            <a:off x="4479151" y="1651967"/>
            <a:ext cx="241636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91497" y="97665"/>
                </a:moveTo>
                <a:lnTo>
                  <a:pt x="91497" y="97665"/>
                </a:lnTo>
                <a:cubicBezTo>
                  <a:pt x="91497" y="97665"/>
                  <a:pt x="88143" y="97665"/>
                  <a:pt x="88143" y="100315"/>
                </a:cubicBezTo>
                <a:cubicBezTo>
                  <a:pt x="88143" y="103154"/>
                  <a:pt x="91497" y="103154"/>
                  <a:pt x="91497" y="103154"/>
                </a:cubicBezTo>
                <a:cubicBezTo>
                  <a:pt x="95089" y="103154"/>
                  <a:pt x="98682" y="103154"/>
                  <a:pt x="98682" y="100315"/>
                </a:cubicBezTo>
                <a:cubicBezTo>
                  <a:pt x="98682" y="97665"/>
                  <a:pt x="95089" y="97665"/>
                  <a:pt x="91497" y="97665"/>
                </a:cubicBezTo>
                <a:close/>
                <a:moveTo>
                  <a:pt x="74011" y="80820"/>
                </a:moveTo>
                <a:lnTo>
                  <a:pt x="74011" y="80820"/>
                </a:lnTo>
                <a:cubicBezTo>
                  <a:pt x="70419" y="80820"/>
                  <a:pt x="70419" y="83659"/>
                  <a:pt x="70419" y="86498"/>
                </a:cubicBezTo>
                <a:cubicBezTo>
                  <a:pt x="70419" y="86498"/>
                  <a:pt x="70419" y="89148"/>
                  <a:pt x="74011" y="89148"/>
                </a:cubicBezTo>
                <a:cubicBezTo>
                  <a:pt x="77604" y="89148"/>
                  <a:pt x="77604" y="86498"/>
                  <a:pt x="77604" y="86498"/>
                </a:cubicBezTo>
                <a:cubicBezTo>
                  <a:pt x="77604" y="83659"/>
                  <a:pt x="77604" y="80820"/>
                  <a:pt x="74011" y="80820"/>
                </a:cubicBezTo>
                <a:close/>
                <a:moveTo>
                  <a:pt x="70419" y="97665"/>
                </a:moveTo>
                <a:lnTo>
                  <a:pt x="70419" y="97665"/>
                </a:lnTo>
                <a:cubicBezTo>
                  <a:pt x="67065" y="97665"/>
                  <a:pt x="63473" y="97665"/>
                  <a:pt x="63473" y="100315"/>
                </a:cubicBezTo>
                <a:cubicBezTo>
                  <a:pt x="63473" y="103154"/>
                  <a:pt x="67065" y="103154"/>
                  <a:pt x="70419" y="103154"/>
                </a:cubicBezTo>
                <a:cubicBezTo>
                  <a:pt x="70419" y="103154"/>
                  <a:pt x="74011" y="103154"/>
                  <a:pt x="74011" y="100315"/>
                </a:cubicBezTo>
                <a:cubicBezTo>
                  <a:pt x="74011" y="97665"/>
                  <a:pt x="70419" y="97665"/>
                  <a:pt x="70419" y="97665"/>
                </a:cubicBezTo>
                <a:close/>
                <a:moveTo>
                  <a:pt x="42395" y="89148"/>
                </a:moveTo>
                <a:lnTo>
                  <a:pt x="42395" y="89148"/>
                </a:lnTo>
                <a:cubicBezTo>
                  <a:pt x="35209" y="89148"/>
                  <a:pt x="35209" y="89148"/>
                  <a:pt x="35209" y="89148"/>
                </a:cubicBezTo>
                <a:cubicBezTo>
                  <a:pt x="35209" y="86498"/>
                  <a:pt x="35209" y="86498"/>
                  <a:pt x="35209" y="86498"/>
                </a:cubicBezTo>
                <a:cubicBezTo>
                  <a:pt x="35209" y="83659"/>
                  <a:pt x="35209" y="80820"/>
                  <a:pt x="31616" y="80820"/>
                </a:cubicBezTo>
                <a:cubicBezTo>
                  <a:pt x="28263" y="80820"/>
                  <a:pt x="28263" y="83659"/>
                  <a:pt x="28263" y="86498"/>
                </a:cubicBezTo>
                <a:cubicBezTo>
                  <a:pt x="28263" y="89148"/>
                  <a:pt x="28263" y="89148"/>
                  <a:pt x="28263" y="89148"/>
                </a:cubicBezTo>
                <a:cubicBezTo>
                  <a:pt x="21077" y="89148"/>
                  <a:pt x="21077" y="89148"/>
                  <a:pt x="21077" y="89148"/>
                </a:cubicBezTo>
                <a:lnTo>
                  <a:pt x="17485" y="91987"/>
                </a:lnTo>
                <a:cubicBezTo>
                  <a:pt x="17485" y="94826"/>
                  <a:pt x="21077" y="97665"/>
                  <a:pt x="21077" y="97665"/>
                </a:cubicBezTo>
                <a:cubicBezTo>
                  <a:pt x="28263" y="97665"/>
                  <a:pt x="28263" y="97665"/>
                  <a:pt x="28263" y="97665"/>
                </a:cubicBezTo>
                <a:cubicBezTo>
                  <a:pt x="28263" y="100315"/>
                  <a:pt x="28263" y="100315"/>
                  <a:pt x="28263" y="100315"/>
                </a:cubicBezTo>
                <a:cubicBezTo>
                  <a:pt x="28263" y="103154"/>
                  <a:pt x="28263" y="103154"/>
                  <a:pt x="31616" y="103154"/>
                </a:cubicBezTo>
                <a:cubicBezTo>
                  <a:pt x="35209" y="103154"/>
                  <a:pt x="35209" y="103154"/>
                  <a:pt x="35209" y="100315"/>
                </a:cubicBezTo>
                <a:cubicBezTo>
                  <a:pt x="35209" y="97665"/>
                  <a:pt x="35209" y="97665"/>
                  <a:pt x="35209" y="97665"/>
                </a:cubicBezTo>
                <a:cubicBezTo>
                  <a:pt x="42395" y="97665"/>
                  <a:pt x="42395" y="97665"/>
                  <a:pt x="42395" y="97665"/>
                </a:cubicBezTo>
                <a:cubicBezTo>
                  <a:pt x="42395" y="97665"/>
                  <a:pt x="45748" y="94826"/>
                  <a:pt x="45748" y="91987"/>
                </a:cubicBezTo>
                <a:lnTo>
                  <a:pt x="42395" y="89148"/>
                </a:lnTo>
                <a:close/>
                <a:moveTo>
                  <a:pt x="102275" y="0"/>
                </a:moveTo>
                <a:lnTo>
                  <a:pt x="102275" y="0"/>
                </a:lnTo>
                <a:cubicBezTo>
                  <a:pt x="17485" y="0"/>
                  <a:pt x="17485" y="0"/>
                  <a:pt x="17485" y="0"/>
                </a:cubicBezTo>
                <a:cubicBezTo>
                  <a:pt x="6946" y="0"/>
                  <a:pt x="0" y="5678"/>
                  <a:pt x="0" y="14006"/>
                </a:cubicBezTo>
                <a:cubicBezTo>
                  <a:pt x="0" y="103154"/>
                  <a:pt x="0" y="103154"/>
                  <a:pt x="0" y="103154"/>
                </a:cubicBezTo>
                <a:cubicBezTo>
                  <a:pt x="0" y="111482"/>
                  <a:pt x="6946" y="119810"/>
                  <a:pt x="17485" y="119810"/>
                </a:cubicBezTo>
                <a:cubicBezTo>
                  <a:pt x="102275" y="119810"/>
                  <a:pt x="102275" y="119810"/>
                  <a:pt x="102275" y="119810"/>
                </a:cubicBezTo>
                <a:cubicBezTo>
                  <a:pt x="112814" y="119810"/>
                  <a:pt x="119760" y="111482"/>
                  <a:pt x="119760" y="103154"/>
                </a:cubicBezTo>
                <a:cubicBezTo>
                  <a:pt x="119760" y="14006"/>
                  <a:pt x="119760" y="14006"/>
                  <a:pt x="119760" y="14006"/>
                </a:cubicBezTo>
                <a:cubicBezTo>
                  <a:pt x="119760" y="5678"/>
                  <a:pt x="112814" y="0"/>
                  <a:pt x="102275" y="0"/>
                </a:cubicBezTo>
                <a:close/>
                <a:moveTo>
                  <a:pt x="112814" y="103154"/>
                </a:moveTo>
                <a:lnTo>
                  <a:pt x="112814" y="103154"/>
                </a:lnTo>
                <a:cubicBezTo>
                  <a:pt x="112814" y="108643"/>
                  <a:pt x="105628" y="111482"/>
                  <a:pt x="102275" y="111482"/>
                </a:cubicBezTo>
                <a:cubicBezTo>
                  <a:pt x="17485" y="111482"/>
                  <a:pt x="17485" y="111482"/>
                  <a:pt x="17485" y="111482"/>
                </a:cubicBezTo>
                <a:cubicBezTo>
                  <a:pt x="14131" y="111482"/>
                  <a:pt x="6946" y="108643"/>
                  <a:pt x="6946" y="103154"/>
                </a:cubicBezTo>
                <a:cubicBezTo>
                  <a:pt x="6946" y="14006"/>
                  <a:pt x="6946" y="14006"/>
                  <a:pt x="6946" y="14006"/>
                </a:cubicBezTo>
                <a:cubicBezTo>
                  <a:pt x="6946" y="11167"/>
                  <a:pt x="14131" y="8328"/>
                  <a:pt x="17485" y="8328"/>
                </a:cubicBezTo>
                <a:cubicBezTo>
                  <a:pt x="102275" y="8328"/>
                  <a:pt x="102275" y="8328"/>
                  <a:pt x="102275" y="8328"/>
                </a:cubicBezTo>
                <a:cubicBezTo>
                  <a:pt x="105628" y="8328"/>
                  <a:pt x="112814" y="11167"/>
                  <a:pt x="112814" y="14006"/>
                </a:cubicBezTo>
                <a:lnTo>
                  <a:pt x="112814" y="103154"/>
                </a:lnTo>
                <a:close/>
                <a:moveTo>
                  <a:pt x="98682" y="80820"/>
                </a:moveTo>
                <a:lnTo>
                  <a:pt x="98682" y="80820"/>
                </a:lnTo>
                <a:cubicBezTo>
                  <a:pt x="95089" y="80820"/>
                  <a:pt x="91497" y="83659"/>
                  <a:pt x="91497" y="86498"/>
                </a:cubicBezTo>
                <a:cubicBezTo>
                  <a:pt x="91497" y="86498"/>
                  <a:pt x="95089" y="89148"/>
                  <a:pt x="98682" y="89148"/>
                </a:cubicBezTo>
                <a:lnTo>
                  <a:pt x="102275" y="86498"/>
                </a:lnTo>
                <a:cubicBezTo>
                  <a:pt x="102275" y="83659"/>
                  <a:pt x="98682" y="80820"/>
                  <a:pt x="98682" y="80820"/>
                </a:cubicBezTo>
                <a:close/>
                <a:moveTo>
                  <a:pt x="91497" y="14006"/>
                </a:moveTo>
                <a:lnTo>
                  <a:pt x="91497" y="14006"/>
                </a:lnTo>
                <a:cubicBezTo>
                  <a:pt x="28263" y="14006"/>
                  <a:pt x="28263" y="14006"/>
                  <a:pt x="28263" y="14006"/>
                </a:cubicBezTo>
                <a:cubicBezTo>
                  <a:pt x="21077" y="14006"/>
                  <a:pt x="17485" y="19495"/>
                  <a:pt x="17485" y="22334"/>
                </a:cubicBezTo>
                <a:cubicBezTo>
                  <a:pt x="17485" y="67003"/>
                  <a:pt x="17485" y="67003"/>
                  <a:pt x="17485" y="67003"/>
                </a:cubicBezTo>
                <a:cubicBezTo>
                  <a:pt x="17485" y="69652"/>
                  <a:pt x="21077" y="75331"/>
                  <a:pt x="28263" y="75331"/>
                </a:cubicBezTo>
                <a:cubicBezTo>
                  <a:pt x="91497" y="75331"/>
                  <a:pt x="91497" y="75331"/>
                  <a:pt x="91497" y="75331"/>
                </a:cubicBezTo>
                <a:cubicBezTo>
                  <a:pt x="98682" y="75331"/>
                  <a:pt x="102275" y="69652"/>
                  <a:pt x="102275" y="67003"/>
                </a:cubicBezTo>
                <a:cubicBezTo>
                  <a:pt x="102275" y="22334"/>
                  <a:pt x="102275" y="22334"/>
                  <a:pt x="102275" y="22334"/>
                </a:cubicBezTo>
                <a:cubicBezTo>
                  <a:pt x="102275" y="19495"/>
                  <a:pt x="98682" y="14006"/>
                  <a:pt x="91497" y="14006"/>
                </a:cubicBezTo>
                <a:close/>
                <a:moveTo>
                  <a:pt x="91497" y="64164"/>
                </a:moveTo>
                <a:lnTo>
                  <a:pt x="91497" y="64164"/>
                </a:lnTo>
                <a:cubicBezTo>
                  <a:pt x="91497" y="64164"/>
                  <a:pt x="91497" y="67003"/>
                  <a:pt x="88143" y="67003"/>
                </a:cubicBezTo>
                <a:cubicBezTo>
                  <a:pt x="31616" y="67003"/>
                  <a:pt x="31616" y="67003"/>
                  <a:pt x="31616" y="67003"/>
                </a:cubicBezTo>
                <a:cubicBezTo>
                  <a:pt x="28263" y="67003"/>
                  <a:pt x="28263" y="64164"/>
                  <a:pt x="28263" y="64164"/>
                </a:cubicBezTo>
                <a:cubicBezTo>
                  <a:pt x="28263" y="25173"/>
                  <a:pt x="28263" y="25173"/>
                  <a:pt x="28263" y="25173"/>
                </a:cubicBezTo>
                <a:cubicBezTo>
                  <a:pt x="28263" y="25173"/>
                  <a:pt x="28263" y="22334"/>
                  <a:pt x="31616" y="22334"/>
                </a:cubicBezTo>
                <a:cubicBezTo>
                  <a:pt x="88143" y="22334"/>
                  <a:pt x="88143" y="22334"/>
                  <a:pt x="88143" y="22334"/>
                </a:cubicBezTo>
                <a:cubicBezTo>
                  <a:pt x="91497" y="22334"/>
                  <a:pt x="91497" y="25173"/>
                  <a:pt x="91497" y="25173"/>
                </a:cubicBezTo>
                <a:lnTo>
                  <a:pt x="91497" y="64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28" name="Shape 4728"/>
          <p:cNvSpPr/>
          <p:nvPr/>
        </p:nvSpPr>
        <p:spPr>
          <a:xfrm>
            <a:off x="3468516" y="1701365"/>
            <a:ext cx="305130" cy="2064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9495" y="74299"/>
                </a:moveTo>
                <a:lnTo>
                  <a:pt x="19495" y="74299"/>
                </a:lnTo>
                <a:cubicBezTo>
                  <a:pt x="16656" y="74299"/>
                  <a:pt x="13817" y="78504"/>
                  <a:pt x="13817" y="82710"/>
                </a:cubicBezTo>
                <a:cubicBezTo>
                  <a:pt x="13817" y="82710"/>
                  <a:pt x="16656" y="86635"/>
                  <a:pt x="19495" y="86635"/>
                </a:cubicBezTo>
                <a:lnTo>
                  <a:pt x="22145" y="82710"/>
                </a:lnTo>
                <a:cubicBezTo>
                  <a:pt x="22145" y="78504"/>
                  <a:pt x="19495" y="74299"/>
                  <a:pt x="19495" y="74299"/>
                </a:cubicBezTo>
                <a:close/>
                <a:moveTo>
                  <a:pt x="86309" y="20747"/>
                </a:moveTo>
                <a:lnTo>
                  <a:pt x="86309" y="20747"/>
                </a:lnTo>
                <a:cubicBezTo>
                  <a:pt x="33312" y="20747"/>
                  <a:pt x="33312" y="20747"/>
                  <a:pt x="33312" y="20747"/>
                </a:cubicBezTo>
                <a:cubicBezTo>
                  <a:pt x="30662" y="20747"/>
                  <a:pt x="30662" y="24672"/>
                  <a:pt x="30662" y="24672"/>
                </a:cubicBezTo>
                <a:cubicBezTo>
                  <a:pt x="30662" y="90841"/>
                  <a:pt x="30662" y="90841"/>
                  <a:pt x="30662" y="90841"/>
                </a:cubicBezTo>
                <a:cubicBezTo>
                  <a:pt x="30662" y="95046"/>
                  <a:pt x="30662" y="99252"/>
                  <a:pt x="33312" y="99252"/>
                </a:cubicBezTo>
                <a:cubicBezTo>
                  <a:pt x="86309" y="99252"/>
                  <a:pt x="86309" y="99252"/>
                  <a:pt x="86309" y="99252"/>
                </a:cubicBezTo>
                <a:cubicBezTo>
                  <a:pt x="86309" y="99252"/>
                  <a:pt x="89148" y="95046"/>
                  <a:pt x="89148" y="90841"/>
                </a:cubicBezTo>
                <a:cubicBezTo>
                  <a:pt x="89148" y="24672"/>
                  <a:pt x="89148" y="24672"/>
                  <a:pt x="89148" y="24672"/>
                </a:cubicBezTo>
                <a:lnTo>
                  <a:pt x="86309" y="20747"/>
                </a:lnTo>
                <a:close/>
                <a:moveTo>
                  <a:pt x="80630" y="82710"/>
                </a:moveTo>
                <a:lnTo>
                  <a:pt x="80630" y="82710"/>
                </a:lnTo>
                <a:cubicBezTo>
                  <a:pt x="80630" y="82710"/>
                  <a:pt x="80630" y="86635"/>
                  <a:pt x="77981" y="86635"/>
                </a:cubicBezTo>
                <a:cubicBezTo>
                  <a:pt x="41829" y="86635"/>
                  <a:pt x="41829" y="86635"/>
                  <a:pt x="41829" y="86635"/>
                </a:cubicBezTo>
                <a:cubicBezTo>
                  <a:pt x="38990" y="86635"/>
                  <a:pt x="36151" y="82710"/>
                  <a:pt x="36151" y="82710"/>
                </a:cubicBezTo>
                <a:cubicBezTo>
                  <a:pt x="36151" y="37289"/>
                  <a:pt x="36151" y="37289"/>
                  <a:pt x="36151" y="37289"/>
                </a:cubicBezTo>
                <a:cubicBezTo>
                  <a:pt x="36151" y="33084"/>
                  <a:pt x="38990" y="33084"/>
                  <a:pt x="41829" y="33084"/>
                </a:cubicBezTo>
                <a:cubicBezTo>
                  <a:pt x="77981" y="33084"/>
                  <a:pt x="77981" y="33084"/>
                  <a:pt x="77981" y="33084"/>
                </a:cubicBezTo>
                <a:cubicBezTo>
                  <a:pt x="80630" y="33084"/>
                  <a:pt x="80630" y="33084"/>
                  <a:pt x="80630" y="37289"/>
                </a:cubicBezTo>
                <a:lnTo>
                  <a:pt x="80630" y="82710"/>
                </a:lnTo>
                <a:close/>
                <a:moveTo>
                  <a:pt x="19495" y="53831"/>
                </a:moveTo>
                <a:lnTo>
                  <a:pt x="19495" y="53831"/>
                </a:lnTo>
                <a:cubicBezTo>
                  <a:pt x="16656" y="53831"/>
                  <a:pt x="13817" y="57757"/>
                  <a:pt x="13817" y="57757"/>
                </a:cubicBezTo>
                <a:cubicBezTo>
                  <a:pt x="13817" y="61962"/>
                  <a:pt x="16656" y="66168"/>
                  <a:pt x="19495" y="66168"/>
                </a:cubicBezTo>
                <a:cubicBezTo>
                  <a:pt x="19495" y="66168"/>
                  <a:pt x="22145" y="61962"/>
                  <a:pt x="22145" y="57757"/>
                </a:cubicBezTo>
                <a:lnTo>
                  <a:pt x="19495" y="53831"/>
                </a:lnTo>
                <a:close/>
                <a:moveTo>
                  <a:pt x="102965" y="0"/>
                </a:moveTo>
                <a:lnTo>
                  <a:pt x="102965" y="0"/>
                </a:lnTo>
                <a:cubicBezTo>
                  <a:pt x="13817" y="0"/>
                  <a:pt x="13817" y="0"/>
                  <a:pt x="13817" y="0"/>
                </a:cubicBezTo>
                <a:cubicBezTo>
                  <a:pt x="5488" y="0"/>
                  <a:pt x="0" y="8411"/>
                  <a:pt x="0" y="20747"/>
                </a:cubicBezTo>
                <a:cubicBezTo>
                  <a:pt x="0" y="99252"/>
                  <a:pt x="0" y="99252"/>
                  <a:pt x="0" y="99252"/>
                </a:cubicBezTo>
                <a:cubicBezTo>
                  <a:pt x="0" y="111588"/>
                  <a:pt x="5488" y="119719"/>
                  <a:pt x="13817" y="119719"/>
                </a:cubicBezTo>
                <a:cubicBezTo>
                  <a:pt x="102965" y="119719"/>
                  <a:pt x="102965" y="119719"/>
                  <a:pt x="102965" y="119719"/>
                </a:cubicBezTo>
                <a:cubicBezTo>
                  <a:pt x="111293" y="119719"/>
                  <a:pt x="119810" y="111588"/>
                  <a:pt x="119810" y="99252"/>
                </a:cubicBezTo>
                <a:cubicBezTo>
                  <a:pt x="119810" y="20747"/>
                  <a:pt x="119810" y="20747"/>
                  <a:pt x="119810" y="20747"/>
                </a:cubicBezTo>
                <a:cubicBezTo>
                  <a:pt x="119810" y="8411"/>
                  <a:pt x="111293" y="0"/>
                  <a:pt x="102965" y="0"/>
                </a:cubicBezTo>
                <a:close/>
                <a:moveTo>
                  <a:pt x="111293" y="99252"/>
                </a:moveTo>
                <a:lnTo>
                  <a:pt x="111293" y="99252"/>
                </a:lnTo>
                <a:cubicBezTo>
                  <a:pt x="111293" y="103177"/>
                  <a:pt x="108643" y="107383"/>
                  <a:pt x="102965" y="107383"/>
                </a:cubicBezTo>
                <a:cubicBezTo>
                  <a:pt x="13817" y="107383"/>
                  <a:pt x="13817" y="107383"/>
                  <a:pt x="13817" y="107383"/>
                </a:cubicBezTo>
                <a:cubicBezTo>
                  <a:pt x="10977" y="107383"/>
                  <a:pt x="8328" y="103177"/>
                  <a:pt x="8328" y="99252"/>
                </a:cubicBezTo>
                <a:cubicBezTo>
                  <a:pt x="8328" y="20747"/>
                  <a:pt x="8328" y="20747"/>
                  <a:pt x="8328" y="20747"/>
                </a:cubicBezTo>
                <a:cubicBezTo>
                  <a:pt x="8328" y="16542"/>
                  <a:pt x="10977" y="8411"/>
                  <a:pt x="13817" y="8411"/>
                </a:cubicBezTo>
                <a:cubicBezTo>
                  <a:pt x="102965" y="8411"/>
                  <a:pt x="102965" y="8411"/>
                  <a:pt x="102965" y="8411"/>
                </a:cubicBezTo>
                <a:cubicBezTo>
                  <a:pt x="108643" y="8411"/>
                  <a:pt x="111293" y="16542"/>
                  <a:pt x="111293" y="20747"/>
                </a:cubicBezTo>
                <a:lnTo>
                  <a:pt x="111293" y="99252"/>
                </a:lnTo>
                <a:close/>
                <a:moveTo>
                  <a:pt x="100315" y="53831"/>
                </a:moveTo>
                <a:lnTo>
                  <a:pt x="100315" y="53831"/>
                </a:lnTo>
                <a:cubicBezTo>
                  <a:pt x="97476" y="53831"/>
                  <a:pt x="97476" y="57757"/>
                  <a:pt x="97476" y="57757"/>
                </a:cubicBezTo>
                <a:cubicBezTo>
                  <a:pt x="97476" y="61962"/>
                  <a:pt x="97476" y="66168"/>
                  <a:pt x="100315" y="66168"/>
                </a:cubicBezTo>
                <a:cubicBezTo>
                  <a:pt x="102965" y="66168"/>
                  <a:pt x="102965" y="61962"/>
                  <a:pt x="102965" y="57757"/>
                </a:cubicBezTo>
                <a:cubicBezTo>
                  <a:pt x="102965" y="57757"/>
                  <a:pt x="102965" y="53831"/>
                  <a:pt x="100315" y="53831"/>
                </a:cubicBezTo>
                <a:close/>
                <a:moveTo>
                  <a:pt x="100315" y="74299"/>
                </a:moveTo>
                <a:lnTo>
                  <a:pt x="100315" y="74299"/>
                </a:lnTo>
                <a:cubicBezTo>
                  <a:pt x="97476" y="74299"/>
                  <a:pt x="97476" y="78504"/>
                  <a:pt x="97476" y="82710"/>
                </a:cubicBezTo>
                <a:cubicBezTo>
                  <a:pt x="97476" y="82710"/>
                  <a:pt x="97476" y="86635"/>
                  <a:pt x="100315" y="86635"/>
                </a:cubicBezTo>
                <a:cubicBezTo>
                  <a:pt x="102965" y="86635"/>
                  <a:pt x="102965" y="82710"/>
                  <a:pt x="102965" y="82710"/>
                </a:cubicBezTo>
                <a:cubicBezTo>
                  <a:pt x="102965" y="78504"/>
                  <a:pt x="102965" y="74299"/>
                  <a:pt x="100315" y="74299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0" name="Shape 4730"/>
          <p:cNvSpPr/>
          <p:nvPr/>
        </p:nvSpPr>
        <p:spPr>
          <a:xfrm>
            <a:off x="2563706" y="1651967"/>
            <a:ext cx="135810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572" y="30662"/>
                </a:moveTo>
                <a:lnTo>
                  <a:pt x="119572" y="30662"/>
                </a:lnTo>
                <a:cubicBezTo>
                  <a:pt x="119572" y="14006"/>
                  <a:pt x="88398" y="0"/>
                  <a:pt x="56797" y="0"/>
                </a:cubicBezTo>
                <a:cubicBezTo>
                  <a:pt x="25195" y="0"/>
                  <a:pt x="0" y="14006"/>
                  <a:pt x="0" y="30662"/>
                </a:cubicBezTo>
                <a:cubicBezTo>
                  <a:pt x="0" y="44668"/>
                  <a:pt x="19217" y="55835"/>
                  <a:pt x="50391" y="58485"/>
                </a:cubicBezTo>
                <a:lnTo>
                  <a:pt x="50391" y="58485"/>
                </a:lnTo>
                <a:cubicBezTo>
                  <a:pt x="50391" y="114321"/>
                  <a:pt x="50391" y="114321"/>
                  <a:pt x="50391" y="114321"/>
                </a:cubicBezTo>
                <a:cubicBezTo>
                  <a:pt x="50391" y="117160"/>
                  <a:pt x="56797" y="119810"/>
                  <a:pt x="56797" y="119810"/>
                </a:cubicBezTo>
                <a:cubicBezTo>
                  <a:pt x="63202" y="119810"/>
                  <a:pt x="69181" y="117160"/>
                  <a:pt x="69181" y="114321"/>
                </a:cubicBezTo>
                <a:cubicBezTo>
                  <a:pt x="69181" y="58485"/>
                  <a:pt x="69181" y="58485"/>
                  <a:pt x="69181" y="58485"/>
                </a:cubicBezTo>
                <a:lnTo>
                  <a:pt x="69181" y="58485"/>
                </a:lnTo>
                <a:cubicBezTo>
                  <a:pt x="94377" y="55835"/>
                  <a:pt x="119572" y="44668"/>
                  <a:pt x="119572" y="30662"/>
                </a:cubicBezTo>
                <a:close/>
                <a:moveTo>
                  <a:pt x="56797" y="52996"/>
                </a:moveTo>
                <a:lnTo>
                  <a:pt x="56797" y="52996"/>
                </a:lnTo>
                <a:cubicBezTo>
                  <a:pt x="38007" y="52996"/>
                  <a:pt x="19217" y="41829"/>
                  <a:pt x="19217" y="30662"/>
                </a:cubicBezTo>
                <a:cubicBezTo>
                  <a:pt x="19217" y="16845"/>
                  <a:pt x="38007" y="8328"/>
                  <a:pt x="56797" y="8328"/>
                </a:cubicBezTo>
                <a:cubicBezTo>
                  <a:pt x="81992" y="8328"/>
                  <a:pt x="100782" y="16845"/>
                  <a:pt x="100782" y="30662"/>
                </a:cubicBezTo>
                <a:cubicBezTo>
                  <a:pt x="100782" y="41829"/>
                  <a:pt x="81992" y="52996"/>
                  <a:pt x="56797" y="52996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2" name="Shape 4732"/>
          <p:cNvSpPr/>
          <p:nvPr/>
        </p:nvSpPr>
        <p:spPr>
          <a:xfrm>
            <a:off x="1607747" y="1651967"/>
            <a:ext cx="100535" cy="306974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2028" y="0"/>
                </a:moveTo>
                <a:lnTo>
                  <a:pt x="102028" y="0"/>
                </a:lnTo>
                <a:lnTo>
                  <a:pt x="93913" y="2839"/>
                </a:lnTo>
                <a:cubicBezTo>
                  <a:pt x="93913" y="30662"/>
                  <a:pt x="93913" y="30662"/>
                  <a:pt x="93913" y="30662"/>
                </a:cubicBezTo>
                <a:cubicBezTo>
                  <a:pt x="93913" y="36151"/>
                  <a:pt x="85217" y="39179"/>
                  <a:pt x="68405" y="39179"/>
                </a:cubicBezTo>
                <a:cubicBezTo>
                  <a:pt x="68405" y="2839"/>
                  <a:pt x="68405" y="2839"/>
                  <a:pt x="68405" y="2839"/>
                </a:cubicBezTo>
                <a:cubicBezTo>
                  <a:pt x="68405" y="2839"/>
                  <a:pt x="68405" y="0"/>
                  <a:pt x="59710" y="0"/>
                </a:cubicBezTo>
                <a:cubicBezTo>
                  <a:pt x="51014" y="0"/>
                  <a:pt x="51014" y="2839"/>
                  <a:pt x="51014" y="2839"/>
                </a:cubicBezTo>
                <a:cubicBezTo>
                  <a:pt x="51014" y="39179"/>
                  <a:pt x="51014" y="39179"/>
                  <a:pt x="51014" y="39179"/>
                </a:cubicBezTo>
                <a:cubicBezTo>
                  <a:pt x="34202" y="39179"/>
                  <a:pt x="25507" y="36151"/>
                  <a:pt x="25507" y="30662"/>
                </a:cubicBezTo>
                <a:cubicBezTo>
                  <a:pt x="25507" y="2839"/>
                  <a:pt x="25507" y="2839"/>
                  <a:pt x="25507" y="2839"/>
                </a:cubicBezTo>
                <a:lnTo>
                  <a:pt x="16811" y="0"/>
                </a:lnTo>
                <a:cubicBezTo>
                  <a:pt x="8695" y="0"/>
                  <a:pt x="0" y="2839"/>
                  <a:pt x="0" y="2839"/>
                </a:cubicBezTo>
                <a:cubicBezTo>
                  <a:pt x="0" y="30662"/>
                  <a:pt x="0" y="30662"/>
                  <a:pt x="0" y="30662"/>
                </a:cubicBezTo>
                <a:cubicBezTo>
                  <a:pt x="0" y="39179"/>
                  <a:pt x="25507" y="47318"/>
                  <a:pt x="51014" y="47318"/>
                </a:cubicBezTo>
                <a:cubicBezTo>
                  <a:pt x="51014" y="114321"/>
                  <a:pt x="51014" y="114321"/>
                  <a:pt x="51014" y="114321"/>
                </a:cubicBezTo>
                <a:cubicBezTo>
                  <a:pt x="51014" y="117160"/>
                  <a:pt x="51014" y="119810"/>
                  <a:pt x="59710" y="119810"/>
                </a:cubicBezTo>
                <a:cubicBezTo>
                  <a:pt x="68405" y="119810"/>
                  <a:pt x="68405" y="117160"/>
                  <a:pt x="68405" y="114321"/>
                </a:cubicBezTo>
                <a:cubicBezTo>
                  <a:pt x="68405" y="47318"/>
                  <a:pt x="68405" y="47318"/>
                  <a:pt x="68405" y="47318"/>
                </a:cubicBezTo>
                <a:cubicBezTo>
                  <a:pt x="93913" y="47318"/>
                  <a:pt x="119420" y="39179"/>
                  <a:pt x="119420" y="30662"/>
                </a:cubicBezTo>
                <a:cubicBezTo>
                  <a:pt x="119420" y="2839"/>
                  <a:pt x="119420" y="2839"/>
                  <a:pt x="119420" y="2839"/>
                </a:cubicBezTo>
                <a:cubicBezTo>
                  <a:pt x="119420" y="2839"/>
                  <a:pt x="110724" y="0"/>
                  <a:pt x="102028" y="0"/>
                </a:cubicBezTo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4" name="Shape 4734"/>
          <p:cNvSpPr/>
          <p:nvPr/>
        </p:nvSpPr>
        <p:spPr>
          <a:xfrm>
            <a:off x="5449220" y="1179154"/>
            <a:ext cx="253982" cy="26992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19774" y="9428"/>
                </a:moveTo>
                <a:lnTo>
                  <a:pt x="119774" y="9428"/>
                </a:lnTo>
                <a:cubicBezTo>
                  <a:pt x="119774" y="6214"/>
                  <a:pt x="119774" y="6214"/>
                  <a:pt x="119774" y="6214"/>
                </a:cubicBezTo>
                <a:cubicBezTo>
                  <a:pt x="119774" y="3214"/>
                  <a:pt x="119774" y="3214"/>
                  <a:pt x="116384" y="0"/>
                </a:cubicBezTo>
                <a:lnTo>
                  <a:pt x="116384" y="0"/>
                </a:lnTo>
                <a:cubicBezTo>
                  <a:pt x="3163" y="0"/>
                  <a:pt x="3163" y="0"/>
                  <a:pt x="3163" y="0"/>
                </a:cubicBezTo>
                <a:cubicBezTo>
                  <a:pt x="3163" y="0"/>
                  <a:pt x="3163" y="0"/>
                  <a:pt x="0" y="3214"/>
                </a:cubicBezTo>
                <a:cubicBezTo>
                  <a:pt x="0" y="3214"/>
                  <a:pt x="0" y="6214"/>
                  <a:pt x="0" y="9428"/>
                </a:cubicBezTo>
                <a:cubicBezTo>
                  <a:pt x="56497" y="72428"/>
                  <a:pt x="56497" y="72428"/>
                  <a:pt x="56497" y="72428"/>
                </a:cubicBezTo>
                <a:cubicBezTo>
                  <a:pt x="56497" y="110357"/>
                  <a:pt x="56497" y="110357"/>
                  <a:pt x="56497" y="110357"/>
                </a:cubicBezTo>
                <a:cubicBezTo>
                  <a:pt x="39774" y="110357"/>
                  <a:pt x="39774" y="110357"/>
                  <a:pt x="39774" y="110357"/>
                </a:cubicBezTo>
                <a:cubicBezTo>
                  <a:pt x="36610" y="110357"/>
                  <a:pt x="36610" y="113571"/>
                  <a:pt x="36610" y="113571"/>
                </a:cubicBezTo>
                <a:cubicBezTo>
                  <a:pt x="36610" y="116785"/>
                  <a:pt x="36610" y="119785"/>
                  <a:pt x="39774" y="119785"/>
                </a:cubicBezTo>
                <a:cubicBezTo>
                  <a:pt x="82937" y="119785"/>
                  <a:pt x="82937" y="119785"/>
                  <a:pt x="82937" y="119785"/>
                </a:cubicBezTo>
                <a:cubicBezTo>
                  <a:pt x="86553" y="119785"/>
                  <a:pt x="89717" y="116785"/>
                  <a:pt x="89717" y="113571"/>
                </a:cubicBezTo>
                <a:cubicBezTo>
                  <a:pt x="89717" y="113571"/>
                  <a:pt x="86553" y="110357"/>
                  <a:pt x="82937" y="110357"/>
                </a:cubicBezTo>
                <a:cubicBezTo>
                  <a:pt x="66440" y="110357"/>
                  <a:pt x="66440" y="110357"/>
                  <a:pt x="66440" y="110357"/>
                </a:cubicBezTo>
                <a:cubicBezTo>
                  <a:pt x="66440" y="72428"/>
                  <a:pt x="66440" y="72428"/>
                  <a:pt x="66440" y="72428"/>
                </a:cubicBezTo>
                <a:lnTo>
                  <a:pt x="119774" y="9428"/>
                </a:lnTo>
                <a:close/>
                <a:moveTo>
                  <a:pt x="63050" y="63000"/>
                </a:moveTo>
                <a:lnTo>
                  <a:pt x="63050" y="63000"/>
                </a:lnTo>
                <a:cubicBezTo>
                  <a:pt x="13107" y="9428"/>
                  <a:pt x="13107" y="9428"/>
                  <a:pt x="13107" y="9428"/>
                </a:cubicBezTo>
                <a:cubicBezTo>
                  <a:pt x="106440" y="9428"/>
                  <a:pt x="106440" y="9428"/>
                  <a:pt x="106440" y="9428"/>
                </a:cubicBezTo>
                <a:lnTo>
                  <a:pt x="63050" y="63000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6" name="Shape 4736"/>
          <p:cNvSpPr/>
          <p:nvPr/>
        </p:nvSpPr>
        <p:spPr>
          <a:xfrm>
            <a:off x="4479151" y="1165040"/>
            <a:ext cx="241636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105628" y="25589"/>
                </a:moveTo>
                <a:lnTo>
                  <a:pt x="105628" y="25589"/>
                </a:lnTo>
                <a:cubicBezTo>
                  <a:pt x="84550" y="31405"/>
                  <a:pt x="81197" y="42649"/>
                  <a:pt x="84550" y="51179"/>
                </a:cubicBezTo>
                <a:cubicBezTo>
                  <a:pt x="67065" y="37027"/>
                  <a:pt x="70419" y="22681"/>
                  <a:pt x="70419" y="0"/>
                </a:cubicBezTo>
                <a:cubicBezTo>
                  <a:pt x="21077" y="14151"/>
                  <a:pt x="31616" y="54087"/>
                  <a:pt x="31616" y="68432"/>
                </a:cubicBezTo>
                <a:cubicBezTo>
                  <a:pt x="21077" y="59903"/>
                  <a:pt x="17485" y="39741"/>
                  <a:pt x="17485" y="39741"/>
                </a:cubicBezTo>
                <a:cubicBezTo>
                  <a:pt x="3353" y="45557"/>
                  <a:pt x="0" y="59903"/>
                  <a:pt x="0" y="71147"/>
                </a:cubicBezTo>
                <a:cubicBezTo>
                  <a:pt x="0" y="99838"/>
                  <a:pt x="24670" y="119806"/>
                  <a:pt x="59880" y="119806"/>
                </a:cubicBezTo>
                <a:cubicBezTo>
                  <a:pt x="95089" y="119806"/>
                  <a:pt x="119760" y="99838"/>
                  <a:pt x="119760" y="71147"/>
                </a:cubicBezTo>
                <a:cubicBezTo>
                  <a:pt x="119760" y="54087"/>
                  <a:pt x="105628" y="48465"/>
                  <a:pt x="105628" y="25589"/>
                </a:cubicBezTo>
                <a:close/>
                <a:moveTo>
                  <a:pt x="63473" y="113990"/>
                </a:moveTo>
                <a:lnTo>
                  <a:pt x="63473" y="113990"/>
                </a:lnTo>
                <a:cubicBezTo>
                  <a:pt x="31616" y="113990"/>
                  <a:pt x="6946" y="94022"/>
                  <a:pt x="6946" y="68432"/>
                </a:cubicBezTo>
                <a:cubicBezTo>
                  <a:pt x="6946" y="65525"/>
                  <a:pt x="6946" y="59903"/>
                  <a:pt x="14131" y="56995"/>
                </a:cubicBezTo>
                <a:cubicBezTo>
                  <a:pt x="14131" y="59903"/>
                  <a:pt x="21077" y="79870"/>
                  <a:pt x="42395" y="76962"/>
                </a:cubicBezTo>
                <a:cubicBezTo>
                  <a:pt x="42395" y="62617"/>
                  <a:pt x="35209" y="22681"/>
                  <a:pt x="59880" y="11243"/>
                </a:cubicBezTo>
                <a:cubicBezTo>
                  <a:pt x="59880" y="31405"/>
                  <a:pt x="63473" y="59903"/>
                  <a:pt x="91497" y="62617"/>
                </a:cubicBezTo>
                <a:cubicBezTo>
                  <a:pt x="91497" y="54087"/>
                  <a:pt x="91497" y="42649"/>
                  <a:pt x="98682" y="39741"/>
                </a:cubicBezTo>
                <a:cubicBezTo>
                  <a:pt x="98682" y="51179"/>
                  <a:pt x="112814" y="59903"/>
                  <a:pt x="112814" y="71147"/>
                </a:cubicBezTo>
                <a:cubicBezTo>
                  <a:pt x="112814" y="94022"/>
                  <a:pt x="84550" y="113990"/>
                  <a:pt x="63473" y="11399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38" name="Shape 4738"/>
          <p:cNvSpPr/>
          <p:nvPr/>
        </p:nvSpPr>
        <p:spPr>
          <a:xfrm>
            <a:off x="3468516" y="1165040"/>
            <a:ext cx="305130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58485" y="17059"/>
                </a:moveTo>
                <a:lnTo>
                  <a:pt x="58485" y="17059"/>
                </a:lnTo>
                <a:cubicBezTo>
                  <a:pt x="44479" y="17059"/>
                  <a:pt x="33312" y="31405"/>
                  <a:pt x="33312" y="45557"/>
                </a:cubicBezTo>
                <a:cubicBezTo>
                  <a:pt x="33312" y="59903"/>
                  <a:pt x="44479" y="71147"/>
                  <a:pt x="58485" y="71147"/>
                </a:cubicBezTo>
                <a:cubicBezTo>
                  <a:pt x="72492" y="71147"/>
                  <a:pt x="86309" y="59903"/>
                  <a:pt x="86309" y="45557"/>
                </a:cubicBezTo>
                <a:cubicBezTo>
                  <a:pt x="86309" y="31405"/>
                  <a:pt x="72492" y="17059"/>
                  <a:pt x="58485" y="17059"/>
                </a:cubicBezTo>
                <a:close/>
                <a:moveTo>
                  <a:pt x="58485" y="62617"/>
                </a:moveTo>
                <a:lnTo>
                  <a:pt x="58485" y="62617"/>
                </a:lnTo>
                <a:cubicBezTo>
                  <a:pt x="50157" y="62617"/>
                  <a:pt x="41829" y="54087"/>
                  <a:pt x="41829" y="45557"/>
                </a:cubicBezTo>
                <a:cubicBezTo>
                  <a:pt x="41829" y="34119"/>
                  <a:pt x="50157" y="25589"/>
                  <a:pt x="58485" y="25589"/>
                </a:cubicBezTo>
                <a:cubicBezTo>
                  <a:pt x="69652" y="25589"/>
                  <a:pt x="77981" y="34119"/>
                  <a:pt x="77981" y="45557"/>
                </a:cubicBezTo>
                <a:cubicBezTo>
                  <a:pt x="77981" y="54087"/>
                  <a:pt x="69652" y="62617"/>
                  <a:pt x="58485" y="62617"/>
                </a:cubicBezTo>
                <a:close/>
                <a:moveTo>
                  <a:pt x="100315" y="65525"/>
                </a:moveTo>
                <a:lnTo>
                  <a:pt x="100315" y="65525"/>
                </a:lnTo>
                <a:cubicBezTo>
                  <a:pt x="102965" y="59903"/>
                  <a:pt x="105804" y="51179"/>
                  <a:pt x="105804" y="45557"/>
                </a:cubicBezTo>
                <a:cubicBezTo>
                  <a:pt x="105804" y="19967"/>
                  <a:pt x="83470" y="0"/>
                  <a:pt x="58485" y="0"/>
                </a:cubicBezTo>
                <a:cubicBezTo>
                  <a:pt x="33312" y="0"/>
                  <a:pt x="13817" y="19967"/>
                  <a:pt x="13817" y="45557"/>
                </a:cubicBezTo>
                <a:cubicBezTo>
                  <a:pt x="13817" y="51179"/>
                  <a:pt x="16656" y="59903"/>
                  <a:pt x="19495" y="65525"/>
                </a:cubicBezTo>
                <a:cubicBezTo>
                  <a:pt x="0" y="96930"/>
                  <a:pt x="0" y="96930"/>
                  <a:pt x="0" y="96930"/>
                </a:cubicBezTo>
                <a:cubicBezTo>
                  <a:pt x="0" y="96930"/>
                  <a:pt x="10977" y="99838"/>
                  <a:pt x="22145" y="102746"/>
                </a:cubicBezTo>
                <a:cubicBezTo>
                  <a:pt x="30662" y="111276"/>
                  <a:pt x="38990" y="119806"/>
                  <a:pt x="38990" y="119806"/>
                </a:cubicBezTo>
                <a:cubicBezTo>
                  <a:pt x="55646" y="91308"/>
                  <a:pt x="55646" y="91308"/>
                  <a:pt x="55646" y="91308"/>
                </a:cubicBezTo>
                <a:cubicBezTo>
                  <a:pt x="58485" y="91308"/>
                  <a:pt x="58485" y="91308"/>
                  <a:pt x="58485" y="91308"/>
                </a:cubicBezTo>
                <a:cubicBezTo>
                  <a:pt x="61324" y="91308"/>
                  <a:pt x="61324" y="91308"/>
                  <a:pt x="61324" y="91308"/>
                </a:cubicBezTo>
                <a:cubicBezTo>
                  <a:pt x="77981" y="119806"/>
                  <a:pt x="77981" y="119806"/>
                  <a:pt x="77981" y="119806"/>
                </a:cubicBezTo>
                <a:cubicBezTo>
                  <a:pt x="77981" y="119806"/>
                  <a:pt x="86309" y="111276"/>
                  <a:pt x="94637" y="102746"/>
                </a:cubicBezTo>
                <a:cubicBezTo>
                  <a:pt x="105804" y="99838"/>
                  <a:pt x="119810" y="96930"/>
                  <a:pt x="119810" y="96930"/>
                </a:cubicBezTo>
                <a:lnTo>
                  <a:pt x="100315" y="65525"/>
                </a:lnTo>
                <a:close/>
                <a:moveTo>
                  <a:pt x="38990" y="105460"/>
                </a:moveTo>
                <a:lnTo>
                  <a:pt x="38990" y="105460"/>
                </a:lnTo>
                <a:cubicBezTo>
                  <a:pt x="38990" y="105460"/>
                  <a:pt x="33312" y="102746"/>
                  <a:pt x="27823" y="96930"/>
                </a:cubicBezTo>
                <a:cubicBezTo>
                  <a:pt x="19495" y="94022"/>
                  <a:pt x="10977" y="91308"/>
                  <a:pt x="10977" y="91308"/>
                </a:cubicBezTo>
                <a:cubicBezTo>
                  <a:pt x="22145" y="74054"/>
                  <a:pt x="22145" y="74054"/>
                  <a:pt x="22145" y="74054"/>
                </a:cubicBezTo>
                <a:cubicBezTo>
                  <a:pt x="27823" y="79870"/>
                  <a:pt x="38990" y="88400"/>
                  <a:pt x="47318" y="88400"/>
                </a:cubicBezTo>
                <a:lnTo>
                  <a:pt x="38990" y="105460"/>
                </a:lnTo>
                <a:close/>
                <a:moveTo>
                  <a:pt x="58485" y="82584"/>
                </a:moveTo>
                <a:lnTo>
                  <a:pt x="58485" y="82584"/>
                </a:lnTo>
                <a:cubicBezTo>
                  <a:pt x="38990" y="82584"/>
                  <a:pt x="22145" y="65525"/>
                  <a:pt x="22145" y="45557"/>
                </a:cubicBezTo>
                <a:cubicBezTo>
                  <a:pt x="22145" y="22681"/>
                  <a:pt x="38990" y="5621"/>
                  <a:pt x="58485" y="5621"/>
                </a:cubicBezTo>
                <a:cubicBezTo>
                  <a:pt x="80630" y="5621"/>
                  <a:pt x="97476" y="22681"/>
                  <a:pt x="97476" y="45557"/>
                </a:cubicBezTo>
                <a:cubicBezTo>
                  <a:pt x="97476" y="65525"/>
                  <a:pt x="80630" y="82584"/>
                  <a:pt x="58485" y="82584"/>
                </a:cubicBezTo>
                <a:close/>
                <a:moveTo>
                  <a:pt x="91798" y="96930"/>
                </a:moveTo>
                <a:lnTo>
                  <a:pt x="91798" y="96930"/>
                </a:lnTo>
                <a:cubicBezTo>
                  <a:pt x="86309" y="102746"/>
                  <a:pt x="80630" y="105460"/>
                  <a:pt x="80630" y="105460"/>
                </a:cubicBezTo>
                <a:cubicBezTo>
                  <a:pt x="69652" y="88400"/>
                  <a:pt x="69652" y="88400"/>
                  <a:pt x="69652" y="88400"/>
                </a:cubicBezTo>
                <a:cubicBezTo>
                  <a:pt x="80630" y="88400"/>
                  <a:pt x="89148" y="79870"/>
                  <a:pt x="94637" y="74054"/>
                </a:cubicBezTo>
                <a:cubicBezTo>
                  <a:pt x="105804" y="91308"/>
                  <a:pt x="105804" y="91308"/>
                  <a:pt x="105804" y="91308"/>
                </a:cubicBezTo>
                <a:cubicBezTo>
                  <a:pt x="105804" y="91308"/>
                  <a:pt x="100315" y="94022"/>
                  <a:pt x="91798" y="9693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40" name="Shape 4740"/>
          <p:cNvSpPr/>
          <p:nvPr/>
        </p:nvSpPr>
        <p:spPr>
          <a:xfrm>
            <a:off x="2484338" y="1165040"/>
            <a:ext cx="305130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33501" y="37027"/>
                </a:moveTo>
                <a:lnTo>
                  <a:pt x="33501" y="37027"/>
                </a:lnTo>
                <a:lnTo>
                  <a:pt x="30662" y="39741"/>
                </a:lnTo>
                <a:cubicBezTo>
                  <a:pt x="30662" y="79870"/>
                  <a:pt x="30662" y="79870"/>
                  <a:pt x="30662" y="79870"/>
                </a:cubicBezTo>
                <a:lnTo>
                  <a:pt x="33501" y="82584"/>
                </a:lnTo>
                <a:cubicBezTo>
                  <a:pt x="36340" y="82584"/>
                  <a:pt x="39179" y="79870"/>
                  <a:pt x="39179" y="79870"/>
                </a:cubicBezTo>
                <a:cubicBezTo>
                  <a:pt x="39179" y="39741"/>
                  <a:pt x="39179" y="39741"/>
                  <a:pt x="39179" y="39741"/>
                </a:cubicBezTo>
                <a:cubicBezTo>
                  <a:pt x="39179" y="39741"/>
                  <a:pt x="36340" y="37027"/>
                  <a:pt x="33501" y="37027"/>
                </a:cubicBezTo>
                <a:close/>
                <a:moveTo>
                  <a:pt x="64164" y="48465"/>
                </a:moveTo>
                <a:lnTo>
                  <a:pt x="64164" y="48465"/>
                </a:lnTo>
                <a:cubicBezTo>
                  <a:pt x="61324" y="48465"/>
                  <a:pt x="61324" y="51179"/>
                  <a:pt x="61324" y="51179"/>
                </a:cubicBezTo>
                <a:cubicBezTo>
                  <a:pt x="61324" y="74054"/>
                  <a:pt x="61324" y="74054"/>
                  <a:pt x="61324" y="74054"/>
                </a:cubicBezTo>
                <a:cubicBezTo>
                  <a:pt x="61324" y="76962"/>
                  <a:pt x="61324" y="79870"/>
                  <a:pt x="64164" y="79870"/>
                </a:cubicBezTo>
                <a:cubicBezTo>
                  <a:pt x="67003" y="79870"/>
                  <a:pt x="67003" y="76962"/>
                  <a:pt x="67003" y="74054"/>
                </a:cubicBezTo>
                <a:cubicBezTo>
                  <a:pt x="67003" y="51179"/>
                  <a:pt x="67003" y="51179"/>
                  <a:pt x="67003" y="51179"/>
                </a:cubicBezTo>
                <a:cubicBezTo>
                  <a:pt x="67003" y="51179"/>
                  <a:pt x="67003" y="48465"/>
                  <a:pt x="64164" y="48465"/>
                </a:cubicBezTo>
                <a:close/>
                <a:moveTo>
                  <a:pt x="89148" y="0"/>
                </a:moveTo>
                <a:lnTo>
                  <a:pt x="89148" y="0"/>
                </a:lnTo>
                <a:cubicBezTo>
                  <a:pt x="61324" y="22681"/>
                  <a:pt x="61324" y="22681"/>
                  <a:pt x="61324" y="22681"/>
                </a:cubicBezTo>
                <a:cubicBezTo>
                  <a:pt x="30662" y="11243"/>
                  <a:pt x="30662" y="11243"/>
                  <a:pt x="30662" y="11243"/>
                </a:cubicBezTo>
                <a:cubicBezTo>
                  <a:pt x="0" y="28497"/>
                  <a:pt x="0" y="28497"/>
                  <a:pt x="0" y="28497"/>
                </a:cubicBezTo>
                <a:cubicBezTo>
                  <a:pt x="0" y="119806"/>
                  <a:pt x="0" y="119806"/>
                  <a:pt x="0" y="119806"/>
                </a:cubicBezTo>
                <a:cubicBezTo>
                  <a:pt x="30662" y="102746"/>
                  <a:pt x="30662" y="102746"/>
                  <a:pt x="30662" y="102746"/>
                </a:cubicBezTo>
                <a:cubicBezTo>
                  <a:pt x="61324" y="113990"/>
                  <a:pt x="61324" y="113990"/>
                  <a:pt x="61324" y="113990"/>
                </a:cubicBezTo>
                <a:cubicBezTo>
                  <a:pt x="89148" y="91308"/>
                  <a:pt x="89148" y="91308"/>
                  <a:pt x="89148" y="91308"/>
                </a:cubicBezTo>
                <a:cubicBezTo>
                  <a:pt x="119810" y="113990"/>
                  <a:pt x="119810" y="113990"/>
                  <a:pt x="119810" y="113990"/>
                </a:cubicBezTo>
                <a:cubicBezTo>
                  <a:pt x="119810" y="22681"/>
                  <a:pt x="119810" y="22681"/>
                  <a:pt x="119810" y="22681"/>
                </a:cubicBezTo>
                <a:lnTo>
                  <a:pt x="89148" y="0"/>
                </a:lnTo>
                <a:close/>
                <a:moveTo>
                  <a:pt x="111482" y="99838"/>
                </a:moveTo>
                <a:lnTo>
                  <a:pt x="111482" y="99838"/>
                </a:lnTo>
                <a:cubicBezTo>
                  <a:pt x="89148" y="82584"/>
                  <a:pt x="89148" y="82584"/>
                  <a:pt x="89148" y="82584"/>
                </a:cubicBezTo>
                <a:cubicBezTo>
                  <a:pt x="61324" y="105460"/>
                  <a:pt x="61324" y="105460"/>
                  <a:pt x="61324" y="105460"/>
                </a:cubicBezTo>
                <a:cubicBezTo>
                  <a:pt x="30662" y="94022"/>
                  <a:pt x="30662" y="94022"/>
                  <a:pt x="30662" y="94022"/>
                </a:cubicBezTo>
                <a:cubicBezTo>
                  <a:pt x="8328" y="108368"/>
                  <a:pt x="8328" y="108368"/>
                  <a:pt x="8328" y="108368"/>
                </a:cubicBezTo>
                <a:cubicBezTo>
                  <a:pt x="8328" y="31405"/>
                  <a:pt x="8328" y="31405"/>
                  <a:pt x="8328" y="31405"/>
                </a:cubicBezTo>
                <a:cubicBezTo>
                  <a:pt x="30662" y="17059"/>
                  <a:pt x="30662" y="17059"/>
                  <a:pt x="30662" y="17059"/>
                </a:cubicBezTo>
                <a:cubicBezTo>
                  <a:pt x="61324" y="28497"/>
                  <a:pt x="61324" y="28497"/>
                  <a:pt x="61324" y="28497"/>
                </a:cubicBezTo>
                <a:cubicBezTo>
                  <a:pt x="89148" y="5621"/>
                  <a:pt x="89148" y="5621"/>
                  <a:pt x="89148" y="5621"/>
                </a:cubicBezTo>
                <a:cubicBezTo>
                  <a:pt x="111482" y="22681"/>
                  <a:pt x="111482" y="22681"/>
                  <a:pt x="111482" y="22681"/>
                </a:cubicBezTo>
                <a:lnTo>
                  <a:pt x="111482" y="99838"/>
                </a:lnTo>
                <a:close/>
                <a:moveTo>
                  <a:pt x="89148" y="62617"/>
                </a:moveTo>
                <a:lnTo>
                  <a:pt x="89148" y="62617"/>
                </a:lnTo>
                <a:cubicBezTo>
                  <a:pt x="89148" y="65525"/>
                  <a:pt x="91987" y="68432"/>
                  <a:pt x="94826" y="68432"/>
                </a:cubicBezTo>
                <a:cubicBezTo>
                  <a:pt x="94826" y="68432"/>
                  <a:pt x="97665" y="65525"/>
                  <a:pt x="97665" y="62617"/>
                </a:cubicBezTo>
                <a:cubicBezTo>
                  <a:pt x="97665" y="34119"/>
                  <a:pt x="97665" y="34119"/>
                  <a:pt x="97665" y="34119"/>
                </a:cubicBezTo>
                <a:cubicBezTo>
                  <a:pt x="97665" y="31405"/>
                  <a:pt x="94826" y="28497"/>
                  <a:pt x="94826" y="28497"/>
                </a:cubicBezTo>
                <a:cubicBezTo>
                  <a:pt x="91987" y="28497"/>
                  <a:pt x="89148" y="31405"/>
                  <a:pt x="89148" y="34119"/>
                </a:cubicBezTo>
                <a:lnTo>
                  <a:pt x="89148" y="62617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742" name="Shape 4742"/>
          <p:cNvSpPr/>
          <p:nvPr/>
        </p:nvSpPr>
        <p:spPr>
          <a:xfrm>
            <a:off x="1544252" y="1165040"/>
            <a:ext cx="227526" cy="29638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0"/>
                </a:moveTo>
                <a:lnTo>
                  <a:pt x="60000" y="0"/>
                </a:lnTo>
                <a:cubicBezTo>
                  <a:pt x="26440" y="0"/>
                  <a:pt x="0" y="19967"/>
                  <a:pt x="0" y="45557"/>
                </a:cubicBezTo>
                <a:cubicBezTo>
                  <a:pt x="0" y="62617"/>
                  <a:pt x="48813" y="119806"/>
                  <a:pt x="60000" y="119806"/>
                </a:cubicBezTo>
                <a:cubicBezTo>
                  <a:pt x="71186" y="119806"/>
                  <a:pt x="119745" y="62617"/>
                  <a:pt x="119745" y="45557"/>
                </a:cubicBezTo>
                <a:cubicBezTo>
                  <a:pt x="119745" y="19967"/>
                  <a:pt x="93559" y="0"/>
                  <a:pt x="60000" y="0"/>
                </a:cubicBezTo>
                <a:close/>
                <a:moveTo>
                  <a:pt x="60000" y="108368"/>
                </a:moveTo>
                <a:lnTo>
                  <a:pt x="60000" y="108368"/>
                </a:lnTo>
                <a:cubicBezTo>
                  <a:pt x="52627" y="108368"/>
                  <a:pt x="11440" y="59903"/>
                  <a:pt x="11440" y="45557"/>
                </a:cubicBezTo>
                <a:cubicBezTo>
                  <a:pt x="11440" y="22681"/>
                  <a:pt x="33813" y="5621"/>
                  <a:pt x="60000" y="5621"/>
                </a:cubicBezTo>
                <a:cubicBezTo>
                  <a:pt x="86186" y="5621"/>
                  <a:pt x="108559" y="22681"/>
                  <a:pt x="108559" y="45557"/>
                </a:cubicBezTo>
                <a:cubicBezTo>
                  <a:pt x="108559" y="59903"/>
                  <a:pt x="67627" y="108368"/>
                  <a:pt x="60000" y="108368"/>
                </a:cubicBezTo>
                <a:close/>
                <a:moveTo>
                  <a:pt x="60000" y="25589"/>
                </a:moveTo>
                <a:lnTo>
                  <a:pt x="60000" y="25589"/>
                </a:lnTo>
                <a:cubicBezTo>
                  <a:pt x="45000" y="25589"/>
                  <a:pt x="33813" y="34119"/>
                  <a:pt x="33813" y="45557"/>
                </a:cubicBezTo>
                <a:cubicBezTo>
                  <a:pt x="33813" y="54087"/>
                  <a:pt x="45000" y="62617"/>
                  <a:pt x="60000" y="62617"/>
                </a:cubicBezTo>
                <a:cubicBezTo>
                  <a:pt x="75000" y="62617"/>
                  <a:pt x="86186" y="54087"/>
                  <a:pt x="86186" y="45557"/>
                </a:cubicBezTo>
                <a:cubicBezTo>
                  <a:pt x="86186" y="34119"/>
                  <a:pt x="75000" y="25589"/>
                  <a:pt x="60000" y="25589"/>
                </a:cubicBezTo>
                <a:close/>
                <a:moveTo>
                  <a:pt x="60000" y="56995"/>
                </a:moveTo>
                <a:lnTo>
                  <a:pt x="60000" y="56995"/>
                </a:lnTo>
                <a:cubicBezTo>
                  <a:pt x="52627" y="56995"/>
                  <a:pt x="45000" y="51179"/>
                  <a:pt x="45000" y="45557"/>
                </a:cubicBezTo>
                <a:cubicBezTo>
                  <a:pt x="45000" y="37027"/>
                  <a:pt x="52627" y="34119"/>
                  <a:pt x="60000" y="34119"/>
                </a:cubicBezTo>
                <a:cubicBezTo>
                  <a:pt x="67627" y="34119"/>
                  <a:pt x="75000" y="37027"/>
                  <a:pt x="75000" y="45557"/>
                </a:cubicBezTo>
                <a:cubicBezTo>
                  <a:pt x="75000" y="51179"/>
                  <a:pt x="67627" y="56995"/>
                  <a:pt x="60000" y="5699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lIns="45713" tIns="22850" rIns="45713" bIns="22850" anchor="ctr" anchorCtr="0">
            <a:noAutofit/>
          </a:bodyPr>
          <a:lstStyle/>
          <a:p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199027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419</Words>
  <Application>Microsoft Office PowerPoint</Application>
  <PresentationFormat>Custom</PresentationFormat>
  <Paragraphs>79</Paragraphs>
  <Slides>10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Harist</cp:lastModifiedBy>
  <cp:revision>26</cp:revision>
  <dcterms:created xsi:type="dcterms:W3CDTF">2021-10-08T13:02:39Z</dcterms:created>
  <dcterms:modified xsi:type="dcterms:W3CDTF">2023-03-12T08:56:57Z</dcterms:modified>
</cp:coreProperties>
</file>