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0" r:id="rId3"/>
    <p:sldId id="258" r:id="rId4"/>
    <p:sldId id="484" r:id="rId5"/>
    <p:sldId id="272" r:id="rId6"/>
    <p:sldId id="423" r:id="rId7"/>
    <p:sldId id="497" r:id="rId8"/>
    <p:sldId id="495" r:id="rId9"/>
    <p:sldId id="494" r:id="rId10"/>
    <p:sldId id="493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7801"/>
    <a:srgbClr val="F3E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1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EEAC1B-EA10-431D-9FF2-072D8DAE71E4}" type="datetimeFigureOut">
              <a:rPr lang="en-ID"/>
              <a:pPr>
                <a:defRPr/>
              </a:pPr>
              <a:t>3/18/2023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5A62828-175E-4022-9B60-A2AC4DC2BB40}" type="slidenum">
              <a:rPr lang="en-ID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06357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36EF50-1D51-4CB4-A134-9EF26D524434}" type="datetimeFigureOut">
              <a:rPr lang="en-ID"/>
              <a:pPr>
                <a:defRPr/>
              </a:pPr>
              <a:t>3/18/2023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F898D6C-53A7-4FC8-B373-A8B059BE51F6}" type="slidenum">
              <a:rPr lang="en-ID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13372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925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2"/>
          <p:cNvSpPr>
            <a:spLocks noGrp="1"/>
          </p:cNvSpPr>
          <p:nvPr>
            <p:ph type="pic" sz="quarter" idx="12"/>
          </p:nvPr>
        </p:nvSpPr>
        <p:spPr>
          <a:xfrm>
            <a:off x="2086722" y="878115"/>
            <a:ext cx="2629740" cy="3766456"/>
          </a:xfrm>
          <a:custGeom>
            <a:avLst/>
            <a:gdLst>
              <a:gd name="connsiteX0" fmla="*/ 1975156 w 3950312"/>
              <a:gd name="connsiteY0" fmla="*/ 0 h 5657850"/>
              <a:gd name="connsiteX1" fmla="*/ 3950312 w 3950312"/>
              <a:gd name="connsiteY1" fmla="*/ 1975155 h 5657850"/>
              <a:gd name="connsiteX2" fmla="*/ 3950311 w 3950312"/>
              <a:gd name="connsiteY2" fmla="*/ 1975175 h 5657850"/>
              <a:gd name="connsiteX3" fmla="*/ 3950311 w 3950312"/>
              <a:gd name="connsiteY3" fmla="*/ 5657850 h 5657850"/>
              <a:gd name="connsiteX4" fmla="*/ 0 w 3950312"/>
              <a:gd name="connsiteY4" fmla="*/ 5657850 h 5657850"/>
              <a:gd name="connsiteX5" fmla="*/ 0 w 3950312"/>
              <a:gd name="connsiteY5" fmla="*/ 1975155 h 5657850"/>
              <a:gd name="connsiteX6" fmla="*/ 1975156 w 3950312"/>
              <a:gd name="connsiteY6" fmla="*/ 0 h 565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0312" h="5657850">
                <a:moveTo>
                  <a:pt x="1975156" y="0"/>
                </a:moveTo>
                <a:cubicBezTo>
                  <a:pt x="3066005" y="0"/>
                  <a:pt x="3950312" y="884307"/>
                  <a:pt x="3950312" y="1975155"/>
                </a:cubicBezTo>
                <a:lnTo>
                  <a:pt x="3950311" y="1975175"/>
                </a:lnTo>
                <a:lnTo>
                  <a:pt x="3950311" y="5657850"/>
                </a:lnTo>
                <a:lnTo>
                  <a:pt x="0" y="5657850"/>
                </a:lnTo>
                <a:lnTo>
                  <a:pt x="0" y="1975155"/>
                </a:lnTo>
                <a:cubicBezTo>
                  <a:pt x="0" y="884307"/>
                  <a:pt x="884307" y="0"/>
                  <a:pt x="1975156" y="0"/>
                </a:cubicBez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ID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301367" y="3599543"/>
            <a:ext cx="3163887" cy="3258457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02240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319587" y="0"/>
            <a:ext cx="3552825" cy="68580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227979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2837547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877050" y="1314450"/>
            <a:ext cx="3886200" cy="42672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136615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65263" y="1582738"/>
            <a:ext cx="1974850" cy="1973262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363834" y="3773715"/>
            <a:ext cx="1974850" cy="1973262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2540879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399166" y="1967347"/>
            <a:ext cx="3696834" cy="5233553"/>
          </a:xfrm>
          <a:prstGeom prst="roundRect">
            <a:avLst>
              <a:gd name="adj" fmla="val 2709"/>
            </a:avLst>
          </a:prstGeo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458387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220913" y="870744"/>
            <a:ext cx="3875087" cy="5116512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917980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387436" y="1790700"/>
            <a:ext cx="2787978" cy="32004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7016586" y="1828800"/>
            <a:ext cx="2787978" cy="32004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50920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333750" y="3429000"/>
            <a:ext cx="5524500" cy="29718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76650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icture Placeholder 52"/>
          <p:cNvSpPr>
            <a:spLocks noGrp="1"/>
          </p:cNvSpPr>
          <p:nvPr>
            <p:ph type="pic" sz="quarter" idx="12"/>
          </p:nvPr>
        </p:nvSpPr>
        <p:spPr>
          <a:xfrm>
            <a:off x="1644344" y="1519089"/>
            <a:ext cx="3308656" cy="4738836"/>
          </a:xfrm>
          <a:custGeom>
            <a:avLst/>
            <a:gdLst>
              <a:gd name="connsiteX0" fmla="*/ 1975156 w 3950312"/>
              <a:gd name="connsiteY0" fmla="*/ 0 h 5657850"/>
              <a:gd name="connsiteX1" fmla="*/ 3950312 w 3950312"/>
              <a:gd name="connsiteY1" fmla="*/ 1975155 h 5657850"/>
              <a:gd name="connsiteX2" fmla="*/ 3950311 w 3950312"/>
              <a:gd name="connsiteY2" fmla="*/ 1975175 h 5657850"/>
              <a:gd name="connsiteX3" fmla="*/ 3950311 w 3950312"/>
              <a:gd name="connsiteY3" fmla="*/ 5657850 h 5657850"/>
              <a:gd name="connsiteX4" fmla="*/ 0 w 3950312"/>
              <a:gd name="connsiteY4" fmla="*/ 5657850 h 5657850"/>
              <a:gd name="connsiteX5" fmla="*/ 0 w 3950312"/>
              <a:gd name="connsiteY5" fmla="*/ 1975155 h 5657850"/>
              <a:gd name="connsiteX6" fmla="*/ 1975156 w 3950312"/>
              <a:gd name="connsiteY6" fmla="*/ 0 h 565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0312" h="5657850">
                <a:moveTo>
                  <a:pt x="1975156" y="0"/>
                </a:moveTo>
                <a:cubicBezTo>
                  <a:pt x="3066005" y="0"/>
                  <a:pt x="3950312" y="884307"/>
                  <a:pt x="3950312" y="1975155"/>
                </a:cubicBezTo>
                <a:lnTo>
                  <a:pt x="3950311" y="1975175"/>
                </a:lnTo>
                <a:lnTo>
                  <a:pt x="3950311" y="5657850"/>
                </a:lnTo>
                <a:lnTo>
                  <a:pt x="0" y="5657850"/>
                </a:lnTo>
                <a:lnTo>
                  <a:pt x="0" y="1975155"/>
                </a:lnTo>
                <a:cubicBezTo>
                  <a:pt x="0" y="884307"/>
                  <a:pt x="884307" y="0"/>
                  <a:pt x="1975156" y="0"/>
                </a:cubicBez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ID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661456" y="0"/>
            <a:ext cx="3886200" cy="188595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53458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20437" y="1358174"/>
            <a:ext cx="4464957" cy="496425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320436" y="0"/>
            <a:ext cx="4464957" cy="120178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68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8940800" y="2786063"/>
            <a:ext cx="2220913" cy="2830512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1299029" y="1080633"/>
            <a:ext cx="3447142" cy="4535941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72786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048500" y="0"/>
            <a:ext cx="3714750" cy="68580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806494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2"/>
          <p:cNvSpPr>
            <a:spLocks noGrp="1"/>
          </p:cNvSpPr>
          <p:nvPr>
            <p:ph type="pic" sz="quarter" idx="12"/>
          </p:nvPr>
        </p:nvSpPr>
        <p:spPr>
          <a:xfrm>
            <a:off x="2787344" y="1059582"/>
            <a:ext cx="3308656" cy="4738836"/>
          </a:xfrm>
          <a:custGeom>
            <a:avLst/>
            <a:gdLst>
              <a:gd name="connsiteX0" fmla="*/ 1975156 w 3950312"/>
              <a:gd name="connsiteY0" fmla="*/ 0 h 5657850"/>
              <a:gd name="connsiteX1" fmla="*/ 3950312 w 3950312"/>
              <a:gd name="connsiteY1" fmla="*/ 1975155 h 5657850"/>
              <a:gd name="connsiteX2" fmla="*/ 3950311 w 3950312"/>
              <a:gd name="connsiteY2" fmla="*/ 1975175 h 5657850"/>
              <a:gd name="connsiteX3" fmla="*/ 3950311 w 3950312"/>
              <a:gd name="connsiteY3" fmla="*/ 5657850 h 5657850"/>
              <a:gd name="connsiteX4" fmla="*/ 0 w 3950312"/>
              <a:gd name="connsiteY4" fmla="*/ 5657850 h 5657850"/>
              <a:gd name="connsiteX5" fmla="*/ 0 w 3950312"/>
              <a:gd name="connsiteY5" fmla="*/ 1975155 h 5657850"/>
              <a:gd name="connsiteX6" fmla="*/ 1975156 w 3950312"/>
              <a:gd name="connsiteY6" fmla="*/ 0 h 565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0312" h="5657850">
                <a:moveTo>
                  <a:pt x="1975156" y="0"/>
                </a:moveTo>
                <a:cubicBezTo>
                  <a:pt x="3066005" y="0"/>
                  <a:pt x="3950312" y="884307"/>
                  <a:pt x="3950312" y="1975155"/>
                </a:cubicBezTo>
                <a:lnTo>
                  <a:pt x="3950311" y="1975175"/>
                </a:lnTo>
                <a:lnTo>
                  <a:pt x="3950311" y="5657850"/>
                </a:lnTo>
                <a:lnTo>
                  <a:pt x="0" y="5657850"/>
                </a:lnTo>
                <a:lnTo>
                  <a:pt x="0" y="1975155"/>
                </a:lnTo>
                <a:cubicBezTo>
                  <a:pt x="0" y="884307"/>
                  <a:pt x="884307" y="0"/>
                  <a:pt x="1975156" y="0"/>
                </a:cubicBez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ID" noProof="0" dirty="0"/>
          </a:p>
        </p:txBody>
      </p:sp>
    </p:spTree>
    <p:extLst>
      <p:ext uri="{BB962C8B-B14F-4D97-AF65-F5344CB8AC3E}">
        <p14:creationId xmlns:p14="http://schemas.microsoft.com/office/powerpoint/2010/main" val="318228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2"/>
          <p:cNvSpPr>
            <a:spLocks noGrp="1"/>
          </p:cNvSpPr>
          <p:nvPr>
            <p:ph type="pic" sz="quarter" idx="12"/>
          </p:nvPr>
        </p:nvSpPr>
        <p:spPr>
          <a:xfrm>
            <a:off x="4441672" y="1059582"/>
            <a:ext cx="3308656" cy="4738836"/>
          </a:xfrm>
          <a:custGeom>
            <a:avLst/>
            <a:gdLst>
              <a:gd name="connsiteX0" fmla="*/ 1975156 w 3950312"/>
              <a:gd name="connsiteY0" fmla="*/ 0 h 5657850"/>
              <a:gd name="connsiteX1" fmla="*/ 3950312 w 3950312"/>
              <a:gd name="connsiteY1" fmla="*/ 1975155 h 5657850"/>
              <a:gd name="connsiteX2" fmla="*/ 3950311 w 3950312"/>
              <a:gd name="connsiteY2" fmla="*/ 1975175 h 5657850"/>
              <a:gd name="connsiteX3" fmla="*/ 3950311 w 3950312"/>
              <a:gd name="connsiteY3" fmla="*/ 5657850 h 5657850"/>
              <a:gd name="connsiteX4" fmla="*/ 0 w 3950312"/>
              <a:gd name="connsiteY4" fmla="*/ 5657850 h 5657850"/>
              <a:gd name="connsiteX5" fmla="*/ 0 w 3950312"/>
              <a:gd name="connsiteY5" fmla="*/ 1975155 h 5657850"/>
              <a:gd name="connsiteX6" fmla="*/ 1975156 w 3950312"/>
              <a:gd name="connsiteY6" fmla="*/ 0 h 565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50312" h="5657850">
                <a:moveTo>
                  <a:pt x="1975156" y="0"/>
                </a:moveTo>
                <a:cubicBezTo>
                  <a:pt x="3066005" y="0"/>
                  <a:pt x="3950312" y="884307"/>
                  <a:pt x="3950312" y="1975155"/>
                </a:cubicBezTo>
                <a:lnTo>
                  <a:pt x="3950311" y="1975175"/>
                </a:lnTo>
                <a:lnTo>
                  <a:pt x="3950311" y="5657850"/>
                </a:lnTo>
                <a:lnTo>
                  <a:pt x="0" y="5657850"/>
                </a:lnTo>
                <a:lnTo>
                  <a:pt x="0" y="1975155"/>
                </a:lnTo>
                <a:cubicBezTo>
                  <a:pt x="0" y="884307"/>
                  <a:pt x="884307" y="0"/>
                  <a:pt x="1975156" y="0"/>
                </a:cubicBez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ID" noProof="0" dirty="0"/>
          </a:p>
        </p:txBody>
      </p:sp>
    </p:spTree>
    <p:extLst>
      <p:ext uri="{BB962C8B-B14F-4D97-AF65-F5344CB8AC3E}">
        <p14:creationId xmlns:p14="http://schemas.microsoft.com/office/powerpoint/2010/main" val="219881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282700" y="914401"/>
            <a:ext cx="6642100" cy="25146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6448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9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ID" altLang="en-US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ID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3FC080-3C85-4FF6-A6E0-2060AB43DA82}" type="datetimeFigureOut">
              <a:rPr lang="en-ID"/>
              <a:pPr>
                <a:defRPr/>
              </a:pPr>
              <a:t>3/18/2023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763DD05-28F0-4279-8080-1D4564C889F3}" type="slidenum">
              <a:rPr lang="en-ID"/>
              <a:pPr/>
              <a:t>‹#›</a:t>
            </a:fld>
            <a:endParaRPr lang="en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2" r:id="rId5"/>
    <p:sldLayoutId id="2147483764" r:id="rId6"/>
    <p:sldLayoutId id="2147483765" r:id="rId7"/>
    <p:sldLayoutId id="2147483766" r:id="rId8"/>
    <p:sldLayoutId id="2147483767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6" r:id="rId15"/>
    <p:sldLayoutId id="2147483778" r:id="rId16"/>
    <p:sldLayoutId id="2147483779" r:id="rId17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Excel_Chart2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oleObject" Target="../embeddings/Microsoft_Excel_Chart1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2543175" y="4000500"/>
            <a:ext cx="7105650" cy="2857500"/>
          </a:xfrm>
          <a:prstGeom prst="rect">
            <a:avLst/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411163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400800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3968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8223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113696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117951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 rot="16200000">
            <a:off x="-1146969" y="4345782"/>
            <a:ext cx="3514725" cy="246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519363" y="2024063"/>
            <a:ext cx="7153275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kern="1700" spc="3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SPARXA</a:t>
            </a:r>
          </a:p>
        </p:txBody>
      </p:sp>
      <p:sp>
        <p:nvSpPr>
          <p:cNvPr id="59" name="Star: 10 Points 58"/>
          <p:cNvSpPr/>
          <p:nvPr/>
        </p:nvSpPr>
        <p:spPr>
          <a:xfrm>
            <a:off x="5583238" y="896938"/>
            <a:ext cx="1125537" cy="1127125"/>
          </a:xfrm>
          <a:prstGeom prst="star10">
            <a:avLst>
              <a:gd name="adj" fmla="val 14104"/>
              <a:gd name="hf" fmla="val 105146"/>
            </a:avLst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dirty="0"/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01</a:t>
            </a:r>
          </a:p>
        </p:txBody>
      </p:sp>
      <p:sp>
        <p:nvSpPr>
          <p:cNvPr id="31759" name="Picture Placeholder 3"/>
          <p:cNvSpPr>
            <a:spLocks noGrp="1" noChangeArrowheads="1" noTextEdit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/>
          <p:cNvSpPr/>
          <p:nvPr/>
        </p:nvSpPr>
        <p:spPr>
          <a:xfrm>
            <a:off x="7610475" y="2341563"/>
            <a:ext cx="204788" cy="163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/>
          <p:cNvSpPr/>
          <p:nvPr/>
        </p:nvSpPr>
        <p:spPr>
          <a:xfrm>
            <a:off x="3290888" y="2333625"/>
            <a:ext cx="112712" cy="1825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/>
          <p:cNvSpPr/>
          <p:nvPr/>
        </p:nvSpPr>
        <p:spPr>
          <a:xfrm>
            <a:off x="3781425" y="2333625"/>
            <a:ext cx="227013" cy="1825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/>
          <p:cNvSpPr/>
          <p:nvPr/>
        </p:nvSpPr>
        <p:spPr>
          <a:xfrm>
            <a:off x="2144713" y="2333625"/>
            <a:ext cx="227012" cy="179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/>
          <p:cNvSpPr/>
          <p:nvPr/>
        </p:nvSpPr>
        <p:spPr>
          <a:xfrm>
            <a:off x="4330700" y="2312988"/>
            <a:ext cx="220663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/>
          <p:cNvSpPr/>
          <p:nvPr/>
        </p:nvSpPr>
        <p:spPr>
          <a:xfrm>
            <a:off x="4889500" y="2320925"/>
            <a:ext cx="201613" cy="20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/>
          <p:cNvSpPr/>
          <p:nvPr/>
        </p:nvSpPr>
        <p:spPr>
          <a:xfrm>
            <a:off x="6532563" y="2320925"/>
            <a:ext cx="177800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/>
          <p:cNvSpPr/>
          <p:nvPr/>
        </p:nvSpPr>
        <p:spPr>
          <a:xfrm>
            <a:off x="1054100" y="2320925"/>
            <a:ext cx="227013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/>
          <p:cNvSpPr/>
          <p:nvPr/>
        </p:nvSpPr>
        <p:spPr>
          <a:xfrm>
            <a:off x="5434013" y="2325688"/>
            <a:ext cx="195262" cy="1952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/>
          <p:cNvSpPr/>
          <p:nvPr/>
        </p:nvSpPr>
        <p:spPr>
          <a:xfrm>
            <a:off x="9813925" y="2355850"/>
            <a:ext cx="190500" cy="193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/>
          <p:cNvSpPr/>
          <p:nvPr/>
        </p:nvSpPr>
        <p:spPr>
          <a:xfrm>
            <a:off x="2682875" y="2895600"/>
            <a:ext cx="211138" cy="211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/>
          <p:cNvSpPr/>
          <p:nvPr/>
        </p:nvSpPr>
        <p:spPr>
          <a:xfrm>
            <a:off x="2708275" y="2278063"/>
            <a:ext cx="106363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/>
          <p:cNvSpPr/>
          <p:nvPr/>
        </p:nvSpPr>
        <p:spPr>
          <a:xfrm>
            <a:off x="9229725" y="2894013"/>
            <a:ext cx="19208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/>
          <p:cNvSpPr/>
          <p:nvPr/>
        </p:nvSpPr>
        <p:spPr>
          <a:xfrm>
            <a:off x="4884738" y="2868613"/>
            <a:ext cx="211137" cy="211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/>
          <p:cNvSpPr/>
          <p:nvPr/>
        </p:nvSpPr>
        <p:spPr>
          <a:xfrm>
            <a:off x="10353675" y="2921000"/>
            <a:ext cx="131763" cy="134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/>
          <p:cNvSpPr/>
          <p:nvPr/>
        </p:nvSpPr>
        <p:spPr>
          <a:xfrm>
            <a:off x="9732963" y="2965450"/>
            <a:ext cx="280987" cy="44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/>
          <p:cNvSpPr/>
          <p:nvPr/>
        </p:nvSpPr>
        <p:spPr>
          <a:xfrm>
            <a:off x="3240088" y="3402013"/>
            <a:ext cx="228600" cy="2301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/>
          <p:cNvSpPr/>
          <p:nvPr/>
        </p:nvSpPr>
        <p:spPr>
          <a:xfrm>
            <a:off x="3235325" y="3997325"/>
            <a:ext cx="227013" cy="128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/>
          <p:cNvSpPr/>
          <p:nvPr/>
        </p:nvSpPr>
        <p:spPr>
          <a:xfrm>
            <a:off x="2698750" y="3954463"/>
            <a:ext cx="211138" cy="211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/>
          <p:cNvSpPr/>
          <p:nvPr/>
        </p:nvSpPr>
        <p:spPr>
          <a:xfrm>
            <a:off x="1614488" y="3965575"/>
            <a:ext cx="195262" cy="1920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/>
          <p:cNvSpPr/>
          <p:nvPr/>
        </p:nvSpPr>
        <p:spPr>
          <a:xfrm>
            <a:off x="3781425" y="3425825"/>
            <a:ext cx="227013" cy="180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/>
          <p:cNvSpPr/>
          <p:nvPr/>
        </p:nvSpPr>
        <p:spPr>
          <a:xfrm>
            <a:off x="6553200" y="3409950"/>
            <a:ext cx="158750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/>
          <p:cNvSpPr/>
          <p:nvPr/>
        </p:nvSpPr>
        <p:spPr>
          <a:xfrm>
            <a:off x="4892675" y="3421063"/>
            <a:ext cx="195263" cy="1984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/>
          <p:cNvSpPr/>
          <p:nvPr/>
        </p:nvSpPr>
        <p:spPr>
          <a:xfrm>
            <a:off x="5418138" y="3419475"/>
            <a:ext cx="230187" cy="180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/>
          <p:cNvSpPr/>
          <p:nvPr/>
        </p:nvSpPr>
        <p:spPr>
          <a:xfrm>
            <a:off x="5967413" y="3411538"/>
            <a:ext cx="228600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/>
          <p:cNvSpPr/>
          <p:nvPr/>
        </p:nvSpPr>
        <p:spPr>
          <a:xfrm>
            <a:off x="2700338" y="3408363"/>
            <a:ext cx="204787" cy="211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/>
          <p:cNvSpPr/>
          <p:nvPr/>
        </p:nvSpPr>
        <p:spPr>
          <a:xfrm>
            <a:off x="2144713" y="3954463"/>
            <a:ext cx="227012" cy="2143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/>
          <p:cNvGrpSpPr/>
          <p:nvPr/>
        </p:nvGrpSpPr>
        <p:grpSpPr>
          <a:xfrm>
            <a:off x="3789341" y="3957540"/>
            <a:ext cx="211644" cy="208466"/>
            <a:chOff x="7197121" y="8332915"/>
            <a:chExt cx="553829" cy="54328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Shape 5084"/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/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/>
          <p:cNvSpPr/>
          <p:nvPr/>
        </p:nvSpPr>
        <p:spPr>
          <a:xfrm>
            <a:off x="9810750" y="5073650"/>
            <a:ext cx="153988" cy="163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/>
          <p:cNvSpPr/>
          <p:nvPr/>
        </p:nvSpPr>
        <p:spPr>
          <a:xfrm>
            <a:off x="8737600" y="3946525"/>
            <a:ext cx="128588" cy="2270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/>
          <p:cNvSpPr/>
          <p:nvPr/>
        </p:nvSpPr>
        <p:spPr>
          <a:xfrm>
            <a:off x="10337800" y="2347913"/>
            <a:ext cx="163513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/>
          <p:cNvSpPr/>
          <p:nvPr/>
        </p:nvSpPr>
        <p:spPr>
          <a:xfrm>
            <a:off x="9231313" y="4503738"/>
            <a:ext cx="219075" cy="1984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/>
          <p:cNvSpPr/>
          <p:nvPr/>
        </p:nvSpPr>
        <p:spPr>
          <a:xfrm>
            <a:off x="10375900" y="5094288"/>
            <a:ext cx="107950" cy="123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/>
          <p:cNvSpPr/>
          <p:nvPr/>
        </p:nvSpPr>
        <p:spPr>
          <a:xfrm>
            <a:off x="5481638" y="3957638"/>
            <a:ext cx="92075" cy="2079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/>
          <p:cNvSpPr/>
          <p:nvPr/>
        </p:nvSpPr>
        <p:spPr>
          <a:xfrm>
            <a:off x="4883150" y="3957638"/>
            <a:ext cx="204788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/>
          <p:cNvGrpSpPr/>
          <p:nvPr/>
        </p:nvGrpSpPr>
        <p:grpSpPr>
          <a:xfrm>
            <a:off x="4366335" y="3945900"/>
            <a:ext cx="147018" cy="227856"/>
            <a:chOff x="8527946" y="7535335"/>
            <a:chExt cx="385131" cy="596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0" name="Shape 5094"/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/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/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/>
          <p:cNvSpPr/>
          <p:nvPr/>
        </p:nvSpPr>
        <p:spPr>
          <a:xfrm>
            <a:off x="10885488" y="2339975"/>
            <a:ext cx="161925" cy="2079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/>
          <p:cNvSpPr/>
          <p:nvPr/>
        </p:nvSpPr>
        <p:spPr>
          <a:xfrm>
            <a:off x="4349750" y="1789113"/>
            <a:ext cx="179388" cy="177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/>
          <p:cNvSpPr/>
          <p:nvPr/>
        </p:nvSpPr>
        <p:spPr>
          <a:xfrm>
            <a:off x="8153400" y="1776413"/>
            <a:ext cx="211138" cy="201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/>
          <p:cNvSpPr/>
          <p:nvPr/>
        </p:nvSpPr>
        <p:spPr>
          <a:xfrm>
            <a:off x="8691563" y="1781175"/>
            <a:ext cx="225425" cy="1984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/>
          <p:cNvSpPr/>
          <p:nvPr/>
        </p:nvSpPr>
        <p:spPr>
          <a:xfrm>
            <a:off x="6519863" y="1800225"/>
            <a:ext cx="203200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/>
          <p:cNvSpPr/>
          <p:nvPr/>
        </p:nvSpPr>
        <p:spPr>
          <a:xfrm>
            <a:off x="7610475" y="1800225"/>
            <a:ext cx="204788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/>
          <p:cNvSpPr/>
          <p:nvPr/>
        </p:nvSpPr>
        <p:spPr>
          <a:xfrm>
            <a:off x="1060450" y="1776413"/>
            <a:ext cx="204788" cy="201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/>
          <p:cNvSpPr/>
          <p:nvPr/>
        </p:nvSpPr>
        <p:spPr>
          <a:xfrm>
            <a:off x="3243263" y="1811338"/>
            <a:ext cx="211137" cy="1301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/>
          <p:cNvSpPr/>
          <p:nvPr/>
        </p:nvSpPr>
        <p:spPr>
          <a:xfrm>
            <a:off x="5416550" y="1763713"/>
            <a:ext cx="219075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/>
          <p:cNvSpPr/>
          <p:nvPr/>
        </p:nvSpPr>
        <p:spPr>
          <a:xfrm>
            <a:off x="7053263" y="1800225"/>
            <a:ext cx="227012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/>
          <p:cNvSpPr/>
          <p:nvPr/>
        </p:nvSpPr>
        <p:spPr>
          <a:xfrm>
            <a:off x="2689225" y="1776413"/>
            <a:ext cx="228600" cy="201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/>
          <p:cNvSpPr/>
          <p:nvPr/>
        </p:nvSpPr>
        <p:spPr>
          <a:xfrm>
            <a:off x="2189163" y="1765300"/>
            <a:ext cx="138112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/>
          <p:cNvSpPr/>
          <p:nvPr/>
        </p:nvSpPr>
        <p:spPr>
          <a:xfrm>
            <a:off x="10334625" y="3467100"/>
            <a:ext cx="171450" cy="1333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/>
          <p:cNvSpPr/>
          <p:nvPr/>
        </p:nvSpPr>
        <p:spPr>
          <a:xfrm>
            <a:off x="8713788" y="2874963"/>
            <a:ext cx="177800" cy="187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/>
          <p:cNvSpPr/>
          <p:nvPr/>
        </p:nvSpPr>
        <p:spPr>
          <a:xfrm>
            <a:off x="3805238" y="2892425"/>
            <a:ext cx="176212" cy="155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/>
          <p:cNvSpPr/>
          <p:nvPr/>
        </p:nvSpPr>
        <p:spPr>
          <a:xfrm>
            <a:off x="8702675" y="2325688"/>
            <a:ext cx="203200" cy="1984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/>
          <p:cNvSpPr/>
          <p:nvPr/>
        </p:nvSpPr>
        <p:spPr>
          <a:xfrm>
            <a:off x="1614488" y="3421063"/>
            <a:ext cx="192087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/>
          <p:cNvSpPr/>
          <p:nvPr/>
        </p:nvSpPr>
        <p:spPr>
          <a:xfrm>
            <a:off x="7061200" y="2862263"/>
            <a:ext cx="211138" cy="211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/>
          <p:cNvSpPr/>
          <p:nvPr/>
        </p:nvSpPr>
        <p:spPr>
          <a:xfrm>
            <a:off x="1065213" y="3363913"/>
            <a:ext cx="209550" cy="2428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/>
          <p:cNvSpPr/>
          <p:nvPr/>
        </p:nvSpPr>
        <p:spPr>
          <a:xfrm>
            <a:off x="8161338" y="2868613"/>
            <a:ext cx="195262" cy="211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/>
          <p:cNvSpPr/>
          <p:nvPr/>
        </p:nvSpPr>
        <p:spPr>
          <a:xfrm>
            <a:off x="7602538" y="2870200"/>
            <a:ext cx="220662" cy="1952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/>
          <p:cNvSpPr/>
          <p:nvPr/>
        </p:nvSpPr>
        <p:spPr>
          <a:xfrm>
            <a:off x="3235325" y="2867025"/>
            <a:ext cx="227013" cy="2047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/>
          <p:cNvSpPr/>
          <p:nvPr/>
        </p:nvSpPr>
        <p:spPr>
          <a:xfrm>
            <a:off x="4359275" y="2895600"/>
            <a:ext cx="203200" cy="1508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/>
          <p:cNvSpPr/>
          <p:nvPr/>
        </p:nvSpPr>
        <p:spPr>
          <a:xfrm>
            <a:off x="5986463" y="2879725"/>
            <a:ext cx="179387" cy="184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/>
          <p:cNvSpPr/>
          <p:nvPr/>
        </p:nvSpPr>
        <p:spPr>
          <a:xfrm>
            <a:off x="9777413" y="3467100"/>
            <a:ext cx="195262" cy="1333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/>
          <p:cNvSpPr/>
          <p:nvPr/>
        </p:nvSpPr>
        <p:spPr>
          <a:xfrm>
            <a:off x="5426075" y="2874963"/>
            <a:ext cx="211138" cy="187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/>
          <p:cNvSpPr/>
          <p:nvPr/>
        </p:nvSpPr>
        <p:spPr>
          <a:xfrm>
            <a:off x="1598613" y="2333625"/>
            <a:ext cx="228600" cy="1825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/>
          <p:cNvSpPr/>
          <p:nvPr/>
        </p:nvSpPr>
        <p:spPr>
          <a:xfrm>
            <a:off x="1646238" y="1768475"/>
            <a:ext cx="130175" cy="2222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/>
          <p:cNvSpPr/>
          <p:nvPr/>
        </p:nvSpPr>
        <p:spPr>
          <a:xfrm>
            <a:off x="9213850" y="3438525"/>
            <a:ext cx="228600" cy="1920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/>
          <p:cNvSpPr/>
          <p:nvPr/>
        </p:nvSpPr>
        <p:spPr>
          <a:xfrm>
            <a:off x="6532563" y="2879725"/>
            <a:ext cx="180975" cy="184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/>
          <p:cNvSpPr/>
          <p:nvPr/>
        </p:nvSpPr>
        <p:spPr>
          <a:xfrm>
            <a:off x="8148638" y="4495800"/>
            <a:ext cx="219075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/>
          <p:cNvSpPr/>
          <p:nvPr/>
        </p:nvSpPr>
        <p:spPr>
          <a:xfrm>
            <a:off x="8691563" y="4535488"/>
            <a:ext cx="225425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/>
          <p:cNvSpPr/>
          <p:nvPr/>
        </p:nvSpPr>
        <p:spPr>
          <a:xfrm>
            <a:off x="1054100" y="5062538"/>
            <a:ext cx="227013" cy="1825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/>
          <p:cNvSpPr/>
          <p:nvPr/>
        </p:nvSpPr>
        <p:spPr>
          <a:xfrm>
            <a:off x="1598613" y="5048250"/>
            <a:ext cx="228600" cy="2047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/>
          <p:cNvSpPr/>
          <p:nvPr/>
        </p:nvSpPr>
        <p:spPr>
          <a:xfrm>
            <a:off x="4357688" y="5073650"/>
            <a:ext cx="163512" cy="1571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/>
          <p:cNvSpPr/>
          <p:nvPr/>
        </p:nvSpPr>
        <p:spPr>
          <a:xfrm>
            <a:off x="4872038" y="5037138"/>
            <a:ext cx="227012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/>
          <p:cNvSpPr/>
          <p:nvPr/>
        </p:nvSpPr>
        <p:spPr>
          <a:xfrm>
            <a:off x="1065213" y="2870200"/>
            <a:ext cx="203200" cy="201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/>
          <p:cNvSpPr/>
          <p:nvPr/>
        </p:nvSpPr>
        <p:spPr>
          <a:xfrm>
            <a:off x="8156575" y="2341563"/>
            <a:ext cx="201613" cy="163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/>
          <p:cNvSpPr/>
          <p:nvPr/>
        </p:nvSpPr>
        <p:spPr>
          <a:xfrm>
            <a:off x="2152650" y="4503738"/>
            <a:ext cx="211138" cy="2079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/>
          <p:cNvSpPr/>
          <p:nvPr/>
        </p:nvSpPr>
        <p:spPr>
          <a:xfrm>
            <a:off x="5962650" y="5081588"/>
            <a:ext cx="227013" cy="1381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/>
          <p:cNvSpPr/>
          <p:nvPr/>
        </p:nvSpPr>
        <p:spPr>
          <a:xfrm>
            <a:off x="7061200" y="3957638"/>
            <a:ext cx="211138" cy="2079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/>
          <p:cNvSpPr/>
          <p:nvPr/>
        </p:nvSpPr>
        <p:spPr>
          <a:xfrm>
            <a:off x="2144713" y="5094288"/>
            <a:ext cx="227012" cy="111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/>
          <p:cNvSpPr/>
          <p:nvPr/>
        </p:nvSpPr>
        <p:spPr>
          <a:xfrm>
            <a:off x="2689225" y="5094288"/>
            <a:ext cx="228600" cy="111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/>
          <p:cNvSpPr/>
          <p:nvPr/>
        </p:nvSpPr>
        <p:spPr>
          <a:xfrm>
            <a:off x="3235325" y="5094288"/>
            <a:ext cx="227013" cy="111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/>
          <p:cNvSpPr/>
          <p:nvPr/>
        </p:nvSpPr>
        <p:spPr>
          <a:xfrm>
            <a:off x="3781425" y="5094288"/>
            <a:ext cx="227013" cy="111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/>
          <p:cNvSpPr/>
          <p:nvPr/>
        </p:nvSpPr>
        <p:spPr>
          <a:xfrm>
            <a:off x="5962650" y="1827213"/>
            <a:ext cx="227013" cy="1047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/>
          <p:cNvSpPr/>
          <p:nvPr/>
        </p:nvSpPr>
        <p:spPr>
          <a:xfrm>
            <a:off x="6508750" y="5054600"/>
            <a:ext cx="227013" cy="1984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/>
          <p:cNvSpPr/>
          <p:nvPr/>
        </p:nvSpPr>
        <p:spPr>
          <a:xfrm>
            <a:off x="7599363" y="3962400"/>
            <a:ext cx="228600" cy="1952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/>
          <p:cNvSpPr/>
          <p:nvPr/>
        </p:nvSpPr>
        <p:spPr>
          <a:xfrm>
            <a:off x="3235325" y="4535488"/>
            <a:ext cx="227013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/>
          <p:cNvSpPr/>
          <p:nvPr/>
        </p:nvSpPr>
        <p:spPr>
          <a:xfrm>
            <a:off x="5962650" y="3986213"/>
            <a:ext cx="227013" cy="147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/>
          <p:cNvSpPr/>
          <p:nvPr/>
        </p:nvSpPr>
        <p:spPr>
          <a:xfrm>
            <a:off x="8143875" y="3429000"/>
            <a:ext cx="228600" cy="174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/>
          <p:cNvSpPr/>
          <p:nvPr/>
        </p:nvSpPr>
        <p:spPr>
          <a:xfrm>
            <a:off x="2144713" y="3411538"/>
            <a:ext cx="227012" cy="2047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/>
          <p:cNvSpPr/>
          <p:nvPr/>
        </p:nvSpPr>
        <p:spPr>
          <a:xfrm>
            <a:off x="7077075" y="3405188"/>
            <a:ext cx="176213" cy="2222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/>
          <p:cNvSpPr/>
          <p:nvPr/>
        </p:nvSpPr>
        <p:spPr>
          <a:xfrm>
            <a:off x="1054100" y="4527550"/>
            <a:ext cx="227013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/>
          <p:cNvSpPr/>
          <p:nvPr/>
        </p:nvSpPr>
        <p:spPr>
          <a:xfrm>
            <a:off x="1598613" y="4519613"/>
            <a:ext cx="231775" cy="174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/>
          <p:cNvSpPr/>
          <p:nvPr/>
        </p:nvSpPr>
        <p:spPr>
          <a:xfrm>
            <a:off x="4905375" y="1765300"/>
            <a:ext cx="161925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/>
          <p:cNvSpPr/>
          <p:nvPr/>
        </p:nvSpPr>
        <p:spPr>
          <a:xfrm>
            <a:off x="7053263" y="5102225"/>
            <a:ext cx="227012" cy="1000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/>
          <p:cNvSpPr/>
          <p:nvPr/>
        </p:nvSpPr>
        <p:spPr>
          <a:xfrm>
            <a:off x="5416550" y="5037138"/>
            <a:ext cx="228600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/>
          <p:cNvSpPr/>
          <p:nvPr/>
        </p:nvSpPr>
        <p:spPr>
          <a:xfrm>
            <a:off x="8143875" y="5073650"/>
            <a:ext cx="228600" cy="1571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/>
          <p:cNvSpPr/>
          <p:nvPr/>
        </p:nvSpPr>
        <p:spPr>
          <a:xfrm>
            <a:off x="3789363" y="1792288"/>
            <a:ext cx="211137" cy="171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/>
          <p:cNvSpPr/>
          <p:nvPr/>
        </p:nvSpPr>
        <p:spPr>
          <a:xfrm>
            <a:off x="8721725" y="5054600"/>
            <a:ext cx="163513" cy="1984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/>
          <p:cNvSpPr/>
          <p:nvPr/>
        </p:nvSpPr>
        <p:spPr>
          <a:xfrm>
            <a:off x="1077913" y="3957638"/>
            <a:ext cx="176212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/>
          <p:cNvSpPr/>
          <p:nvPr/>
        </p:nvSpPr>
        <p:spPr>
          <a:xfrm>
            <a:off x="7607300" y="3405188"/>
            <a:ext cx="212725" cy="2222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/>
          <p:cNvSpPr/>
          <p:nvPr/>
        </p:nvSpPr>
        <p:spPr>
          <a:xfrm>
            <a:off x="2714625" y="4491038"/>
            <a:ext cx="182563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/>
          <p:cNvSpPr/>
          <p:nvPr/>
        </p:nvSpPr>
        <p:spPr>
          <a:xfrm>
            <a:off x="4338638" y="3408363"/>
            <a:ext cx="203200" cy="211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/>
          <p:cNvSpPr/>
          <p:nvPr/>
        </p:nvSpPr>
        <p:spPr>
          <a:xfrm>
            <a:off x="3789363" y="4506913"/>
            <a:ext cx="211137" cy="1952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/>
          <p:cNvSpPr/>
          <p:nvPr/>
        </p:nvSpPr>
        <p:spPr>
          <a:xfrm>
            <a:off x="4346575" y="4506913"/>
            <a:ext cx="187325" cy="201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/>
          <p:cNvSpPr/>
          <p:nvPr/>
        </p:nvSpPr>
        <p:spPr>
          <a:xfrm>
            <a:off x="7053263" y="4503738"/>
            <a:ext cx="227012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/>
          <p:cNvSpPr/>
          <p:nvPr/>
        </p:nvSpPr>
        <p:spPr>
          <a:xfrm>
            <a:off x="6556375" y="3949700"/>
            <a:ext cx="130175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/>
          <p:cNvSpPr/>
          <p:nvPr/>
        </p:nvSpPr>
        <p:spPr>
          <a:xfrm>
            <a:off x="4883150" y="4519613"/>
            <a:ext cx="204788" cy="171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/>
          <p:cNvSpPr/>
          <p:nvPr/>
        </p:nvSpPr>
        <p:spPr>
          <a:xfrm>
            <a:off x="5975350" y="4494213"/>
            <a:ext cx="206375" cy="2127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/>
          <p:cNvSpPr/>
          <p:nvPr/>
        </p:nvSpPr>
        <p:spPr>
          <a:xfrm>
            <a:off x="6503988" y="4491038"/>
            <a:ext cx="234950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/>
          <p:cNvSpPr/>
          <p:nvPr/>
        </p:nvSpPr>
        <p:spPr>
          <a:xfrm>
            <a:off x="7599363" y="4503738"/>
            <a:ext cx="228600" cy="2079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/>
          <p:cNvSpPr/>
          <p:nvPr/>
        </p:nvSpPr>
        <p:spPr>
          <a:xfrm>
            <a:off x="7053263" y="2333625"/>
            <a:ext cx="227012" cy="1825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/>
          <p:cNvSpPr/>
          <p:nvPr/>
        </p:nvSpPr>
        <p:spPr>
          <a:xfrm>
            <a:off x="5453063" y="4511675"/>
            <a:ext cx="152400" cy="187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/>
          <p:cNvSpPr/>
          <p:nvPr/>
        </p:nvSpPr>
        <p:spPr>
          <a:xfrm>
            <a:off x="10852150" y="3968750"/>
            <a:ext cx="228600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/>
          <p:cNvSpPr/>
          <p:nvPr/>
        </p:nvSpPr>
        <p:spPr>
          <a:xfrm>
            <a:off x="9247188" y="3976688"/>
            <a:ext cx="163512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/>
          <p:cNvSpPr/>
          <p:nvPr/>
        </p:nvSpPr>
        <p:spPr>
          <a:xfrm>
            <a:off x="10306050" y="4000500"/>
            <a:ext cx="227013" cy="1571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/>
          <p:cNvSpPr/>
          <p:nvPr/>
        </p:nvSpPr>
        <p:spPr>
          <a:xfrm>
            <a:off x="9761538" y="3963988"/>
            <a:ext cx="227012" cy="2301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/>
          <p:cNvSpPr/>
          <p:nvPr/>
        </p:nvSpPr>
        <p:spPr>
          <a:xfrm>
            <a:off x="10863263" y="1806575"/>
            <a:ext cx="203200" cy="180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/>
          <p:cNvSpPr/>
          <p:nvPr/>
        </p:nvSpPr>
        <p:spPr>
          <a:xfrm>
            <a:off x="10318750" y="1793875"/>
            <a:ext cx="203200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/>
          <p:cNvSpPr/>
          <p:nvPr/>
        </p:nvSpPr>
        <p:spPr>
          <a:xfrm>
            <a:off x="9793288" y="1782763"/>
            <a:ext cx="163512" cy="225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/>
          <p:cNvSpPr/>
          <p:nvPr/>
        </p:nvSpPr>
        <p:spPr>
          <a:xfrm>
            <a:off x="7632700" y="5037138"/>
            <a:ext cx="166688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/>
          <p:cNvSpPr/>
          <p:nvPr/>
        </p:nvSpPr>
        <p:spPr>
          <a:xfrm>
            <a:off x="10852150" y="3467100"/>
            <a:ext cx="228600" cy="1333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/>
          <p:cNvSpPr/>
          <p:nvPr/>
        </p:nvSpPr>
        <p:spPr>
          <a:xfrm>
            <a:off x="8721725" y="3400425"/>
            <a:ext cx="163513" cy="2206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/>
          <p:cNvSpPr/>
          <p:nvPr/>
        </p:nvSpPr>
        <p:spPr>
          <a:xfrm>
            <a:off x="10326688" y="4495800"/>
            <a:ext cx="211137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/>
          <p:cNvSpPr/>
          <p:nvPr/>
        </p:nvSpPr>
        <p:spPr>
          <a:xfrm>
            <a:off x="9826625" y="4495800"/>
            <a:ext cx="119063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/>
          <p:cNvSpPr/>
          <p:nvPr/>
        </p:nvSpPr>
        <p:spPr>
          <a:xfrm>
            <a:off x="9213850" y="1841500"/>
            <a:ext cx="228600" cy="1063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/>
          <p:cNvSpPr/>
          <p:nvPr/>
        </p:nvSpPr>
        <p:spPr>
          <a:xfrm>
            <a:off x="10852150" y="2909888"/>
            <a:ext cx="228600" cy="155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/>
          <p:cNvSpPr/>
          <p:nvPr/>
        </p:nvSpPr>
        <p:spPr>
          <a:xfrm>
            <a:off x="8153400" y="3960813"/>
            <a:ext cx="211138" cy="1825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/>
          <p:cNvSpPr/>
          <p:nvPr/>
        </p:nvSpPr>
        <p:spPr>
          <a:xfrm>
            <a:off x="6018213" y="2274888"/>
            <a:ext cx="219075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/>
          <p:cNvSpPr/>
          <p:nvPr/>
        </p:nvSpPr>
        <p:spPr>
          <a:xfrm>
            <a:off x="10868025" y="5011738"/>
            <a:ext cx="177800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/>
          <p:cNvSpPr/>
          <p:nvPr/>
        </p:nvSpPr>
        <p:spPr>
          <a:xfrm>
            <a:off x="9263063" y="5132388"/>
            <a:ext cx="190500" cy="1936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/>
          <p:cNvSpPr/>
          <p:nvPr/>
        </p:nvSpPr>
        <p:spPr>
          <a:xfrm>
            <a:off x="10814050" y="4532313"/>
            <a:ext cx="227013" cy="1952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/>
          <p:cNvSpPr/>
          <p:nvPr/>
        </p:nvSpPr>
        <p:spPr>
          <a:xfrm>
            <a:off x="9213850" y="2351088"/>
            <a:ext cx="223838" cy="177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/>
          <p:cNvSpPr/>
          <p:nvPr/>
        </p:nvSpPr>
        <p:spPr>
          <a:xfrm>
            <a:off x="1622425" y="2859088"/>
            <a:ext cx="179388" cy="211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/>
          <p:cNvSpPr/>
          <p:nvPr/>
        </p:nvSpPr>
        <p:spPr>
          <a:xfrm>
            <a:off x="2170113" y="2868613"/>
            <a:ext cx="176212" cy="211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1" name="Straight Connector 140"/>
          <p:cNvCxnSpPr/>
          <p:nvPr/>
        </p:nvCxnSpPr>
        <p:spPr>
          <a:xfrm>
            <a:off x="0" y="411163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0" y="6400800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cxnSpLocks/>
          </p:cNvCxnSpPr>
          <p:nvPr/>
        </p:nvCxnSpPr>
        <p:spPr>
          <a:xfrm>
            <a:off x="3968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cxnSpLocks/>
          </p:cNvCxnSpPr>
          <p:nvPr/>
        </p:nvCxnSpPr>
        <p:spPr>
          <a:xfrm>
            <a:off x="8223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>
            <a:cxnSpLocks/>
          </p:cNvCxnSpPr>
          <p:nvPr/>
        </p:nvCxnSpPr>
        <p:spPr>
          <a:xfrm>
            <a:off x="113696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cxnSpLocks/>
          </p:cNvCxnSpPr>
          <p:nvPr/>
        </p:nvCxnSpPr>
        <p:spPr>
          <a:xfrm>
            <a:off x="117951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148" name="TextBox 147"/>
          <p:cNvSpPr txBox="1">
            <a:spLocks noChangeArrowheads="1"/>
          </p:cNvSpPr>
          <p:nvPr/>
        </p:nvSpPr>
        <p:spPr bwMode="auto">
          <a:xfrm rot="16200000">
            <a:off x="-1146969" y="4345782"/>
            <a:ext cx="3514725" cy="246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149" name="TextBox 148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150" name="TextBox 149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30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55688" y="0"/>
            <a:ext cx="4992687" cy="6858000"/>
          </a:xfrm>
          <a:prstGeom prst="rect">
            <a:avLst/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grpSp>
        <p:nvGrpSpPr>
          <p:cNvPr id="32771" name="Group 5"/>
          <p:cNvGrpSpPr>
            <a:grpSpLocks/>
          </p:cNvGrpSpPr>
          <p:nvPr/>
        </p:nvGrpSpPr>
        <p:grpSpPr bwMode="auto">
          <a:xfrm>
            <a:off x="0" y="411163"/>
            <a:ext cx="12192000" cy="5989637"/>
            <a:chOff x="0" y="410775"/>
            <a:chExt cx="12192000" cy="5990025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410775"/>
              <a:ext cx="12192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6400800"/>
              <a:ext cx="12192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cxnSpLocks/>
            </p:cNvCxnSpPr>
            <p:nvPr/>
          </p:nvCxnSpPr>
          <p:spPr>
            <a:xfrm>
              <a:off x="396875" y="410775"/>
              <a:ext cx="0" cy="59900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cxnSpLocks/>
            </p:cNvCxnSpPr>
            <p:nvPr/>
          </p:nvCxnSpPr>
          <p:spPr>
            <a:xfrm>
              <a:off x="822325" y="410775"/>
              <a:ext cx="0" cy="59900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11369675" y="410775"/>
              <a:ext cx="0" cy="59900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cxnSpLocks/>
            </p:cNvCxnSpPr>
            <p:nvPr/>
          </p:nvCxnSpPr>
          <p:spPr>
            <a:xfrm>
              <a:off x="11795125" y="410775"/>
              <a:ext cx="0" cy="59900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 rot="16200000">
            <a:off x="-1146969" y="4345782"/>
            <a:ext cx="3514725" cy="246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02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573838" y="2516188"/>
            <a:ext cx="37893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INTRO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59550" y="3698875"/>
            <a:ext cx="3803650" cy="1677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2778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1320800" y="1358900"/>
            <a:ext cx="4464050" cy="4964113"/>
          </a:xfrm>
        </p:spPr>
      </p:sp>
      <p:sp>
        <p:nvSpPr>
          <p:cNvPr id="32779" name="Picture Placeholder 4"/>
          <p:cNvSpPr>
            <a:spLocks noGrp="1" noChangeArrowheads="1" noTextEdit="1"/>
          </p:cNvSpPr>
          <p:nvPr>
            <p:ph type="pic" sz="quarter" idx="11"/>
          </p:nvPr>
        </p:nvSpPr>
        <p:spPr>
          <a:xfrm>
            <a:off x="1320800" y="0"/>
            <a:ext cx="4464050" cy="1201738"/>
          </a:xfrm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96050" y="0"/>
            <a:ext cx="4200525" cy="2019300"/>
          </a:xfrm>
          <a:prstGeom prst="rect">
            <a:avLst/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cxnSp>
        <p:nvCxnSpPr>
          <p:cNvPr id="24" name="Straight Connector 23"/>
          <p:cNvCxnSpPr/>
          <p:nvPr/>
        </p:nvCxnSpPr>
        <p:spPr>
          <a:xfrm>
            <a:off x="0" y="411163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0" y="6400800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3968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>
            <a:off x="8223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113696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</p:cNvCxnSpPr>
          <p:nvPr/>
        </p:nvCxnSpPr>
        <p:spPr>
          <a:xfrm>
            <a:off x="117951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tar: 10 Points 30"/>
          <p:cNvSpPr/>
          <p:nvPr/>
        </p:nvSpPr>
        <p:spPr>
          <a:xfrm>
            <a:off x="4164013" y="1717675"/>
            <a:ext cx="1125537" cy="1125538"/>
          </a:xfrm>
          <a:prstGeom prst="star10">
            <a:avLst>
              <a:gd name="adj" fmla="val 14104"/>
              <a:gd name="hf" fmla="val 105146"/>
            </a:avLst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32" name="Rectangle 31"/>
          <p:cNvSpPr/>
          <p:nvPr/>
        </p:nvSpPr>
        <p:spPr>
          <a:xfrm>
            <a:off x="5916613" y="3040063"/>
            <a:ext cx="47958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ABOUT US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916613" y="3887788"/>
            <a:ext cx="4375150" cy="1447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 rot="16200000">
            <a:off x="-1146969" y="4345782"/>
            <a:ext cx="3514725" cy="246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03</a:t>
            </a:r>
          </a:p>
        </p:txBody>
      </p:sp>
      <p:sp>
        <p:nvSpPr>
          <p:cNvPr id="33808" name="Picture Placeholder 2"/>
          <p:cNvSpPr>
            <a:spLocks noGrp="1" noChangeArrowheads="1" noTextEdit="1"/>
          </p:cNvSpPr>
          <p:nvPr>
            <p:ph type="pic" sz="quarter" idx="13"/>
          </p:nvPr>
        </p:nvSpPr>
        <p:spPr>
          <a:xfrm>
            <a:off x="6661150" y="0"/>
            <a:ext cx="3886200" cy="1885950"/>
          </a:xfrm>
        </p:spPr>
      </p:sp>
      <p:sp>
        <p:nvSpPr>
          <p:cNvPr id="33809" name="Picture Placeholder 4"/>
          <p:cNvSpPr>
            <a:spLocks noGrp="1" noTextEdit="1"/>
          </p:cNvSpPr>
          <p:nvPr>
            <p:ph type="pic" sz="quarter" idx="12"/>
          </p:nvPr>
        </p:nvSpPr>
        <p:spPr>
          <a:xfrm>
            <a:off x="1644650" y="1519238"/>
            <a:ext cx="3308350" cy="4738687"/>
          </a:xfrm>
          <a:custGeom>
            <a:avLst/>
            <a:gdLst>
              <a:gd name="T0" fmla="*/ 1385484 w 3950312"/>
              <a:gd name="T1" fmla="*/ 0 h 5657850"/>
              <a:gd name="T2" fmla="*/ 2770969 w 3950312"/>
              <a:gd name="T3" fmla="*/ 1385568 h 5657850"/>
              <a:gd name="T4" fmla="*/ 2770968 w 3950312"/>
              <a:gd name="T5" fmla="*/ 1385583 h 5657850"/>
              <a:gd name="T6" fmla="*/ 2770968 w 3950312"/>
              <a:gd name="T7" fmla="*/ 3968974 h 5657850"/>
              <a:gd name="T8" fmla="*/ 0 w 3950312"/>
              <a:gd name="T9" fmla="*/ 3968974 h 5657850"/>
              <a:gd name="T10" fmla="*/ 0 w 3950312"/>
              <a:gd name="T11" fmla="*/ 1385568 h 5657850"/>
              <a:gd name="T12" fmla="*/ 1385484 w 3950312"/>
              <a:gd name="T13" fmla="*/ 0 h 56578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950312" h="5657850">
                <a:moveTo>
                  <a:pt x="1975156" y="0"/>
                </a:moveTo>
                <a:cubicBezTo>
                  <a:pt x="3066005" y="0"/>
                  <a:pt x="3950312" y="884307"/>
                  <a:pt x="3950312" y="1975155"/>
                </a:cubicBezTo>
                <a:lnTo>
                  <a:pt x="3950311" y="1975175"/>
                </a:lnTo>
                <a:lnTo>
                  <a:pt x="3950311" y="5657850"/>
                </a:lnTo>
                <a:lnTo>
                  <a:pt x="0" y="5657850"/>
                </a:lnTo>
                <a:lnTo>
                  <a:pt x="0" y="1975155"/>
                </a:lnTo>
                <a:cubicBezTo>
                  <a:pt x="0" y="884307"/>
                  <a:pt x="884307" y="0"/>
                  <a:pt x="1975156" y="0"/>
                </a:cubicBezTo>
                <a:close/>
              </a:path>
            </a:pathLst>
          </a:custGeom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8743950" y="2611438"/>
            <a:ext cx="3448050" cy="2576512"/>
          </a:xfrm>
          <a:prstGeom prst="rect">
            <a:avLst/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4" name="Rectangle 3"/>
          <p:cNvSpPr/>
          <p:nvPr/>
        </p:nvSpPr>
        <p:spPr>
          <a:xfrm>
            <a:off x="1119188" y="928688"/>
            <a:ext cx="3810000" cy="4797425"/>
          </a:xfrm>
          <a:prstGeom prst="rect">
            <a:avLst/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411163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6400800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3968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8223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113696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117951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 rot="16200000">
            <a:off x="-1146969" y="4345782"/>
            <a:ext cx="3514725" cy="246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05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53050" y="1047750"/>
            <a:ext cx="3587750" cy="7064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NEW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353050" y="1660525"/>
            <a:ext cx="46926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PRODUCT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53050" y="3562350"/>
            <a:ext cx="2967038" cy="1216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7" name="Star: 10 Points 36"/>
          <p:cNvSpPr/>
          <p:nvPr/>
        </p:nvSpPr>
        <p:spPr>
          <a:xfrm>
            <a:off x="8320088" y="2193925"/>
            <a:ext cx="1125537" cy="1125538"/>
          </a:xfrm>
          <a:prstGeom prst="star10">
            <a:avLst>
              <a:gd name="adj" fmla="val 14104"/>
              <a:gd name="hf" fmla="val 105146"/>
            </a:avLst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35858" name="Picture Placeholder 2"/>
          <p:cNvSpPr>
            <a:spLocks noGrp="1" noChangeArrowheads="1" noTextEdit="1"/>
          </p:cNvSpPr>
          <p:nvPr>
            <p:ph type="pic" sz="quarter" idx="11"/>
          </p:nvPr>
        </p:nvSpPr>
        <p:spPr>
          <a:xfrm>
            <a:off x="1298575" y="1081088"/>
            <a:ext cx="3448050" cy="4535487"/>
          </a:xfrm>
        </p:spPr>
      </p:sp>
      <p:sp>
        <p:nvSpPr>
          <p:cNvPr id="35859" name="Picture Placeholder 5"/>
          <p:cNvSpPr>
            <a:spLocks noGrp="1" noChangeArrowheads="1" noTextEdit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8169275" y="4340225"/>
            <a:ext cx="2281238" cy="2517775"/>
          </a:xfrm>
          <a:prstGeom prst="rect">
            <a:avLst/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9" name="TextBox 8"/>
          <p:cNvSpPr txBox="1"/>
          <p:nvPr/>
        </p:nvSpPr>
        <p:spPr>
          <a:xfrm>
            <a:off x="1157288" y="3781425"/>
            <a:ext cx="5094287" cy="1216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411163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6400800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3968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8223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113696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117951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 rot="16200000">
            <a:off x="-1146969" y="4345782"/>
            <a:ext cx="3514725" cy="246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09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005763" y="2503488"/>
            <a:ext cx="35877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BEST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005763" y="2878138"/>
            <a:ext cx="35877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MOMENT</a:t>
            </a:r>
          </a:p>
        </p:txBody>
      </p:sp>
      <p:sp>
        <p:nvSpPr>
          <p:cNvPr id="36" name="Star: 10 Points 35"/>
          <p:cNvSpPr/>
          <p:nvPr/>
        </p:nvSpPr>
        <p:spPr>
          <a:xfrm>
            <a:off x="7710488" y="3825875"/>
            <a:ext cx="1090612" cy="1090613"/>
          </a:xfrm>
          <a:prstGeom prst="star10">
            <a:avLst>
              <a:gd name="adj" fmla="val 14104"/>
              <a:gd name="hf" fmla="val 105146"/>
            </a:avLst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39953" name="TextBox 33"/>
          <p:cNvSpPr txBox="1">
            <a:spLocks noChangeArrowheads="1"/>
          </p:cNvSpPr>
          <p:nvPr/>
        </p:nvSpPr>
        <p:spPr bwMode="auto">
          <a:xfrm>
            <a:off x="8396288" y="4535488"/>
            <a:ext cx="19129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101010"/>
                </a:solidFill>
                <a:latin typeface="BioRhyme Expanded" pitchFamily="2" charset="0"/>
                <a:ea typeface="BioRhyme Expanded" pitchFamily="2" charset="0"/>
                <a:cs typeface="BioRhyme Expanded" pitchFamily="2" charset="0"/>
              </a:rPr>
              <a:t>It always seems impossible until it's done.</a:t>
            </a:r>
            <a:endParaRPr lang="en-ID" altLang="en-US" sz="1600">
              <a:latin typeface="BioRhyme Expanded" pitchFamily="2" charset="0"/>
              <a:ea typeface="BioRhyme Expanded" pitchFamily="2" charset="0"/>
              <a:cs typeface="BioRhyme Expanded" pitchFamily="2" charset="0"/>
            </a:endParaRPr>
          </a:p>
        </p:txBody>
      </p:sp>
      <p:sp>
        <p:nvSpPr>
          <p:cNvPr id="39954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1282700" y="914400"/>
            <a:ext cx="6642100" cy="2514600"/>
          </a:xfrm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tar: 10 Points 34"/>
          <p:cNvSpPr/>
          <p:nvPr/>
        </p:nvSpPr>
        <p:spPr>
          <a:xfrm>
            <a:off x="5568950" y="1336675"/>
            <a:ext cx="1090613" cy="1090613"/>
          </a:xfrm>
          <a:prstGeom prst="star10">
            <a:avLst>
              <a:gd name="adj" fmla="val 14104"/>
              <a:gd name="hf" fmla="val 105146"/>
            </a:avLst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33" name="Rectangle 32"/>
          <p:cNvSpPr/>
          <p:nvPr/>
        </p:nvSpPr>
        <p:spPr>
          <a:xfrm>
            <a:off x="0" y="0"/>
            <a:ext cx="3962400" cy="6858000"/>
          </a:xfrm>
          <a:prstGeom prst="rect">
            <a:avLst/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pic>
        <p:nvPicPr>
          <p:cNvPr id="522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68450"/>
            <a:ext cx="4527550" cy="598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229" name="Group 10"/>
          <p:cNvGrpSpPr>
            <a:grpSpLocks/>
          </p:cNvGrpSpPr>
          <p:nvPr/>
        </p:nvGrpSpPr>
        <p:grpSpPr bwMode="auto">
          <a:xfrm>
            <a:off x="0" y="411163"/>
            <a:ext cx="12192000" cy="5989637"/>
            <a:chOff x="0" y="410775"/>
            <a:chExt cx="12192000" cy="5990025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410775"/>
              <a:ext cx="12192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6400800"/>
              <a:ext cx="121920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cxnSpLocks/>
            </p:cNvCxnSpPr>
            <p:nvPr/>
          </p:nvCxnSpPr>
          <p:spPr>
            <a:xfrm>
              <a:off x="396875" y="410775"/>
              <a:ext cx="0" cy="59900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cxnSpLocks/>
            </p:cNvCxnSpPr>
            <p:nvPr/>
          </p:nvCxnSpPr>
          <p:spPr>
            <a:xfrm>
              <a:off x="822325" y="410775"/>
              <a:ext cx="0" cy="59900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cxnSpLocks/>
            </p:cNvCxnSpPr>
            <p:nvPr/>
          </p:nvCxnSpPr>
          <p:spPr>
            <a:xfrm>
              <a:off x="11369675" y="410775"/>
              <a:ext cx="0" cy="59900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cxnSpLocks/>
            </p:cNvCxnSpPr>
            <p:nvPr/>
          </p:nvCxnSpPr>
          <p:spPr>
            <a:xfrm>
              <a:off x="11795125" y="410775"/>
              <a:ext cx="0" cy="599002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 rot="16200000">
            <a:off x="-1146969" y="4345782"/>
            <a:ext cx="3514725" cy="246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21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926263" y="2363788"/>
            <a:ext cx="3071812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kern="17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iPAD</a:t>
            </a:r>
            <a:endParaRPr lang="en-US" sz="3600" kern="17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BioRhyme Expanded" panose="00000505000000000000" pitchFamily="2" charset="0"/>
              <a:ea typeface="BioRhyme Expanded" panose="00000505000000000000" pitchFamily="2" charset="0"/>
              <a:cs typeface="Lato Heavy" panose="020F0502020204030203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26263" y="3797300"/>
            <a:ext cx="3810000" cy="1676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2236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2398713" y="1966913"/>
            <a:ext cx="3697287" cy="5233987"/>
          </a:xfrm>
          <a:prstGeom prst="roundRect">
            <a:avLst>
              <a:gd name="adj" fmla="val 2708"/>
            </a:avLst>
          </a:prstGeom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Chart 5"/>
          <p:cNvGraphicFramePr>
            <a:graphicFrameLocks/>
          </p:cNvGraphicFramePr>
          <p:nvPr/>
        </p:nvGraphicFramePr>
        <p:xfrm>
          <a:off x="1362075" y="3749675"/>
          <a:ext cx="1927225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7" name="Chart" r:id="rId4" imgW="1932599" imgH="2109399" progId="Excel.Chart.8">
                  <p:embed/>
                </p:oleObj>
              </mc:Choice>
              <mc:Fallback>
                <p:oleObj name="Chart" r:id="rId4" imgW="1932599" imgH="2109399" progId="Excel.Char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2075" y="3749675"/>
                        <a:ext cx="1927225" cy="210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1" name="Chart 6"/>
          <p:cNvGraphicFramePr>
            <a:graphicFrameLocks/>
          </p:cNvGraphicFramePr>
          <p:nvPr/>
        </p:nvGraphicFramePr>
        <p:xfrm>
          <a:off x="3471863" y="3749675"/>
          <a:ext cx="2217737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8" name="Chart" r:id="rId7" imgW="2225233" imgH="2109399" progId="Excel.Chart.8">
                  <p:embed/>
                </p:oleObj>
              </mc:Choice>
              <mc:Fallback>
                <p:oleObj name="Chart" r:id="rId7" imgW="2225233" imgH="2109399" progId="Excel.Chart.8">
                  <p:embed/>
                  <p:pic>
                    <p:nvPicPr>
                      <p:cNvPr id="0" name="Chart 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1863" y="3749675"/>
                        <a:ext cx="2217737" cy="210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0" y="411163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0" y="6400800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/>
          </p:cNvCxnSpPr>
          <p:nvPr/>
        </p:nvCxnSpPr>
        <p:spPr>
          <a:xfrm>
            <a:off x="3968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8223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113696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117951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 rot="16200000">
            <a:off x="-1154906" y="4345781"/>
            <a:ext cx="3514725" cy="246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26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65550" y="2520950"/>
            <a:ext cx="3810000" cy="984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765550" y="1581150"/>
            <a:ext cx="7077075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kern="17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PASSIVE INCOME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686800" y="3762375"/>
            <a:ext cx="2155825" cy="1909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8385" name="Picture Placeholder 2"/>
          <p:cNvSpPr>
            <a:spLocks noGrp="1" noChangeArrowheads="1" noTextEdit="1"/>
          </p:cNvSpPr>
          <p:nvPr>
            <p:ph type="pic" sz="quarter" idx="10"/>
          </p:nvPr>
        </p:nvSpPr>
        <p:spPr/>
      </p:sp>
      <p:sp>
        <p:nvSpPr>
          <p:cNvPr id="58386" name="Picture Placeholder 4"/>
          <p:cNvSpPr>
            <a:spLocks noGrp="1" noChangeArrowheads="1" noTextEdit="1"/>
          </p:cNvSpPr>
          <p:nvPr>
            <p:ph type="pic" sz="quarter" idx="11"/>
          </p:nvPr>
        </p:nvSpPr>
        <p:spPr>
          <a:xfrm>
            <a:off x="6364288" y="3773488"/>
            <a:ext cx="1974850" cy="1973262"/>
          </a:xfrm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122738" y="0"/>
            <a:ext cx="3903662" cy="6858000"/>
          </a:xfrm>
          <a:prstGeom prst="rect">
            <a:avLst/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411163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6400800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cxnSpLocks/>
          </p:cNvCxnSpPr>
          <p:nvPr/>
        </p:nvCxnSpPr>
        <p:spPr>
          <a:xfrm>
            <a:off x="3968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/>
        </p:nvCxnSpPr>
        <p:spPr>
          <a:xfrm>
            <a:off x="8223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/>
        </p:nvCxnSpPr>
        <p:spPr>
          <a:xfrm>
            <a:off x="113696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117951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 rot="16200000">
            <a:off x="-1146969" y="4345782"/>
            <a:ext cx="3514725" cy="246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28</a:t>
            </a:r>
          </a:p>
        </p:txBody>
      </p:sp>
      <p:sp>
        <p:nvSpPr>
          <p:cNvPr id="18" name="Star: 10 Points 17"/>
          <p:cNvSpPr/>
          <p:nvPr/>
        </p:nvSpPr>
        <p:spPr>
          <a:xfrm>
            <a:off x="1690688" y="2836863"/>
            <a:ext cx="1125537" cy="1127125"/>
          </a:xfrm>
          <a:prstGeom prst="star10">
            <a:avLst>
              <a:gd name="adj" fmla="val 14104"/>
              <a:gd name="hf" fmla="val 105146"/>
            </a:avLst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dirty="0"/>
          </a:p>
        </p:txBody>
      </p:sp>
      <p:sp>
        <p:nvSpPr>
          <p:cNvPr id="19" name="Star: 10 Points 18"/>
          <p:cNvSpPr/>
          <p:nvPr/>
        </p:nvSpPr>
        <p:spPr>
          <a:xfrm>
            <a:off x="9375775" y="2832100"/>
            <a:ext cx="1125538" cy="1125538"/>
          </a:xfrm>
          <a:prstGeom prst="star10">
            <a:avLst>
              <a:gd name="adj" fmla="val 14104"/>
              <a:gd name="hf" fmla="val 105146"/>
            </a:avLst>
          </a:prstGeom>
          <a:solidFill>
            <a:srgbClr val="EB78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dirty="0"/>
          </a:p>
        </p:txBody>
      </p:sp>
      <p:sp>
        <p:nvSpPr>
          <p:cNvPr id="17" name="Rectangle 16"/>
          <p:cNvSpPr/>
          <p:nvPr/>
        </p:nvSpPr>
        <p:spPr>
          <a:xfrm>
            <a:off x="2239963" y="2889250"/>
            <a:ext cx="7712075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1700" spc="3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ioRhyme Expanded" panose="00000505000000000000" pitchFamily="2" charset="0"/>
                <a:ea typeface="BioRhyme Expanded" panose="00000505000000000000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60432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4319588" y="0"/>
            <a:ext cx="3552825" cy="6858000"/>
          </a:xfrm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/>
          <p:cNvSpPr/>
          <p:nvPr/>
        </p:nvSpPr>
        <p:spPr>
          <a:xfrm>
            <a:off x="10623550" y="3816350"/>
            <a:ext cx="298450" cy="92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/>
          <p:cNvSpPr/>
          <p:nvPr/>
        </p:nvSpPr>
        <p:spPr>
          <a:xfrm>
            <a:off x="10120313" y="3775075"/>
            <a:ext cx="292100" cy="174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/>
          <p:cNvSpPr/>
          <p:nvPr/>
        </p:nvSpPr>
        <p:spPr>
          <a:xfrm>
            <a:off x="10193338" y="4800600"/>
            <a:ext cx="290512" cy="1730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/>
          <p:cNvSpPr/>
          <p:nvPr/>
        </p:nvSpPr>
        <p:spPr>
          <a:xfrm>
            <a:off x="10675938" y="4411663"/>
            <a:ext cx="228600" cy="555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/>
          <p:cNvSpPr/>
          <p:nvPr/>
        </p:nvSpPr>
        <p:spPr>
          <a:xfrm>
            <a:off x="10228263" y="4343400"/>
            <a:ext cx="111125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/>
          <p:cNvSpPr/>
          <p:nvPr/>
        </p:nvSpPr>
        <p:spPr>
          <a:xfrm>
            <a:off x="10669588" y="3267075"/>
            <a:ext cx="111125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/>
          <p:cNvSpPr/>
          <p:nvPr/>
        </p:nvSpPr>
        <p:spPr>
          <a:xfrm>
            <a:off x="10120313" y="3306763"/>
            <a:ext cx="190500" cy="109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/>
          <p:cNvSpPr/>
          <p:nvPr/>
        </p:nvSpPr>
        <p:spPr>
          <a:xfrm>
            <a:off x="9615488" y="3306763"/>
            <a:ext cx="190500" cy="109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/>
          <p:cNvSpPr/>
          <p:nvPr/>
        </p:nvSpPr>
        <p:spPr>
          <a:xfrm>
            <a:off x="9128125" y="3287713"/>
            <a:ext cx="152400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/>
          <p:cNvSpPr/>
          <p:nvPr/>
        </p:nvSpPr>
        <p:spPr>
          <a:xfrm>
            <a:off x="8601075" y="3300413"/>
            <a:ext cx="190500" cy="128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/>
          <p:cNvSpPr/>
          <p:nvPr/>
        </p:nvSpPr>
        <p:spPr>
          <a:xfrm>
            <a:off x="8086725" y="3346450"/>
            <a:ext cx="211138" cy="28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/>
          <p:cNvSpPr/>
          <p:nvPr/>
        </p:nvSpPr>
        <p:spPr>
          <a:xfrm>
            <a:off x="7580313" y="3260725"/>
            <a:ext cx="207962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/>
          <p:cNvSpPr/>
          <p:nvPr/>
        </p:nvSpPr>
        <p:spPr>
          <a:xfrm>
            <a:off x="9702800" y="4745038"/>
            <a:ext cx="107950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/>
          <p:cNvSpPr/>
          <p:nvPr/>
        </p:nvSpPr>
        <p:spPr>
          <a:xfrm>
            <a:off x="9104313" y="4745038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/>
          <p:cNvSpPr/>
          <p:nvPr/>
        </p:nvSpPr>
        <p:spPr>
          <a:xfrm>
            <a:off x="8601075" y="4745038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/>
          <p:cNvSpPr/>
          <p:nvPr/>
        </p:nvSpPr>
        <p:spPr>
          <a:xfrm>
            <a:off x="8124825" y="4759325"/>
            <a:ext cx="228600" cy="2651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/>
          <p:cNvSpPr/>
          <p:nvPr/>
        </p:nvSpPr>
        <p:spPr>
          <a:xfrm>
            <a:off x="7632700" y="4754563"/>
            <a:ext cx="244475" cy="282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/>
          <p:cNvSpPr/>
          <p:nvPr/>
        </p:nvSpPr>
        <p:spPr>
          <a:xfrm>
            <a:off x="10621963" y="2720975"/>
            <a:ext cx="244475" cy="2809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/>
          <p:cNvSpPr/>
          <p:nvPr/>
        </p:nvSpPr>
        <p:spPr>
          <a:xfrm>
            <a:off x="10117138" y="2720975"/>
            <a:ext cx="246062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/>
          <p:cNvSpPr/>
          <p:nvPr/>
        </p:nvSpPr>
        <p:spPr>
          <a:xfrm>
            <a:off x="9612313" y="2720975"/>
            <a:ext cx="244475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/>
          <p:cNvSpPr/>
          <p:nvPr/>
        </p:nvSpPr>
        <p:spPr>
          <a:xfrm>
            <a:off x="9104313" y="2720975"/>
            <a:ext cx="241300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/>
          <p:cNvSpPr/>
          <p:nvPr/>
        </p:nvSpPr>
        <p:spPr>
          <a:xfrm>
            <a:off x="8597900" y="2720975"/>
            <a:ext cx="241300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/>
          <p:cNvSpPr/>
          <p:nvPr/>
        </p:nvSpPr>
        <p:spPr>
          <a:xfrm>
            <a:off x="8080375" y="2709863"/>
            <a:ext cx="22383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/>
          <p:cNvSpPr/>
          <p:nvPr/>
        </p:nvSpPr>
        <p:spPr>
          <a:xfrm>
            <a:off x="7585075" y="2720975"/>
            <a:ext cx="200025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/>
          <p:cNvSpPr/>
          <p:nvPr/>
        </p:nvSpPr>
        <p:spPr>
          <a:xfrm>
            <a:off x="9613900" y="4270375"/>
            <a:ext cx="290513" cy="2587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/>
          <p:cNvSpPr/>
          <p:nvPr/>
        </p:nvSpPr>
        <p:spPr>
          <a:xfrm>
            <a:off x="9104313" y="4270375"/>
            <a:ext cx="292100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/>
          <p:cNvSpPr/>
          <p:nvPr/>
        </p:nvSpPr>
        <p:spPr>
          <a:xfrm>
            <a:off x="8601075" y="4270375"/>
            <a:ext cx="288925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/>
          <p:cNvSpPr/>
          <p:nvPr/>
        </p:nvSpPr>
        <p:spPr>
          <a:xfrm>
            <a:off x="8094663" y="4270375"/>
            <a:ext cx="287337" cy="2587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/>
          <p:cNvSpPr/>
          <p:nvPr/>
        </p:nvSpPr>
        <p:spPr>
          <a:xfrm>
            <a:off x="7586663" y="4270375"/>
            <a:ext cx="292100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/>
          <p:cNvSpPr/>
          <p:nvPr/>
        </p:nvSpPr>
        <p:spPr>
          <a:xfrm>
            <a:off x="10579100" y="2203450"/>
            <a:ext cx="287338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/>
          <p:cNvSpPr/>
          <p:nvPr/>
        </p:nvSpPr>
        <p:spPr>
          <a:xfrm>
            <a:off x="10072688" y="220345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/>
          <p:cNvSpPr/>
          <p:nvPr/>
        </p:nvSpPr>
        <p:spPr>
          <a:xfrm>
            <a:off x="9564688" y="2203450"/>
            <a:ext cx="292100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/>
          <p:cNvSpPr/>
          <p:nvPr/>
        </p:nvSpPr>
        <p:spPr>
          <a:xfrm>
            <a:off x="9059863" y="220345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/>
          <p:cNvSpPr/>
          <p:nvPr/>
        </p:nvSpPr>
        <p:spPr>
          <a:xfrm>
            <a:off x="8553450" y="2203450"/>
            <a:ext cx="290513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/>
          <p:cNvSpPr/>
          <p:nvPr/>
        </p:nvSpPr>
        <p:spPr>
          <a:xfrm>
            <a:off x="8045450" y="2203450"/>
            <a:ext cx="292100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/>
          <p:cNvSpPr/>
          <p:nvPr/>
        </p:nvSpPr>
        <p:spPr>
          <a:xfrm>
            <a:off x="7540625" y="220345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/>
          <p:cNvSpPr/>
          <p:nvPr/>
        </p:nvSpPr>
        <p:spPr>
          <a:xfrm>
            <a:off x="9613900" y="3735388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/>
          <p:cNvSpPr/>
          <p:nvPr/>
        </p:nvSpPr>
        <p:spPr>
          <a:xfrm>
            <a:off x="9104313" y="3735388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/>
          <p:cNvSpPr/>
          <p:nvPr/>
        </p:nvSpPr>
        <p:spPr>
          <a:xfrm>
            <a:off x="8602663" y="3741738"/>
            <a:ext cx="280987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/>
          <p:cNvSpPr/>
          <p:nvPr/>
        </p:nvSpPr>
        <p:spPr>
          <a:xfrm>
            <a:off x="8096250" y="3741738"/>
            <a:ext cx="282575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/>
          <p:cNvSpPr/>
          <p:nvPr/>
        </p:nvSpPr>
        <p:spPr>
          <a:xfrm>
            <a:off x="7593013" y="3760788"/>
            <a:ext cx="279400" cy="250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/>
          <p:cNvSpPr/>
          <p:nvPr/>
        </p:nvSpPr>
        <p:spPr>
          <a:xfrm>
            <a:off x="10580688" y="1725613"/>
            <a:ext cx="282575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/>
          <p:cNvSpPr/>
          <p:nvPr/>
        </p:nvSpPr>
        <p:spPr>
          <a:xfrm>
            <a:off x="10077450" y="1725613"/>
            <a:ext cx="280988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/>
          <p:cNvSpPr/>
          <p:nvPr/>
        </p:nvSpPr>
        <p:spPr>
          <a:xfrm>
            <a:off x="9571038" y="1725613"/>
            <a:ext cx="279400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/>
          <p:cNvSpPr/>
          <p:nvPr/>
        </p:nvSpPr>
        <p:spPr>
          <a:xfrm>
            <a:off x="9061450" y="1725613"/>
            <a:ext cx="280988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/>
          <p:cNvSpPr/>
          <p:nvPr/>
        </p:nvSpPr>
        <p:spPr>
          <a:xfrm>
            <a:off x="8553450" y="1752600"/>
            <a:ext cx="290513" cy="180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/>
          <p:cNvSpPr/>
          <p:nvPr/>
        </p:nvSpPr>
        <p:spPr>
          <a:xfrm>
            <a:off x="8080375" y="1712913"/>
            <a:ext cx="223838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/>
          <p:cNvSpPr/>
          <p:nvPr/>
        </p:nvSpPr>
        <p:spPr>
          <a:xfrm>
            <a:off x="7607300" y="1712913"/>
            <a:ext cx="152400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/>
          <p:cNvSpPr/>
          <p:nvPr/>
        </p:nvSpPr>
        <p:spPr>
          <a:xfrm>
            <a:off x="7135813" y="4767263"/>
            <a:ext cx="219075" cy="236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/>
          <p:cNvSpPr/>
          <p:nvPr/>
        </p:nvSpPr>
        <p:spPr>
          <a:xfrm>
            <a:off x="6623050" y="4767263"/>
            <a:ext cx="217488" cy="236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/>
          <p:cNvSpPr/>
          <p:nvPr/>
        </p:nvSpPr>
        <p:spPr>
          <a:xfrm>
            <a:off x="6108700" y="4778375"/>
            <a:ext cx="234950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/>
          <p:cNvSpPr/>
          <p:nvPr/>
        </p:nvSpPr>
        <p:spPr>
          <a:xfrm>
            <a:off x="5603875" y="4778375"/>
            <a:ext cx="234950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/>
          <p:cNvSpPr/>
          <p:nvPr/>
        </p:nvSpPr>
        <p:spPr>
          <a:xfrm>
            <a:off x="5068888" y="4740275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/>
          <p:cNvSpPr/>
          <p:nvPr/>
        </p:nvSpPr>
        <p:spPr>
          <a:xfrm>
            <a:off x="4564063" y="4740275"/>
            <a:ext cx="28733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/>
          <p:cNvSpPr/>
          <p:nvPr/>
        </p:nvSpPr>
        <p:spPr>
          <a:xfrm>
            <a:off x="4057650" y="4740275"/>
            <a:ext cx="28733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/>
          <p:cNvSpPr/>
          <p:nvPr/>
        </p:nvSpPr>
        <p:spPr>
          <a:xfrm>
            <a:off x="3562350" y="4740275"/>
            <a:ext cx="2794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/>
          <p:cNvSpPr/>
          <p:nvPr/>
        </p:nvSpPr>
        <p:spPr>
          <a:xfrm>
            <a:off x="3055938" y="4740275"/>
            <a:ext cx="2762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/>
          <p:cNvSpPr/>
          <p:nvPr/>
        </p:nvSpPr>
        <p:spPr>
          <a:xfrm>
            <a:off x="2552700" y="4737100"/>
            <a:ext cx="274638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/>
          <p:cNvSpPr/>
          <p:nvPr/>
        </p:nvSpPr>
        <p:spPr>
          <a:xfrm>
            <a:off x="2043113" y="4740275"/>
            <a:ext cx="2794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/>
          <p:cNvSpPr/>
          <p:nvPr/>
        </p:nvSpPr>
        <p:spPr>
          <a:xfrm>
            <a:off x="1536700" y="4740275"/>
            <a:ext cx="2635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/>
          <p:cNvSpPr/>
          <p:nvPr/>
        </p:nvSpPr>
        <p:spPr>
          <a:xfrm>
            <a:off x="7140575" y="4233863"/>
            <a:ext cx="2016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/>
          <p:cNvSpPr/>
          <p:nvPr/>
        </p:nvSpPr>
        <p:spPr>
          <a:xfrm>
            <a:off x="6607175" y="4233863"/>
            <a:ext cx="2524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/>
          <p:cNvSpPr/>
          <p:nvPr/>
        </p:nvSpPr>
        <p:spPr>
          <a:xfrm>
            <a:off x="6122988" y="4257675"/>
            <a:ext cx="207962" cy="247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/>
          <p:cNvSpPr/>
          <p:nvPr/>
        </p:nvSpPr>
        <p:spPr>
          <a:xfrm>
            <a:off x="5661025" y="4311650"/>
            <a:ext cx="119063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/>
          <p:cNvSpPr/>
          <p:nvPr/>
        </p:nvSpPr>
        <p:spPr>
          <a:xfrm>
            <a:off x="5159375" y="4318000"/>
            <a:ext cx="111125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/>
          <p:cNvSpPr/>
          <p:nvPr/>
        </p:nvSpPr>
        <p:spPr>
          <a:xfrm>
            <a:off x="4654550" y="4318000"/>
            <a:ext cx="109538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/>
          <p:cNvSpPr/>
          <p:nvPr/>
        </p:nvSpPr>
        <p:spPr>
          <a:xfrm>
            <a:off x="4114800" y="4318000"/>
            <a:ext cx="173038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/>
          <p:cNvSpPr/>
          <p:nvPr/>
        </p:nvSpPr>
        <p:spPr>
          <a:xfrm>
            <a:off x="3611563" y="4318000"/>
            <a:ext cx="168275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/>
          <p:cNvSpPr/>
          <p:nvPr/>
        </p:nvSpPr>
        <p:spPr>
          <a:xfrm>
            <a:off x="3148013" y="4318000"/>
            <a:ext cx="82550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/>
          <p:cNvSpPr/>
          <p:nvPr/>
        </p:nvSpPr>
        <p:spPr>
          <a:xfrm>
            <a:off x="2620963" y="4316413"/>
            <a:ext cx="123825" cy="125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/>
          <p:cNvSpPr/>
          <p:nvPr/>
        </p:nvSpPr>
        <p:spPr>
          <a:xfrm>
            <a:off x="2111375" y="4316413"/>
            <a:ext cx="128588" cy="125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/>
          <p:cNvSpPr/>
          <p:nvPr/>
        </p:nvSpPr>
        <p:spPr>
          <a:xfrm>
            <a:off x="1604963" y="4305300"/>
            <a:ext cx="125412" cy="146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/>
          <p:cNvSpPr/>
          <p:nvPr/>
        </p:nvSpPr>
        <p:spPr>
          <a:xfrm>
            <a:off x="7096125" y="3730625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/>
          <p:cNvSpPr/>
          <p:nvPr/>
        </p:nvSpPr>
        <p:spPr>
          <a:xfrm>
            <a:off x="6586538" y="373062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/>
          <p:cNvSpPr/>
          <p:nvPr/>
        </p:nvSpPr>
        <p:spPr>
          <a:xfrm>
            <a:off x="6083300" y="3749675"/>
            <a:ext cx="288925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/>
          <p:cNvSpPr/>
          <p:nvPr/>
        </p:nvSpPr>
        <p:spPr>
          <a:xfrm>
            <a:off x="5576888" y="3749675"/>
            <a:ext cx="287337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/>
          <p:cNvSpPr/>
          <p:nvPr/>
        </p:nvSpPr>
        <p:spPr>
          <a:xfrm>
            <a:off x="5068888" y="373062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/>
          <p:cNvSpPr/>
          <p:nvPr/>
        </p:nvSpPr>
        <p:spPr>
          <a:xfrm>
            <a:off x="4564063" y="3730625"/>
            <a:ext cx="287337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/>
          <p:cNvSpPr/>
          <p:nvPr/>
        </p:nvSpPr>
        <p:spPr>
          <a:xfrm>
            <a:off x="4057650" y="3730625"/>
            <a:ext cx="287338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/>
          <p:cNvSpPr/>
          <p:nvPr/>
        </p:nvSpPr>
        <p:spPr>
          <a:xfrm>
            <a:off x="3549650" y="373062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/>
          <p:cNvSpPr/>
          <p:nvPr/>
        </p:nvSpPr>
        <p:spPr>
          <a:xfrm>
            <a:off x="3043238" y="3730625"/>
            <a:ext cx="290512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/>
          <p:cNvSpPr/>
          <p:nvPr/>
        </p:nvSpPr>
        <p:spPr>
          <a:xfrm>
            <a:off x="2538413" y="3730625"/>
            <a:ext cx="288925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/>
          <p:cNvSpPr/>
          <p:nvPr/>
        </p:nvSpPr>
        <p:spPr>
          <a:xfrm>
            <a:off x="2036763" y="3730625"/>
            <a:ext cx="290512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/>
          <p:cNvSpPr/>
          <p:nvPr/>
        </p:nvSpPr>
        <p:spPr>
          <a:xfrm>
            <a:off x="1524000" y="3730625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/>
          <p:cNvSpPr/>
          <p:nvPr/>
        </p:nvSpPr>
        <p:spPr>
          <a:xfrm>
            <a:off x="7108825" y="3219450"/>
            <a:ext cx="27463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/>
          <p:cNvSpPr/>
          <p:nvPr/>
        </p:nvSpPr>
        <p:spPr>
          <a:xfrm>
            <a:off x="6586538" y="3230563"/>
            <a:ext cx="292100" cy="274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/>
          <p:cNvSpPr/>
          <p:nvPr/>
        </p:nvSpPr>
        <p:spPr>
          <a:xfrm>
            <a:off x="6083300" y="3219450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/>
          <p:cNvSpPr/>
          <p:nvPr/>
        </p:nvSpPr>
        <p:spPr>
          <a:xfrm>
            <a:off x="5576888" y="3219450"/>
            <a:ext cx="28733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/>
          <p:cNvSpPr/>
          <p:nvPr/>
        </p:nvSpPr>
        <p:spPr>
          <a:xfrm>
            <a:off x="5068888" y="3302000"/>
            <a:ext cx="292100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/>
          <p:cNvSpPr/>
          <p:nvPr/>
        </p:nvSpPr>
        <p:spPr>
          <a:xfrm>
            <a:off x="4564063" y="3225800"/>
            <a:ext cx="28733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/>
          <p:cNvSpPr/>
          <p:nvPr/>
        </p:nvSpPr>
        <p:spPr>
          <a:xfrm>
            <a:off x="4057650" y="3225800"/>
            <a:ext cx="287338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/>
          <p:cNvSpPr/>
          <p:nvPr/>
        </p:nvSpPr>
        <p:spPr>
          <a:xfrm>
            <a:off x="3549650" y="3225800"/>
            <a:ext cx="292100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/>
          <p:cNvSpPr/>
          <p:nvPr/>
        </p:nvSpPr>
        <p:spPr>
          <a:xfrm>
            <a:off x="3043238" y="3225800"/>
            <a:ext cx="29051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/>
          <p:cNvSpPr/>
          <p:nvPr/>
        </p:nvSpPr>
        <p:spPr>
          <a:xfrm>
            <a:off x="2538413" y="3225800"/>
            <a:ext cx="288925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/>
          <p:cNvSpPr/>
          <p:nvPr/>
        </p:nvSpPr>
        <p:spPr>
          <a:xfrm>
            <a:off x="2030413" y="3225800"/>
            <a:ext cx="292100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/>
          <p:cNvSpPr/>
          <p:nvPr/>
        </p:nvSpPr>
        <p:spPr>
          <a:xfrm>
            <a:off x="1524000" y="3225800"/>
            <a:ext cx="290513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/>
          <p:cNvSpPr/>
          <p:nvPr/>
        </p:nvSpPr>
        <p:spPr>
          <a:xfrm>
            <a:off x="7096125" y="2730500"/>
            <a:ext cx="290513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/>
          <p:cNvSpPr/>
          <p:nvPr/>
        </p:nvSpPr>
        <p:spPr>
          <a:xfrm>
            <a:off x="6597650" y="2728913"/>
            <a:ext cx="280988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/>
          <p:cNvSpPr/>
          <p:nvPr/>
        </p:nvSpPr>
        <p:spPr>
          <a:xfrm>
            <a:off x="6091238" y="2728913"/>
            <a:ext cx="279400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/>
          <p:cNvSpPr/>
          <p:nvPr/>
        </p:nvSpPr>
        <p:spPr>
          <a:xfrm>
            <a:off x="5583238" y="2728913"/>
            <a:ext cx="280987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/>
          <p:cNvSpPr/>
          <p:nvPr/>
        </p:nvSpPr>
        <p:spPr>
          <a:xfrm>
            <a:off x="5076825" y="2728913"/>
            <a:ext cx="282575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/>
          <p:cNvSpPr/>
          <p:nvPr/>
        </p:nvSpPr>
        <p:spPr>
          <a:xfrm>
            <a:off x="4572000" y="2728913"/>
            <a:ext cx="269875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/>
          <p:cNvSpPr/>
          <p:nvPr/>
        </p:nvSpPr>
        <p:spPr>
          <a:xfrm>
            <a:off x="4057650" y="2714625"/>
            <a:ext cx="287338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/>
          <p:cNvSpPr/>
          <p:nvPr/>
        </p:nvSpPr>
        <p:spPr>
          <a:xfrm>
            <a:off x="3575050" y="2741613"/>
            <a:ext cx="236538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/>
          <p:cNvSpPr/>
          <p:nvPr/>
        </p:nvSpPr>
        <p:spPr>
          <a:xfrm>
            <a:off x="3043238" y="2714625"/>
            <a:ext cx="290512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/>
          <p:cNvSpPr/>
          <p:nvPr/>
        </p:nvSpPr>
        <p:spPr>
          <a:xfrm>
            <a:off x="2571750" y="2741613"/>
            <a:ext cx="217488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/>
          <p:cNvSpPr/>
          <p:nvPr/>
        </p:nvSpPr>
        <p:spPr>
          <a:xfrm>
            <a:off x="2038350" y="2724150"/>
            <a:ext cx="273050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/>
          <p:cNvSpPr/>
          <p:nvPr/>
        </p:nvSpPr>
        <p:spPr>
          <a:xfrm>
            <a:off x="1535113" y="2724150"/>
            <a:ext cx="273050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/>
          <p:cNvSpPr/>
          <p:nvPr/>
        </p:nvSpPr>
        <p:spPr>
          <a:xfrm>
            <a:off x="7096125" y="2208213"/>
            <a:ext cx="2905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/>
          <p:cNvSpPr/>
          <p:nvPr/>
        </p:nvSpPr>
        <p:spPr>
          <a:xfrm>
            <a:off x="6586538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/>
          <p:cNvSpPr/>
          <p:nvPr/>
        </p:nvSpPr>
        <p:spPr>
          <a:xfrm>
            <a:off x="6083300" y="2208213"/>
            <a:ext cx="288925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/>
          <p:cNvSpPr/>
          <p:nvPr/>
        </p:nvSpPr>
        <p:spPr>
          <a:xfrm>
            <a:off x="5576888" y="2208213"/>
            <a:ext cx="287337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/>
          <p:cNvSpPr/>
          <p:nvPr/>
        </p:nvSpPr>
        <p:spPr>
          <a:xfrm>
            <a:off x="5068888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/>
          <p:cNvSpPr/>
          <p:nvPr/>
        </p:nvSpPr>
        <p:spPr>
          <a:xfrm>
            <a:off x="4564063" y="2208213"/>
            <a:ext cx="287337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/>
          <p:cNvSpPr/>
          <p:nvPr/>
        </p:nvSpPr>
        <p:spPr>
          <a:xfrm>
            <a:off x="4057650" y="2208213"/>
            <a:ext cx="287338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/>
          <p:cNvSpPr/>
          <p:nvPr/>
        </p:nvSpPr>
        <p:spPr>
          <a:xfrm>
            <a:off x="3549650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/>
          <p:cNvSpPr/>
          <p:nvPr/>
        </p:nvSpPr>
        <p:spPr>
          <a:xfrm>
            <a:off x="3043238" y="2208213"/>
            <a:ext cx="290512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/>
          <p:cNvSpPr/>
          <p:nvPr/>
        </p:nvSpPr>
        <p:spPr>
          <a:xfrm>
            <a:off x="2538413" y="2208213"/>
            <a:ext cx="288925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/>
          <p:cNvSpPr/>
          <p:nvPr/>
        </p:nvSpPr>
        <p:spPr>
          <a:xfrm>
            <a:off x="2030413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/>
          <p:cNvSpPr/>
          <p:nvPr/>
        </p:nvSpPr>
        <p:spPr>
          <a:xfrm>
            <a:off x="1524000" y="2208213"/>
            <a:ext cx="2905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/>
          <p:cNvSpPr/>
          <p:nvPr/>
        </p:nvSpPr>
        <p:spPr>
          <a:xfrm>
            <a:off x="7096125" y="1700213"/>
            <a:ext cx="290513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/>
          <p:cNvSpPr/>
          <p:nvPr/>
        </p:nvSpPr>
        <p:spPr>
          <a:xfrm>
            <a:off x="6586538" y="1700213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/>
          <p:cNvSpPr/>
          <p:nvPr/>
        </p:nvSpPr>
        <p:spPr>
          <a:xfrm>
            <a:off x="6083300" y="1700213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/>
          <p:cNvSpPr/>
          <p:nvPr/>
        </p:nvSpPr>
        <p:spPr>
          <a:xfrm>
            <a:off x="5610225" y="1700213"/>
            <a:ext cx="21907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/>
          <p:cNvSpPr/>
          <p:nvPr/>
        </p:nvSpPr>
        <p:spPr>
          <a:xfrm>
            <a:off x="5105400" y="1700213"/>
            <a:ext cx="21748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/>
          <p:cNvSpPr/>
          <p:nvPr/>
        </p:nvSpPr>
        <p:spPr>
          <a:xfrm>
            <a:off x="4598988" y="1700213"/>
            <a:ext cx="21748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/>
          <p:cNvSpPr/>
          <p:nvPr/>
        </p:nvSpPr>
        <p:spPr>
          <a:xfrm>
            <a:off x="4090988" y="1700213"/>
            <a:ext cx="21907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/>
          <p:cNvSpPr/>
          <p:nvPr/>
        </p:nvSpPr>
        <p:spPr>
          <a:xfrm>
            <a:off x="3549650" y="1739900"/>
            <a:ext cx="292100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/>
          <p:cNvSpPr/>
          <p:nvPr/>
        </p:nvSpPr>
        <p:spPr>
          <a:xfrm>
            <a:off x="3043238" y="1739900"/>
            <a:ext cx="290512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/>
          <p:cNvSpPr/>
          <p:nvPr/>
        </p:nvSpPr>
        <p:spPr>
          <a:xfrm>
            <a:off x="2538413" y="1739900"/>
            <a:ext cx="288925" cy="238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/>
          <p:cNvSpPr/>
          <p:nvPr/>
        </p:nvSpPr>
        <p:spPr>
          <a:xfrm>
            <a:off x="2030413" y="1739900"/>
            <a:ext cx="292100" cy="238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/>
          <p:cNvSpPr/>
          <p:nvPr/>
        </p:nvSpPr>
        <p:spPr>
          <a:xfrm>
            <a:off x="1524000" y="1739900"/>
            <a:ext cx="290513" cy="201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35" name="Straight Connector 134"/>
          <p:cNvCxnSpPr/>
          <p:nvPr/>
        </p:nvCxnSpPr>
        <p:spPr>
          <a:xfrm>
            <a:off x="0" y="411163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0" y="6400800"/>
            <a:ext cx="1219200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>
            <a:cxnSpLocks/>
          </p:cNvCxnSpPr>
          <p:nvPr/>
        </p:nvCxnSpPr>
        <p:spPr>
          <a:xfrm>
            <a:off x="3968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>
            <a:cxnSpLocks/>
          </p:cNvCxnSpPr>
          <p:nvPr/>
        </p:nvCxnSpPr>
        <p:spPr>
          <a:xfrm>
            <a:off x="8223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cxnSpLocks/>
          </p:cNvCxnSpPr>
          <p:nvPr/>
        </p:nvCxnSpPr>
        <p:spPr>
          <a:xfrm>
            <a:off x="1136967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cxnSpLocks/>
          </p:cNvCxnSpPr>
          <p:nvPr/>
        </p:nvCxnSpPr>
        <p:spPr>
          <a:xfrm>
            <a:off x="11795125" y="411163"/>
            <a:ext cx="0" cy="598963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>
            <a:spLocks noChangeArrowheads="1"/>
          </p:cNvSpPr>
          <p:nvPr/>
        </p:nvSpPr>
        <p:spPr bwMode="auto">
          <a:xfrm rot="16200000">
            <a:off x="217488" y="665163"/>
            <a:ext cx="7842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2022</a:t>
            </a:r>
          </a:p>
        </p:txBody>
      </p:sp>
      <p:sp>
        <p:nvSpPr>
          <p:cNvPr id="142" name="TextBox 141"/>
          <p:cNvSpPr txBox="1">
            <a:spLocks noChangeArrowheads="1"/>
          </p:cNvSpPr>
          <p:nvPr/>
        </p:nvSpPr>
        <p:spPr bwMode="auto">
          <a:xfrm rot="16200000">
            <a:off x="-1146969" y="4345782"/>
            <a:ext cx="3514725" cy="2460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Multipurpose Presentation</a:t>
            </a:r>
          </a:p>
        </p:txBody>
      </p:sp>
      <p:sp>
        <p:nvSpPr>
          <p:cNvPr id="143" name="TextBox 142"/>
          <p:cNvSpPr txBox="1">
            <a:spLocks noChangeArrowheads="1"/>
          </p:cNvSpPr>
          <p:nvPr/>
        </p:nvSpPr>
        <p:spPr bwMode="auto">
          <a:xfrm rot="5400000">
            <a:off x="10979150" y="1073151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144" name="TextBox 143"/>
          <p:cNvSpPr txBox="1">
            <a:spLocks noChangeArrowheads="1"/>
          </p:cNvSpPr>
          <p:nvPr/>
        </p:nvSpPr>
        <p:spPr bwMode="auto">
          <a:xfrm rot="5400000">
            <a:off x="10979150" y="5484813"/>
            <a:ext cx="12287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Page. 29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539</Words>
  <Application>Microsoft Office PowerPoint</Application>
  <PresentationFormat>Custom</PresentationFormat>
  <Paragraphs>58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Calibri</vt:lpstr>
      <vt:lpstr>Arial</vt:lpstr>
      <vt:lpstr>Calibri Light</vt:lpstr>
      <vt:lpstr>Montserrat Medium</vt:lpstr>
      <vt:lpstr>BioRhyme Expanded</vt:lpstr>
      <vt:lpstr>Lato Heavy</vt:lpstr>
      <vt:lpstr>Lato</vt:lpstr>
      <vt:lpstr>Montserrat Light</vt:lpstr>
      <vt:lpstr>Office Theme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VaiO</dc:creator>
  <cp:lastModifiedBy>Harist</cp:lastModifiedBy>
  <cp:revision>42</cp:revision>
  <dcterms:created xsi:type="dcterms:W3CDTF">2021-08-13T14:30:16Z</dcterms:created>
  <dcterms:modified xsi:type="dcterms:W3CDTF">2023-03-18T05:02:26Z</dcterms:modified>
</cp:coreProperties>
</file>