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8" r:id="rId2"/>
    <p:sldId id="264" r:id="rId3"/>
    <p:sldId id="265" r:id="rId4"/>
    <p:sldId id="273" r:id="rId5"/>
    <p:sldId id="275" r:id="rId6"/>
    <p:sldId id="280" r:id="rId7"/>
    <p:sldId id="284" r:id="rId8"/>
    <p:sldId id="292" r:id="rId9"/>
    <p:sldId id="290" r:id="rId10"/>
    <p:sldId id="29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794D"/>
    <a:srgbClr val="4B666D"/>
    <a:srgbClr val="E7E4DF"/>
    <a:srgbClr val="5D4A43"/>
    <a:srgbClr val="D8CECA"/>
    <a:srgbClr val="906F4A"/>
    <a:srgbClr val="EFE8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50" d="100"/>
          <a:sy n="50" d="100"/>
        </p:scale>
        <p:origin x="-1470" y="-606"/>
      </p:cViewPr>
      <p:guideLst>
        <p:guide orient="horz" pos="2160"/>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66CC42-68DB-4DAF-8017-9F7A0BFC4CA0}" type="datetimeFigureOut">
              <a:rPr lang="en-US" smtClean="0"/>
              <a:t>3/20/2023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47CDE3-12DE-43E6-88A5-BA71B663BD7C}" type="slidenum">
              <a:rPr lang="en-US" smtClean="0"/>
              <a:t>‹#›</a:t>
            </a:fld>
            <a:endParaRPr lang="en-US"/>
          </a:p>
        </p:txBody>
      </p:sp>
    </p:spTree>
    <p:extLst>
      <p:ext uri="{BB962C8B-B14F-4D97-AF65-F5344CB8AC3E}">
        <p14:creationId xmlns:p14="http://schemas.microsoft.com/office/powerpoint/2010/main" val="2053097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9"/>
        <p:cNvGrpSpPr/>
        <p:nvPr/>
      </p:nvGrpSpPr>
      <p:grpSpPr>
        <a:xfrm>
          <a:off x="0" y="0"/>
          <a:ext cx="0" cy="0"/>
          <a:chOff x="0" y="0"/>
          <a:chExt cx="0" cy="0"/>
        </a:xfrm>
      </p:grpSpPr>
      <p:sp>
        <p:nvSpPr>
          <p:cNvPr id="4580" name="Shape 4580"/>
          <p:cNvSpPr txBox="1">
            <a:spLocks noGrp="1"/>
          </p:cNvSpPr>
          <p:nvPr>
            <p:ph type="body" idx="1"/>
          </p:nvPr>
        </p:nvSpPr>
        <p:spPr>
          <a:xfrm>
            <a:off x="685801"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581" name="Shape 45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23625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3"/>
        <p:cNvGrpSpPr/>
        <p:nvPr/>
      </p:nvGrpSpPr>
      <p:grpSpPr>
        <a:xfrm>
          <a:off x="0" y="0"/>
          <a:ext cx="0" cy="0"/>
          <a:chOff x="0" y="0"/>
          <a:chExt cx="0" cy="0"/>
        </a:xfrm>
      </p:grpSpPr>
      <p:sp>
        <p:nvSpPr>
          <p:cNvPr id="4744" name="Shape 4744"/>
          <p:cNvSpPr txBox="1">
            <a:spLocks noGrp="1"/>
          </p:cNvSpPr>
          <p:nvPr>
            <p:ph type="body" idx="1"/>
          </p:nvPr>
        </p:nvSpPr>
        <p:spPr>
          <a:xfrm>
            <a:off x="685801"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745" name="Shape 47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1629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62D64C6-CEBB-4C70-BE4C-22C7A420747B}" type="datetimeFigureOut">
              <a:rPr lang="en-US" smtClean="0"/>
              <a:t>3/20/2023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44C09-1B73-41C6-98D1-C976B0D3202A}" type="slidenum">
              <a:rPr lang="en-US" smtClean="0"/>
              <a:t>‹#›</a:t>
            </a:fld>
            <a:endParaRPr lang="en-US"/>
          </a:p>
        </p:txBody>
      </p:sp>
    </p:spTree>
    <p:extLst>
      <p:ext uri="{BB962C8B-B14F-4D97-AF65-F5344CB8AC3E}">
        <p14:creationId xmlns:p14="http://schemas.microsoft.com/office/powerpoint/2010/main" val="3363597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2D64C6-CEBB-4C70-BE4C-22C7A420747B}" type="datetimeFigureOut">
              <a:rPr lang="en-US" smtClean="0"/>
              <a:t>3/20/2023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44C09-1B73-41C6-98D1-C976B0D3202A}" type="slidenum">
              <a:rPr lang="en-US" smtClean="0"/>
              <a:t>‹#›</a:t>
            </a:fld>
            <a:endParaRPr lang="en-US"/>
          </a:p>
        </p:txBody>
      </p:sp>
    </p:spTree>
    <p:extLst>
      <p:ext uri="{BB962C8B-B14F-4D97-AF65-F5344CB8AC3E}">
        <p14:creationId xmlns:p14="http://schemas.microsoft.com/office/powerpoint/2010/main" val="3985129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2D64C6-CEBB-4C70-BE4C-22C7A420747B}" type="datetimeFigureOut">
              <a:rPr lang="en-US" smtClean="0"/>
              <a:t>3/20/2023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44C09-1B73-41C6-98D1-C976B0D3202A}" type="slidenum">
              <a:rPr lang="en-US" smtClean="0"/>
              <a:t>‹#›</a:t>
            </a:fld>
            <a:endParaRPr lang="en-US"/>
          </a:p>
        </p:txBody>
      </p:sp>
    </p:spTree>
    <p:extLst>
      <p:ext uri="{BB962C8B-B14F-4D97-AF65-F5344CB8AC3E}">
        <p14:creationId xmlns:p14="http://schemas.microsoft.com/office/powerpoint/2010/main" val="2349096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4460565" y="1282699"/>
            <a:ext cx="3270870" cy="4310129"/>
          </a:xfrm>
          <a:custGeom>
            <a:avLst/>
            <a:gdLst>
              <a:gd name="connsiteX0" fmla="*/ 1197003 w 2376140"/>
              <a:gd name="connsiteY0" fmla="*/ 72 h 3162301"/>
              <a:gd name="connsiteX1" fmla="*/ 2376140 w 2376140"/>
              <a:gd name="connsiteY1" fmla="*/ 1072014 h 3162301"/>
              <a:gd name="connsiteX2" fmla="*/ 2376140 w 2376140"/>
              <a:gd name="connsiteY2" fmla="*/ 3162301 h 3162301"/>
              <a:gd name="connsiteX3" fmla="*/ 17867 w 2376140"/>
              <a:gd name="connsiteY3" fmla="*/ 3162301 h 3162301"/>
              <a:gd name="connsiteX4" fmla="*/ 0 w 2376140"/>
              <a:gd name="connsiteY4" fmla="*/ 1098813 h 3162301"/>
              <a:gd name="connsiteX5" fmla="*/ 1197003 w 2376140"/>
              <a:gd name="connsiteY5" fmla="*/ 72 h 3162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6140" h="3162301">
                <a:moveTo>
                  <a:pt x="1197003" y="72"/>
                </a:moveTo>
                <a:cubicBezTo>
                  <a:pt x="1593027" y="-4394"/>
                  <a:pt x="2376140" y="198789"/>
                  <a:pt x="2376140" y="1072014"/>
                </a:cubicBezTo>
                <a:lnTo>
                  <a:pt x="2376140" y="3162301"/>
                </a:lnTo>
                <a:lnTo>
                  <a:pt x="17867" y="3162301"/>
                </a:lnTo>
                <a:lnTo>
                  <a:pt x="0" y="1098813"/>
                </a:lnTo>
                <a:cubicBezTo>
                  <a:pt x="0" y="225587"/>
                  <a:pt x="800980" y="4539"/>
                  <a:pt x="1197003" y="72"/>
                </a:cubicBezTo>
                <a:close/>
              </a:path>
            </a:pathLst>
          </a:custGeom>
        </p:spPr>
        <p:txBody>
          <a:bodyPr wrap="square">
            <a:noAutofit/>
          </a:bodyPr>
          <a:lstStyle/>
          <a:p>
            <a:endParaRPr lang="en-US"/>
          </a:p>
        </p:txBody>
      </p:sp>
    </p:spTree>
    <p:extLst>
      <p:ext uri="{BB962C8B-B14F-4D97-AF65-F5344CB8AC3E}">
        <p14:creationId xmlns:p14="http://schemas.microsoft.com/office/powerpoint/2010/main" val="14221725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54100" y="1270000"/>
            <a:ext cx="3606800" cy="4318000"/>
          </a:xfrm>
        </p:spPr>
        <p:txBody>
          <a:bodyPr/>
          <a:lstStyle/>
          <a:p>
            <a:endParaRPr lang="en-US"/>
          </a:p>
        </p:txBody>
      </p:sp>
    </p:spTree>
    <p:extLst>
      <p:ext uri="{BB962C8B-B14F-4D97-AF65-F5344CB8AC3E}">
        <p14:creationId xmlns:p14="http://schemas.microsoft.com/office/powerpoint/2010/main" val="29112882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7864165" y="1282699"/>
            <a:ext cx="3270870" cy="4310129"/>
          </a:xfrm>
          <a:custGeom>
            <a:avLst/>
            <a:gdLst>
              <a:gd name="connsiteX0" fmla="*/ 1197003 w 2376140"/>
              <a:gd name="connsiteY0" fmla="*/ 72 h 3162301"/>
              <a:gd name="connsiteX1" fmla="*/ 2376140 w 2376140"/>
              <a:gd name="connsiteY1" fmla="*/ 1072014 h 3162301"/>
              <a:gd name="connsiteX2" fmla="*/ 2376140 w 2376140"/>
              <a:gd name="connsiteY2" fmla="*/ 3162301 h 3162301"/>
              <a:gd name="connsiteX3" fmla="*/ 17867 w 2376140"/>
              <a:gd name="connsiteY3" fmla="*/ 3162301 h 3162301"/>
              <a:gd name="connsiteX4" fmla="*/ 0 w 2376140"/>
              <a:gd name="connsiteY4" fmla="*/ 1098813 h 3162301"/>
              <a:gd name="connsiteX5" fmla="*/ 1197003 w 2376140"/>
              <a:gd name="connsiteY5" fmla="*/ 72 h 3162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6140" h="3162301">
                <a:moveTo>
                  <a:pt x="1197003" y="72"/>
                </a:moveTo>
                <a:cubicBezTo>
                  <a:pt x="1593027" y="-4394"/>
                  <a:pt x="2376140" y="198789"/>
                  <a:pt x="2376140" y="1072014"/>
                </a:cubicBezTo>
                <a:lnTo>
                  <a:pt x="2376140" y="3162301"/>
                </a:lnTo>
                <a:lnTo>
                  <a:pt x="17867" y="3162301"/>
                </a:lnTo>
                <a:lnTo>
                  <a:pt x="0" y="1098813"/>
                </a:lnTo>
                <a:cubicBezTo>
                  <a:pt x="0" y="225587"/>
                  <a:pt x="800980" y="4539"/>
                  <a:pt x="1197003" y="72"/>
                </a:cubicBezTo>
                <a:close/>
              </a:path>
            </a:pathLst>
          </a:custGeom>
        </p:spPr>
        <p:txBody>
          <a:bodyPr wrap="square">
            <a:noAutofit/>
          </a:bodyPr>
          <a:lstStyle/>
          <a:p>
            <a:endParaRPr lang="en-US"/>
          </a:p>
        </p:txBody>
      </p:sp>
    </p:spTree>
    <p:extLst>
      <p:ext uri="{BB962C8B-B14F-4D97-AF65-F5344CB8AC3E}">
        <p14:creationId xmlns:p14="http://schemas.microsoft.com/office/powerpoint/2010/main" val="13413936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546600" y="1530350"/>
            <a:ext cx="3098800" cy="3797300"/>
          </a:xfrm>
        </p:spPr>
        <p:txBody>
          <a:bodyPr/>
          <a:lstStyle/>
          <a:p>
            <a:endParaRPr lang="en-US"/>
          </a:p>
        </p:txBody>
      </p:sp>
    </p:spTree>
    <p:extLst>
      <p:ext uri="{BB962C8B-B14F-4D97-AF65-F5344CB8AC3E}">
        <p14:creationId xmlns:p14="http://schemas.microsoft.com/office/powerpoint/2010/main" val="5004732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78000" y="1282700"/>
            <a:ext cx="2882900" cy="4305300"/>
          </a:xfrm>
          <a:prstGeom prst="ellipse">
            <a:avLst/>
          </a:prstGeom>
        </p:spPr>
        <p:txBody>
          <a:bodyPr/>
          <a:lstStyle/>
          <a:p>
            <a:endParaRPr lang="en-US"/>
          </a:p>
        </p:txBody>
      </p:sp>
    </p:spTree>
    <p:extLst>
      <p:ext uri="{BB962C8B-B14F-4D97-AF65-F5344CB8AC3E}">
        <p14:creationId xmlns:p14="http://schemas.microsoft.com/office/powerpoint/2010/main" val="3475434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6121400" y="1993900"/>
            <a:ext cx="5016500" cy="2870200"/>
          </a:xfrm>
          <a:prstGeom prst="ellipse">
            <a:avLst/>
          </a:prstGeom>
        </p:spPr>
        <p:txBody>
          <a:bodyPr/>
          <a:lstStyle/>
          <a:p>
            <a:endParaRPr lang="en-US"/>
          </a:p>
        </p:txBody>
      </p:sp>
    </p:spTree>
    <p:extLst>
      <p:ext uri="{BB962C8B-B14F-4D97-AF65-F5344CB8AC3E}">
        <p14:creationId xmlns:p14="http://schemas.microsoft.com/office/powerpoint/2010/main" val="1749691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66800" y="1282700"/>
            <a:ext cx="3581400" cy="4305300"/>
          </a:xfrm>
        </p:spPr>
        <p:txBody>
          <a:bodyPr/>
          <a:lstStyle/>
          <a:p>
            <a:endParaRPr lang="en-US"/>
          </a:p>
        </p:txBody>
      </p:sp>
    </p:spTree>
    <p:extLst>
      <p:ext uri="{BB962C8B-B14F-4D97-AF65-F5344CB8AC3E}">
        <p14:creationId xmlns:p14="http://schemas.microsoft.com/office/powerpoint/2010/main" val="14469381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267700" y="1282700"/>
            <a:ext cx="2870200" cy="4298950"/>
          </a:xfrm>
        </p:spPr>
        <p:txBody>
          <a:bodyPr/>
          <a:lstStyle/>
          <a:p>
            <a:endParaRPr lang="en-US"/>
          </a:p>
        </p:txBody>
      </p:sp>
    </p:spTree>
    <p:extLst>
      <p:ext uri="{BB962C8B-B14F-4D97-AF65-F5344CB8AC3E}">
        <p14:creationId xmlns:p14="http://schemas.microsoft.com/office/powerpoint/2010/main" val="198070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2D64C6-CEBB-4C70-BE4C-22C7A420747B}" type="datetimeFigureOut">
              <a:rPr lang="en-US" smtClean="0"/>
              <a:t>3/20/2023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44C09-1B73-41C6-98D1-C976B0D3202A}" type="slidenum">
              <a:rPr lang="en-US" smtClean="0"/>
              <a:t>‹#›</a:t>
            </a:fld>
            <a:endParaRPr lang="en-US"/>
          </a:p>
        </p:txBody>
      </p:sp>
    </p:spTree>
    <p:extLst>
      <p:ext uri="{BB962C8B-B14F-4D97-AF65-F5344CB8AC3E}">
        <p14:creationId xmlns:p14="http://schemas.microsoft.com/office/powerpoint/2010/main" val="15552833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219450" y="1282700"/>
            <a:ext cx="5753100" cy="2870200"/>
          </a:xfrm>
        </p:spPr>
        <p:txBody>
          <a:bodyPr/>
          <a:lstStyle/>
          <a:p>
            <a:endParaRPr lang="en-US"/>
          </a:p>
        </p:txBody>
      </p:sp>
    </p:spTree>
    <p:extLst>
      <p:ext uri="{BB962C8B-B14F-4D97-AF65-F5344CB8AC3E}">
        <p14:creationId xmlns:p14="http://schemas.microsoft.com/office/powerpoint/2010/main" val="36765343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66800" y="1282700"/>
            <a:ext cx="3594100" cy="2146300"/>
          </a:xfrm>
        </p:spPr>
        <p:txBody>
          <a:bodyPr/>
          <a:lstStyle/>
          <a:p>
            <a:endParaRPr lang="en-US"/>
          </a:p>
        </p:txBody>
      </p:sp>
      <p:sp>
        <p:nvSpPr>
          <p:cNvPr id="8" name="Picture Placeholder 6"/>
          <p:cNvSpPr>
            <a:spLocks noGrp="1"/>
          </p:cNvSpPr>
          <p:nvPr>
            <p:ph type="pic" sz="quarter" idx="11"/>
          </p:nvPr>
        </p:nvSpPr>
        <p:spPr>
          <a:xfrm>
            <a:off x="1066800" y="3429000"/>
            <a:ext cx="3594100" cy="2146300"/>
          </a:xfrm>
        </p:spPr>
        <p:txBody>
          <a:bodyPr/>
          <a:lstStyle/>
          <a:p>
            <a:endParaRPr lang="en-US"/>
          </a:p>
        </p:txBody>
      </p:sp>
    </p:spTree>
    <p:extLst>
      <p:ext uri="{BB962C8B-B14F-4D97-AF65-F5344CB8AC3E}">
        <p14:creationId xmlns:p14="http://schemas.microsoft.com/office/powerpoint/2010/main" val="32688073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832600" y="1993900"/>
            <a:ext cx="4305300" cy="2863850"/>
          </a:xfrm>
        </p:spPr>
        <p:txBody>
          <a:bodyPr/>
          <a:lstStyle/>
          <a:p>
            <a:endParaRPr lang="en-US"/>
          </a:p>
        </p:txBody>
      </p:sp>
    </p:spTree>
    <p:extLst>
      <p:ext uri="{BB962C8B-B14F-4D97-AF65-F5344CB8AC3E}">
        <p14:creationId xmlns:p14="http://schemas.microsoft.com/office/powerpoint/2010/main" val="37116440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0700" y="1276350"/>
            <a:ext cx="3581400" cy="4305300"/>
          </a:xfrm>
        </p:spPr>
        <p:txBody>
          <a:bodyPr/>
          <a:lstStyle/>
          <a:p>
            <a:endParaRPr lang="en-US"/>
          </a:p>
        </p:txBody>
      </p:sp>
    </p:spTree>
    <p:extLst>
      <p:ext uri="{BB962C8B-B14F-4D97-AF65-F5344CB8AC3E}">
        <p14:creationId xmlns:p14="http://schemas.microsoft.com/office/powerpoint/2010/main" val="19202811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514600" y="2019300"/>
            <a:ext cx="3581400" cy="4838700"/>
          </a:xfrm>
        </p:spPr>
        <p:txBody>
          <a:bodyPr/>
          <a:lstStyle/>
          <a:p>
            <a:endParaRPr lang="en-US"/>
          </a:p>
        </p:txBody>
      </p:sp>
    </p:spTree>
    <p:extLst>
      <p:ext uri="{BB962C8B-B14F-4D97-AF65-F5344CB8AC3E}">
        <p14:creationId xmlns:p14="http://schemas.microsoft.com/office/powerpoint/2010/main" val="41407095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108700" y="1270000"/>
            <a:ext cx="6083300" cy="4318000"/>
          </a:xfrm>
        </p:spPr>
        <p:txBody>
          <a:bodyPr/>
          <a:lstStyle/>
          <a:p>
            <a:endParaRPr lang="en-US"/>
          </a:p>
        </p:txBody>
      </p:sp>
    </p:spTree>
    <p:extLst>
      <p:ext uri="{BB962C8B-B14F-4D97-AF65-F5344CB8AC3E}">
        <p14:creationId xmlns:p14="http://schemas.microsoft.com/office/powerpoint/2010/main" val="21837161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213100" y="2000250"/>
            <a:ext cx="5765800" cy="2863850"/>
          </a:xfrm>
        </p:spPr>
        <p:txBody>
          <a:bodyPr/>
          <a:lstStyle/>
          <a:p>
            <a:endParaRPr lang="en-US"/>
          </a:p>
        </p:txBody>
      </p:sp>
    </p:spTree>
    <p:extLst>
      <p:ext uri="{BB962C8B-B14F-4D97-AF65-F5344CB8AC3E}">
        <p14:creationId xmlns:p14="http://schemas.microsoft.com/office/powerpoint/2010/main" val="750399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54100" y="1289050"/>
            <a:ext cx="2171700" cy="4279900"/>
          </a:xfrm>
          <a:prstGeom prst="ellipse">
            <a:avLst/>
          </a:prstGeom>
        </p:spPr>
        <p:txBody>
          <a:bodyPr/>
          <a:lstStyle/>
          <a:p>
            <a:endParaRPr lang="en-US"/>
          </a:p>
        </p:txBody>
      </p:sp>
      <p:sp>
        <p:nvSpPr>
          <p:cNvPr id="8" name="Picture Placeholder 6"/>
          <p:cNvSpPr>
            <a:spLocks noGrp="1"/>
          </p:cNvSpPr>
          <p:nvPr>
            <p:ph type="pic" sz="quarter" idx="11"/>
          </p:nvPr>
        </p:nvSpPr>
        <p:spPr>
          <a:xfrm>
            <a:off x="3949700" y="1289050"/>
            <a:ext cx="2159000" cy="4279900"/>
          </a:xfrm>
          <a:prstGeom prst="ellipse">
            <a:avLst/>
          </a:prstGeom>
        </p:spPr>
        <p:txBody>
          <a:bodyPr/>
          <a:lstStyle/>
          <a:p>
            <a:endParaRPr lang="en-US" dirty="0"/>
          </a:p>
        </p:txBody>
      </p:sp>
    </p:spTree>
    <p:extLst>
      <p:ext uri="{BB962C8B-B14F-4D97-AF65-F5344CB8AC3E}">
        <p14:creationId xmlns:p14="http://schemas.microsoft.com/office/powerpoint/2010/main" val="26030612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66800" y="1282700"/>
            <a:ext cx="3594100" cy="2146300"/>
          </a:xfrm>
        </p:spPr>
        <p:txBody>
          <a:bodyPr/>
          <a:lstStyle/>
          <a:p>
            <a:endParaRPr lang="en-US"/>
          </a:p>
        </p:txBody>
      </p:sp>
      <p:sp>
        <p:nvSpPr>
          <p:cNvPr id="8" name="Picture Placeholder 6"/>
          <p:cNvSpPr>
            <a:spLocks noGrp="1"/>
          </p:cNvSpPr>
          <p:nvPr>
            <p:ph type="pic" sz="quarter" idx="11"/>
          </p:nvPr>
        </p:nvSpPr>
        <p:spPr>
          <a:xfrm>
            <a:off x="4927600" y="1282700"/>
            <a:ext cx="3594100" cy="2146300"/>
          </a:xfrm>
        </p:spPr>
        <p:txBody>
          <a:bodyPr/>
          <a:lstStyle/>
          <a:p>
            <a:endParaRPr lang="en-US"/>
          </a:p>
        </p:txBody>
      </p:sp>
    </p:spTree>
    <p:extLst>
      <p:ext uri="{BB962C8B-B14F-4D97-AF65-F5344CB8AC3E}">
        <p14:creationId xmlns:p14="http://schemas.microsoft.com/office/powerpoint/2010/main" val="6375825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9702800" y="1282700"/>
            <a:ext cx="2489200" cy="4305300"/>
          </a:xfrm>
        </p:spPr>
        <p:txBody>
          <a:bodyPr/>
          <a:lstStyle/>
          <a:p>
            <a:endParaRPr lang="en-US"/>
          </a:p>
        </p:txBody>
      </p:sp>
      <p:sp>
        <p:nvSpPr>
          <p:cNvPr id="9" name="Picture Placeholder 8"/>
          <p:cNvSpPr>
            <a:spLocks noGrp="1"/>
          </p:cNvSpPr>
          <p:nvPr>
            <p:ph type="pic" sz="quarter" idx="11"/>
          </p:nvPr>
        </p:nvSpPr>
        <p:spPr>
          <a:xfrm>
            <a:off x="5372100" y="1282700"/>
            <a:ext cx="4140200" cy="4305300"/>
          </a:xfrm>
        </p:spPr>
        <p:txBody>
          <a:bodyPr/>
          <a:lstStyle/>
          <a:p>
            <a:endParaRPr lang="en-US"/>
          </a:p>
        </p:txBody>
      </p:sp>
    </p:spTree>
    <p:extLst>
      <p:ext uri="{BB962C8B-B14F-4D97-AF65-F5344CB8AC3E}">
        <p14:creationId xmlns:p14="http://schemas.microsoft.com/office/powerpoint/2010/main" val="2915626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2D64C6-CEBB-4C70-BE4C-22C7A420747B}" type="datetimeFigureOut">
              <a:rPr lang="en-US" smtClean="0"/>
              <a:t>3/20/2023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44C09-1B73-41C6-98D1-C976B0D3202A}" type="slidenum">
              <a:rPr lang="en-US" smtClean="0"/>
              <a:t>‹#›</a:t>
            </a:fld>
            <a:endParaRPr lang="en-US"/>
          </a:p>
        </p:txBody>
      </p:sp>
    </p:spTree>
    <p:extLst>
      <p:ext uri="{BB962C8B-B14F-4D97-AF65-F5344CB8AC3E}">
        <p14:creationId xmlns:p14="http://schemas.microsoft.com/office/powerpoint/2010/main" val="793590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267937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7991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66800" y="1276350"/>
            <a:ext cx="3594100" cy="4305300"/>
          </a:xfrm>
        </p:spPr>
        <p:txBody>
          <a:bodyPr/>
          <a:lstStyle/>
          <a:p>
            <a:endParaRPr lang="en-US"/>
          </a:p>
        </p:txBody>
      </p:sp>
      <p:sp>
        <p:nvSpPr>
          <p:cNvPr id="9" name="Picture Placeholder 8"/>
          <p:cNvSpPr>
            <a:spLocks noGrp="1"/>
          </p:cNvSpPr>
          <p:nvPr>
            <p:ph type="pic" sz="quarter" idx="11"/>
          </p:nvPr>
        </p:nvSpPr>
        <p:spPr>
          <a:xfrm>
            <a:off x="4660900" y="1276350"/>
            <a:ext cx="2857500" cy="2139950"/>
          </a:xfrm>
        </p:spPr>
        <p:txBody>
          <a:bodyPr/>
          <a:lstStyle/>
          <a:p>
            <a:endParaRPr lang="en-US"/>
          </a:p>
        </p:txBody>
      </p:sp>
      <p:sp>
        <p:nvSpPr>
          <p:cNvPr id="10" name="Picture Placeholder 8"/>
          <p:cNvSpPr>
            <a:spLocks noGrp="1"/>
          </p:cNvSpPr>
          <p:nvPr>
            <p:ph type="pic" sz="quarter" idx="12"/>
          </p:nvPr>
        </p:nvSpPr>
        <p:spPr>
          <a:xfrm>
            <a:off x="4660900" y="3416300"/>
            <a:ext cx="2857500" cy="2165350"/>
          </a:xfrm>
        </p:spPr>
        <p:txBody>
          <a:bodyPr/>
          <a:lstStyle/>
          <a:p>
            <a:endParaRPr lang="en-US"/>
          </a:p>
        </p:txBody>
      </p:sp>
      <p:sp>
        <p:nvSpPr>
          <p:cNvPr id="11" name="Picture Placeholder 6"/>
          <p:cNvSpPr>
            <a:spLocks noGrp="1"/>
          </p:cNvSpPr>
          <p:nvPr>
            <p:ph type="pic" sz="quarter" idx="13"/>
          </p:nvPr>
        </p:nvSpPr>
        <p:spPr>
          <a:xfrm>
            <a:off x="7518400" y="1276350"/>
            <a:ext cx="3594100" cy="4305300"/>
          </a:xfrm>
        </p:spPr>
        <p:txBody>
          <a:bodyPr/>
          <a:lstStyle/>
          <a:p>
            <a:endParaRPr lang="en-US"/>
          </a:p>
        </p:txBody>
      </p:sp>
    </p:spTree>
    <p:extLst>
      <p:ext uri="{BB962C8B-B14F-4D97-AF65-F5344CB8AC3E}">
        <p14:creationId xmlns:p14="http://schemas.microsoft.com/office/powerpoint/2010/main" val="4501859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819900" y="1282700"/>
            <a:ext cx="3594100" cy="4305300"/>
          </a:xfrm>
        </p:spPr>
        <p:txBody>
          <a:bodyPr/>
          <a:lstStyle/>
          <a:p>
            <a:endParaRPr lang="en-US"/>
          </a:p>
        </p:txBody>
      </p:sp>
    </p:spTree>
    <p:extLst>
      <p:ext uri="{BB962C8B-B14F-4D97-AF65-F5344CB8AC3E}">
        <p14:creationId xmlns:p14="http://schemas.microsoft.com/office/powerpoint/2010/main" val="17979528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0700" y="1282700"/>
            <a:ext cx="2057400" cy="2044700"/>
          </a:xfrm>
          <a:prstGeom prst="flowChartConnector">
            <a:avLst/>
          </a:prstGeom>
        </p:spPr>
        <p:txBody>
          <a:bodyPr/>
          <a:lstStyle/>
          <a:p>
            <a:endParaRPr lang="en-US"/>
          </a:p>
        </p:txBody>
      </p:sp>
      <p:sp>
        <p:nvSpPr>
          <p:cNvPr id="8" name="Picture Placeholder 6"/>
          <p:cNvSpPr>
            <a:spLocks noGrp="1"/>
          </p:cNvSpPr>
          <p:nvPr>
            <p:ph type="pic" sz="quarter" idx="11"/>
          </p:nvPr>
        </p:nvSpPr>
        <p:spPr>
          <a:xfrm>
            <a:off x="5067300" y="1282700"/>
            <a:ext cx="2057400" cy="2044700"/>
          </a:xfrm>
          <a:prstGeom prst="flowChartConnector">
            <a:avLst/>
          </a:prstGeom>
        </p:spPr>
        <p:txBody>
          <a:bodyPr/>
          <a:lstStyle/>
          <a:p>
            <a:endParaRPr lang="en-US"/>
          </a:p>
        </p:txBody>
      </p:sp>
      <p:sp>
        <p:nvSpPr>
          <p:cNvPr id="9" name="Picture Placeholder 6"/>
          <p:cNvSpPr>
            <a:spLocks noGrp="1"/>
          </p:cNvSpPr>
          <p:nvPr>
            <p:ph type="pic" sz="quarter" idx="12"/>
          </p:nvPr>
        </p:nvSpPr>
        <p:spPr>
          <a:xfrm>
            <a:off x="8343900" y="1282700"/>
            <a:ext cx="2057400" cy="2044700"/>
          </a:xfrm>
          <a:prstGeom prst="flowChartConnector">
            <a:avLst/>
          </a:prstGeom>
        </p:spPr>
        <p:txBody>
          <a:bodyPr/>
          <a:lstStyle/>
          <a:p>
            <a:endParaRPr lang="en-US"/>
          </a:p>
        </p:txBody>
      </p:sp>
    </p:spTree>
    <p:extLst>
      <p:ext uri="{BB962C8B-B14F-4D97-AF65-F5344CB8AC3E}">
        <p14:creationId xmlns:p14="http://schemas.microsoft.com/office/powerpoint/2010/main" val="16394949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660900" y="1638300"/>
            <a:ext cx="2870200" cy="3581400"/>
          </a:xfrm>
        </p:spPr>
        <p:txBody>
          <a:bodyPr/>
          <a:lstStyle/>
          <a:p>
            <a:endParaRPr lang="en-US"/>
          </a:p>
        </p:txBody>
      </p:sp>
    </p:spTree>
    <p:extLst>
      <p:ext uri="{BB962C8B-B14F-4D97-AF65-F5344CB8AC3E}">
        <p14:creationId xmlns:p14="http://schemas.microsoft.com/office/powerpoint/2010/main" val="36410481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3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686300" y="1587500"/>
            <a:ext cx="2070100" cy="3670300"/>
          </a:xfrm>
        </p:spPr>
        <p:txBody>
          <a:bodyPr/>
          <a:lstStyle/>
          <a:p>
            <a:endParaRPr lang="id-ID" dirty="0"/>
          </a:p>
        </p:txBody>
      </p:sp>
      <p:sp>
        <p:nvSpPr>
          <p:cNvPr id="9" name="Picture Placeholder 5"/>
          <p:cNvSpPr>
            <a:spLocks noGrp="1"/>
          </p:cNvSpPr>
          <p:nvPr>
            <p:ph type="pic" sz="quarter" idx="11"/>
          </p:nvPr>
        </p:nvSpPr>
        <p:spPr>
          <a:xfrm>
            <a:off x="0" y="0"/>
            <a:ext cx="5943600" cy="6858000"/>
          </a:xfrm>
        </p:spPr>
        <p:txBody>
          <a:bodyPr/>
          <a:lstStyle/>
          <a:p>
            <a:endParaRPr lang="id-ID"/>
          </a:p>
        </p:txBody>
      </p:sp>
    </p:spTree>
    <p:extLst>
      <p:ext uri="{BB962C8B-B14F-4D97-AF65-F5344CB8AC3E}">
        <p14:creationId xmlns:p14="http://schemas.microsoft.com/office/powerpoint/2010/main" val="384426280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213100" y="2032000"/>
            <a:ext cx="5753100" cy="2832100"/>
          </a:xfrm>
          <a:prstGeom prst="ellipse">
            <a:avLst/>
          </a:prstGeom>
        </p:spPr>
        <p:txBody>
          <a:bodyPr/>
          <a:lstStyle/>
          <a:p>
            <a:endParaRPr lang="en-US"/>
          </a:p>
        </p:txBody>
      </p:sp>
    </p:spTree>
    <p:extLst>
      <p:ext uri="{BB962C8B-B14F-4D97-AF65-F5344CB8AC3E}">
        <p14:creationId xmlns:p14="http://schemas.microsoft.com/office/powerpoint/2010/main" val="34945738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Blank">
    <p:spTree>
      <p:nvGrpSpPr>
        <p:cNvPr id="1" name="Shape 14"/>
        <p:cNvGrpSpPr/>
        <p:nvPr/>
      </p:nvGrpSpPr>
      <p:grpSpPr>
        <a:xfrm>
          <a:off x="0" y="0"/>
          <a:ext cx="0" cy="0"/>
          <a:chOff x="0" y="0"/>
          <a:chExt cx="0" cy="0"/>
        </a:xfrm>
      </p:grpSpPr>
      <p:sp>
        <p:nvSpPr>
          <p:cNvPr id="4" name="Picture Placeholder 3"/>
          <p:cNvSpPr>
            <a:spLocks noGrp="1"/>
          </p:cNvSpPr>
          <p:nvPr>
            <p:ph type="pic" sz="quarter" idx="10"/>
          </p:nvPr>
        </p:nvSpPr>
        <p:spPr>
          <a:xfrm>
            <a:off x="3124200" y="0"/>
            <a:ext cx="3619500" cy="6858000"/>
          </a:xfrm>
        </p:spPr>
        <p:txBody>
          <a:bodyPr/>
          <a:lstStyle/>
          <a:p>
            <a:endParaRPr lang="id-ID"/>
          </a:p>
        </p:txBody>
      </p:sp>
    </p:spTree>
    <p:extLst>
      <p:ext uri="{BB962C8B-B14F-4D97-AF65-F5344CB8AC3E}">
        <p14:creationId xmlns:p14="http://schemas.microsoft.com/office/powerpoint/2010/main" val="2780459658"/>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_Blank">
    <p:spTree>
      <p:nvGrpSpPr>
        <p:cNvPr id="1" name="Shape 14"/>
        <p:cNvGrpSpPr/>
        <p:nvPr/>
      </p:nvGrpSpPr>
      <p:grpSpPr>
        <a:xfrm>
          <a:off x="0" y="0"/>
          <a:ext cx="0" cy="0"/>
          <a:chOff x="0" y="0"/>
          <a:chExt cx="0" cy="0"/>
        </a:xfrm>
      </p:grpSpPr>
      <p:sp>
        <p:nvSpPr>
          <p:cNvPr id="4" name="Picture Placeholder 3"/>
          <p:cNvSpPr>
            <a:spLocks noGrp="1"/>
          </p:cNvSpPr>
          <p:nvPr>
            <p:ph type="pic" sz="quarter" idx="10"/>
          </p:nvPr>
        </p:nvSpPr>
        <p:spPr>
          <a:xfrm>
            <a:off x="3124200" y="0"/>
            <a:ext cx="3619500" cy="6858000"/>
          </a:xfrm>
        </p:spPr>
        <p:txBody>
          <a:bodyPr/>
          <a:lstStyle/>
          <a:p>
            <a:endParaRPr lang="id-ID"/>
          </a:p>
        </p:txBody>
      </p:sp>
    </p:spTree>
    <p:extLst>
      <p:ext uri="{BB962C8B-B14F-4D97-AF65-F5344CB8AC3E}">
        <p14:creationId xmlns:p14="http://schemas.microsoft.com/office/powerpoint/2010/main" val="344265821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62D64C6-CEBB-4C70-BE4C-22C7A420747B}" type="datetimeFigureOut">
              <a:rPr lang="en-US" smtClean="0"/>
              <a:t>3/20/2023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044C09-1B73-41C6-98D1-C976B0D3202A}" type="slidenum">
              <a:rPr lang="en-US" smtClean="0"/>
              <a:t>‹#›</a:t>
            </a:fld>
            <a:endParaRPr lang="en-US"/>
          </a:p>
        </p:txBody>
      </p:sp>
    </p:spTree>
    <p:extLst>
      <p:ext uri="{BB962C8B-B14F-4D97-AF65-F5344CB8AC3E}">
        <p14:creationId xmlns:p14="http://schemas.microsoft.com/office/powerpoint/2010/main" val="339836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62D64C6-CEBB-4C70-BE4C-22C7A420747B}" type="datetimeFigureOut">
              <a:rPr lang="en-US" smtClean="0"/>
              <a:t>3/20/2023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044C09-1B73-41C6-98D1-C976B0D3202A}" type="slidenum">
              <a:rPr lang="en-US" smtClean="0"/>
              <a:t>‹#›</a:t>
            </a:fld>
            <a:endParaRPr lang="en-US"/>
          </a:p>
        </p:txBody>
      </p:sp>
    </p:spTree>
    <p:extLst>
      <p:ext uri="{BB962C8B-B14F-4D97-AF65-F5344CB8AC3E}">
        <p14:creationId xmlns:p14="http://schemas.microsoft.com/office/powerpoint/2010/main" val="2914550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62D64C6-CEBB-4C70-BE4C-22C7A420747B}" type="datetimeFigureOut">
              <a:rPr lang="en-US" smtClean="0"/>
              <a:t>3/20/2023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044C09-1B73-41C6-98D1-C976B0D3202A}" type="slidenum">
              <a:rPr lang="en-US" smtClean="0"/>
              <a:t>‹#›</a:t>
            </a:fld>
            <a:endParaRPr lang="en-US"/>
          </a:p>
        </p:txBody>
      </p:sp>
    </p:spTree>
    <p:extLst>
      <p:ext uri="{BB962C8B-B14F-4D97-AF65-F5344CB8AC3E}">
        <p14:creationId xmlns:p14="http://schemas.microsoft.com/office/powerpoint/2010/main" val="2921405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2D64C6-CEBB-4C70-BE4C-22C7A420747B}" type="datetimeFigureOut">
              <a:rPr lang="en-US" smtClean="0"/>
              <a:t>3/20/2023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044C09-1B73-41C6-98D1-C976B0D3202A}" type="slidenum">
              <a:rPr lang="en-US" smtClean="0"/>
              <a:t>‹#›</a:t>
            </a:fld>
            <a:endParaRPr lang="en-US"/>
          </a:p>
        </p:txBody>
      </p:sp>
    </p:spTree>
    <p:extLst>
      <p:ext uri="{BB962C8B-B14F-4D97-AF65-F5344CB8AC3E}">
        <p14:creationId xmlns:p14="http://schemas.microsoft.com/office/powerpoint/2010/main" val="1155478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2D64C6-CEBB-4C70-BE4C-22C7A420747B}" type="datetimeFigureOut">
              <a:rPr lang="en-US" smtClean="0"/>
              <a:t>3/20/2023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044C09-1B73-41C6-98D1-C976B0D3202A}" type="slidenum">
              <a:rPr lang="en-US" smtClean="0"/>
              <a:t>‹#›</a:t>
            </a:fld>
            <a:endParaRPr lang="en-US"/>
          </a:p>
        </p:txBody>
      </p:sp>
    </p:spTree>
    <p:extLst>
      <p:ext uri="{BB962C8B-B14F-4D97-AF65-F5344CB8AC3E}">
        <p14:creationId xmlns:p14="http://schemas.microsoft.com/office/powerpoint/2010/main" val="379637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2D64C6-CEBB-4C70-BE4C-22C7A420747B}" type="datetimeFigureOut">
              <a:rPr lang="en-US" smtClean="0"/>
              <a:t>3/20/2023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044C09-1B73-41C6-98D1-C976B0D3202A}" type="slidenum">
              <a:rPr lang="en-US" smtClean="0"/>
              <a:t>‹#›</a:t>
            </a:fld>
            <a:endParaRPr lang="en-US"/>
          </a:p>
        </p:txBody>
      </p:sp>
    </p:spTree>
    <p:extLst>
      <p:ext uri="{BB962C8B-B14F-4D97-AF65-F5344CB8AC3E}">
        <p14:creationId xmlns:p14="http://schemas.microsoft.com/office/powerpoint/2010/main" val="1510248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2D64C6-CEBB-4C70-BE4C-22C7A420747B}" type="datetimeFigureOut">
              <a:rPr lang="en-US" smtClean="0"/>
              <a:t>3/20/2023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044C09-1B73-41C6-98D1-C976B0D3202A}" type="slidenum">
              <a:rPr lang="en-US" smtClean="0"/>
              <a:t>‹#›</a:t>
            </a:fld>
            <a:endParaRPr lang="en-US"/>
          </a:p>
        </p:txBody>
      </p:sp>
    </p:spTree>
    <p:extLst>
      <p:ext uri="{BB962C8B-B14F-4D97-AF65-F5344CB8AC3E}">
        <p14:creationId xmlns:p14="http://schemas.microsoft.com/office/powerpoint/2010/main" val="29601381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91" r:id="rId37"/>
    <p:sldLayoutId id="2147483689" r:id="rId38"/>
    <p:sldLayoutId id="2147483690" r:id="rId3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7E4DF"/>
        </a:solidFill>
        <a:effectLst/>
      </p:bgPr>
    </p:bg>
    <p:spTree>
      <p:nvGrpSpPr>
        <p:cNvPr id="1" name=""/>
        <p:cNvGrpSpPr/>
        <p:nvPr/>
      </p:nvGrpSpPr>
      <p:grpSpPr>
        <a:xfrm>
          <a:off x="0" y="0"/>
          <a:ext cx="0" cy="0"/>
          <a:chOff x="0" y="0"/>
          <a:chExt cx="0" cy="0"/>
        </a:xfrm>
      </p:grpSpPr>
      <p:sp>
        <p:nvSpPr>
          <p:cNvPr id="36" name="TextBox 35"/>
          <p:cNvSpPr txBox="1"/>
          <p:nvPr/>
        </p:nvSpPr>
        <p:spPr>
          <a:xfrm>
            <a:off x="1373903" y="2644170"/>
            <a:ext cx="9469592" cy="1569660"/>
          </a:xfrm>
          <a:prstGeom prst="rect">
            <a:avLst/>
          </a:prstGeom>
          <a:noFill/>
          <a:effectLst/>
        </p:spPr>
        <p:txBody>
          <a:bodyPr wrap="square" rtlCol="0">
            <a:spAutoFit/>
          </a:bodyPr>
          <a:lstStyle/>
          <a:p>
            <a:pPr algn="ctr"/>
            <a:r>
              <a:rPr lang="en-US" sz="9600" spc="300" dirty="0" smtClean="0">
                <a:solidFill>
                  <a:srgbClr val="EE794D"/>
                </a:solidFill>
                <a:latin typeface="Playfair Display" panose="00000500000000000000" pitchFamily="50" charset="0"/>
                <a:ea typeface="Vollkorn" panose="00000500000000000000" pitchFamily="2" charset="0"/>
                <a:cs typeface="Times New Roman" panose="02020603050405020304" pitchFamily="18" charset="0"/>
              </a:rPr>
              <a:t>MERCHILD</a:t>
            </a:r>
            <a:endParaRPr lang="id-ID" sz="9600" spc="300" dirty="0">
              <a:solidFill>
                <a:srgbClr val="EE794D"/>
              </a:solidFill>
              <a:latin typeface="Playfair Display" panose="00000500000000000000" pitchFamily="50" charset="0"/>
              <a:ea typeface="Vollkorn" panose="00000500000000000000" pitchFamily="2" charset="0"/>
              <a:cs typeface="Times New Roman" panose="02020603050405020304" pitchFamily="18" charset="0"/>
            </a:endParaRPr>
          </a:p>
        </p:txBody>
      </p:sp>
      <p:sp>
        <p:nvSpPr>
          <p:cNvPr id="37" name="Text Placeholder 6">
            <a:extLst>
              <a:ext uri="{FF2B5EF4-FFF2-40B4-BE49-F238E27FC236}">
                <a16:creationId xmlns="" xmlns:a16="http://schemas.microsoft.com/office/drawing/2014/main" id="{BA3DC23B-4D0A-9749-A05B-35A16027E9CA}"/>
              </a:ext>
            </a:extLst>
          </p:cNvPr>
          <p:cNvSpPr txBox="1">
            <a:spLocks/>
          </p:cNvSpPr>
          <p:nvPr/>
        </p:nvSpPr>
        <p:spPr>
          <a:xfrm>
            <a:off x="4683324" y="5233245"/>
            <a:ext cx="2850751" cy="2802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200" spc="3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FASHION DESIGN STYLE</a:t>
            </a:r>
            <a:endParaRPr lang="en-US" sz="1200" spc="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9" name="Group 38"/>
          <p:cNvGrpSpPr/>
          <p:nvPr/>
        </p:nvGrpSpPr>
        <p:grpSpPr>
          <a:xfrm>
            <a:off x="349250" y="6044452"/>
            <a:ext cx="1727198" cy="662419"/>
            <a:chOff x="247655" y="5930152"/>
            <a:chExt cx="1727198" cy="662419"/>
          </a:xfrm>
        </p:grpSpPr>
        <p:sp>
          <p:nvSpPr>
            <p:cNvPr id="40" name="Shape 4690"/>
            <p:cNvSpPr/>
            <p:nvPr/>
          </p:nvSpPr>
          <p:spPr>
            <a:xfrm>
              <a:off x="247655" y="6230542"/>
              <a:ext cx="305130" cy="305210"/>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tx1">
                <a:lumMod val="75000"/>
                <a:lumOff val="25000"/>
              </a:schemeClr>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sp>
          <p:nvSpPr>
            <p:cNvPr id="41" name="Text Placeholder 6">
              <a:extLst>
                <a:ext uri="{FF2B5EF4-FFF2-40B4-BE49-F238E27FC236}">
                  <a16:creationId xmlns="" xmlns:a16="http://schemas.microsoft.com/office/drawing/2014/main" id="{BA3DC23B-4D0A-9749-A05B-35A16027E9CA}"/>
                </a:ext>
              </a:extLst>
            </p:cNvPr>
            <p:cNvSpPr txBox="1">
              <a:spLocks/>
            </p:cNvSpPr>
            <p:nvPr/>
          </p:nvSpPr>
          <p:spPr>
            <a:xfrm>
              <a:off x="603254" y="6296518"/>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WWW.MERCHILD.COM</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 Placeholder 6">
              <a:extLst>
                <a:ext uri="{FF2B5EF4-FFF2-40B4-BE49-F238E27FC236}">
                  <a16:creationId xmlns="" xmlns:a16="http://schemas.microsoft.com/office/drawing/2014/main" id="{BA3DC23B-4D0A-9749-A05B-35A16027E9CA}"/>
                </a:ext>
              </a:extLst>
            </p:cNvPr>
            <p:cNvSpPr txBox="1">
              <a:spLocks/>
            </p:cNvSpPr>
            <p:nvPr/>
          </p:nvSpPr>
          <p:spPr>
            <a:xfrm>
              <a:off x="603254" y="5930152"/>
              <a:ext cx="825497"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b="1"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04-35</a:t>
              </a:r>
            </a:p>
            <a:p>
              <a:pPr marL="0" indent="0">
                <a:lnSpc>
                  <a:spcPct val="100000"/>
                </a:lnSpc>
                <a:spcBef>
                  <a:spcPts val="0"/>
                </a:spcBef>
                <a:buNone/>
                <a:defRPr sz="3200"/>
              </a:pPr>
              <a:r>
                <a:rPr lang="en-US" sz="800" b="1"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TOTAL SLIDE</a:t>
              </a:r>
              <a:endParaRPr lang="en-US" sz="8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3" name="Group 42"/>
          <p:cNvGrpSpPr/>
          <p:nvPr/>
        </p:nvGrpSpPr>
        <p:grpSpPr>
          <a:xfrm>
            <a:off x="10083339" y="6410819"/>
            <a:ext cx="1910611" cy="239234"/>
            <a:chOff x="8744744" y="6410819"/>
            <a:chExt cx="1910611" cy="239234"/>
          </a:xfrm>
        </p:grpSpPr>
        <p:sp>
          <p:nvSpPr>
            <p:cNvPr id="44" name="Text Placeholder 6">
              <a:extLst>
                <a:ext uri="{FF2B5EF4-FFF2-40B4-BE49-F238E27FC236}">
                  <a16:creationId xmlns="" xmlns:a16="http://schemas.microsoft.com/office/drawing/2014/main" id="{BA3DC23B-4D0A-9749-A05B-35A16027E9CA}"/>
                </a:ext>
              </a:extLst>
            </p:cNvPr>
            <p:cNvSpPr txBox="1">
              <a:spLocks/>
            </p:cNvSpPr>
            <p:nvPr/>
          </p:nvSpPr>
          <p:spPr>
            <a:xfrm>
              <a:off x="8744744" y="6410819"/>
              <a:ext cx="450056" cy="2392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01</a:t>
              </a:r>
              <a:endParaRPr lang="en-US" sz="10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45" name="Straight Connector 44"/>
            <p:cNvCxnSpPr/>
            <p:nvPr/>
          </p:nvCxnSpPr>
          <p:spPr>
            <a:xfrm>
              <a:off x="9054300" y="6531004"/>
              <a:ext cx="1346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6" name="Shape 4608"/>
            <p:cNvSpPr/>
            <p:nvPr/>
          </p:nvSpPr>
          <p:spPr>
            <a:xfrm>
              <a:off x="10492230" y="6449420"/>
              <a:ext cx="163125" cy="163168"/>
            </a:xfrm>
            <a:custGeom>
              <a:avLst/>
              <a:gdLst/>
              <a:ahLst/>
              <a:cxnLst/>
              <a:rect l="0" t="0" r="0" b="0"/>
              <a:pathLst>
                <a:path w="120000" h="120000" extrusionOk="0">
                  <a:moveTo>
                    <a:pt x="83470" y="55646"/>
                  </a:moveTo>
                  <a:lnTo>
                    <a:pt x="83470" y="55646"/>
                  </a:lnTo>
                  <a:cubicBezTo>
                    <a:pt x="63974" y="36151"/>
                    <a:pt x="63974" y="36151"/>
                    <a:pt x="63974" y="36151"/>
                  </a:cubicBezTo>
                  <a:cubicBezTo>
                    <a:pt x="61324" y="33312"/>
                    <a:pt x="58485" y="33312"/>
                    <a:pt x="58485" y="36151"/>
                  </a:cubicBezTo>
                  <a:cubicBezTo>
                    <a:pt x="55646" y="36151"/>
                    <a:pt x="55646" y="38990"/>
                    <a:pt x="58485" y="41829"/>
                  </a:cubicBezTo>
                  <a:cubicBezTo>
                    <a:pt x="72492" y="55646"/>
                    <a:pt x="72492" y="55646"/>
                    <a:pt x="72492" y="55646"/>
                  </a:cubicBezTo>
                  <a:cubicBezTo>
                    <a:pt x="33312" y="55646"/>
                    <a:pt x="33312" y="55646"/>
                    <a:pt x="33312" y="55646"/>
                  </a:cubicBezTo>
                  <a:cubicBezTo>
                    <a:pt x="30662" y="55646"/>
                    <a:pt x="30662" y="58485"/>
                    <a:pt x="30662" y="58485"/>
                  </a:cubicBezTo>
                  <a:cubicBezTo>
                    <a:pt x="30662" y="61324"/>
                    <a:pt x="30662" y="63974"/>
                    <a:pt x="33312" y="63974"/>
                  </a:cubicBezTo>
                  <a:cubicBezTo>
                    <a:pt x="72492" y="63974"/>
                    <a:pt x="72492" y="63974"/>
                    <a:pt x="72492" y="63974"/>
                  </a:cubicBezTo>
                  <a:cubicBezTo>
                    <a:pt x="58485" y="77981"/>
                    <a:pt x="58485" y="77981"/>
                    <a:pt x="58485" y="77981"/>
                  </a:cubicBezTo>
                  <a:cubicBezTo>
                    <a:pt x="55646" y="80820"/>
                    <a:pt x="55646" y="83659"/>
                    <a:pt x="58485" y="83659"/>
                  </a:cubicBezTo>
                  <a:cubicBezTo>
                    <a:pt x="58485" y="86309"/>
                    <a:pt x="61324" y="86309"/>
                    <a:pt x="63974" y="83659"/>
                  </a:cubicBezTo>
                  <a:cubicBezTo>
                    <a:pt x="83470" y="63974"/>
                    <a:pt x="83470" y="63974"/>
                    <a:pt x="83470" y="63974"/>
                  </a:cubicBezTo>
                  <a:cubicBezTo>
                    <a:pt x="83470" y="61324"/>
                    <a:pt x="83470" y="61324"/>
                    <a:pt x="83470" y="58485"/>
                  </a:cubicBezTo>
                  <a:lnTo>
                    <a:pt x="83470" y="55646"/>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chemeClr val="tx1">
                <a:lumMod val="75000"/>
                <a:lumOff val="25000"/>
              </a:schemeClr>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grpSp>
      <p:grpSp>
        <p:nvGrpSpPr>
          <p:cNvPr id="47" name="Group 46"/>
          <p:cNvGrpSpPr/>
          <p:nvPr/>
        </p:nvGrpSpPr>
        <p:grpSpPr>
          <a:xfrm rot="16200000">
            <a:off x="5956899" y="-1519881"/>
            <a:ext cx="303597" cy="3539726"/>
            <a:chOff x="11693803" y="1210074"/>
            <a:chExt cx="303597" cy="3539726"/>
          </a:xfrm>
        </p:grpSpPr>
        <p:sp>
          <p:nvSpPr>
            <p:cNvPr id="48"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11031" y="1603084"/>
              <a:ext cx="1075929" cy="28990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473732" y="2890150"/>
              <a:ext cx="769647" cy="2776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MEDIA</a:t>
              </a:r>
              <a:endParaRPr lang="en-US" sz="1000" spc="3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56694" y="4109095"/>
              <a:ext cx="977814" cy="3035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LAYOUT</a:t>
              </a:r>
              <a:endParaRPr lang="en-US" sz="1000" spc="3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968317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746"/>
        <p:cNvGrpSpPr/>
        <p:nvPr/>
      </p:nvGrpSpPr>
      <p:grpSpPr>
        <a:xfrm>
          <a:off x="0" y="0"/>
          <a:ext cx="0" cy="0"/>
          <a:chOff x="0" y="0"/>
          <a:chExt cx="0" cy="0"/>
        </a:xfrm>
      </p:grpSpPr>
      <p:sp>
        <p:nvSpPr>
          <p:cNvPr id="4747" name="Shape 4747"/>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49" name="Shape 4749"/>
          <p:cNvSpPr/>
          <p:nvPr/>
        </p:nvSpPr>
        <p:spPr>
          <a:xfrm>
            <a:off x="10599142" y="5380683"/>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0" name="Shape 4750"/>
          <p:cNvSpPr/>
          <p:nvPr/>
        </p:nvSpPr>
        <p:spPr>
          <a:xfrm>
            <a:off x="10675465" y="4992348"/>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2" name="Shape 4752"/>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4" name="Shape 4754"/>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6" name="Shape 4756"/>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8" name="Shape 4758"/>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9" name="Shape 4759"/>
          <p:cNvSpPr/>
          <p:nvPr/>
        </p:nvSpPr>
        <p:spPr>
          <a:xfrm>
            <a:off x="9702969" y="5325024"/>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1" name="Shape 4761"/>
          <p:cNvSpPr/>
          <p:nvPr/>
        </p:nvSpPr>
        <p:spPr>
          <a:xfrm>
            <a:off x="8600473" y="5325024"/>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3" name="Shape 4763"/>
          <p:cNvSpPr/>
          <p:nvPr/>
        </p:nvSpPr>
        <p:spPr>
          <a:xfrm>
            <a:off x="7633409" y="5335607"/>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4" name="Shape 4764"/>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6" name="Shape 4766"/>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8" name="Shape 4768"/>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0" name="Shape 4770"/>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1" name="Shape 4771"/>
          <p:cNvSpPr/>
          <p:nvPr/>
        </p:nvSpPr>
        <p:spPr>
          <a:xfrm>
            <a:off x="9614093" y="4850891"/>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3" name="Shape 4773"/>
          <p:cNvSpPr/>
          <p:nvPr/>
        </p:nvSpPr>
        <p:spPr>
          <a:xfrm>
            <a:off x="8600473" y="4850891"/>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5" name="Shape 4775"/>
          <p:cNvSpPr/>
          <p:nvPr/>
        </p:nvSpPr>
        <p:spPr>
          <a:xfrm>
            <a:off x="7586855" y="4850891"/>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6" name="Shape 4776"/>
          <p:cNvSpPr/>
          <p:nvPr/>
        </p:nvSpPr>
        <p:spPr>
          <a:xfrm>
            <a:off x="10579040" y="1784307"/>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8" name="Shape 4778"/>
          <p:cNvSpPr/>
          <p:nvPr/>
        </p:nvSpPr>
        <p:spPr>
          <a:xfrm>
            <a:off x="9565422" y="1784307"/>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0" name="Shape 4780"/>
          <p:cNvSpPr/>
          <p:nvPr/>
        </p:nvSpPr>
        <p:spPr>
          <a:xfrm>
            <a:off x="8553919" y="1784307"/>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2" name="Shape 4782"/>
          <p:cNvSpPr/>
          <p:nvPr/>
        </p:nvSpPr>
        <p:spPr>
          <a:xfrm>
            <a:off x="7540299" y="1784307"/>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3" name="Shape 4783"/>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5" name="Shape 4785"/>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7" name="Shape 4787"/>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8" name="Shape 4788"/>
          <p:cNvSpPr/>
          <p:nvPr/>
        </p:nvSpPr>
        <p:spPr>
          <a:xfrm>
            <a:off x="10581157" y="1305940"/>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0" name="Shape 4790"/>
          <p:cNvSpPr/>
          <p:nvPr/>
        </p:nvSpPr>
        <p:spPr>
          <a:xfrm>
            <a:off x="9571769" y="1305940"/>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2" name="Shape 4792"/>
          <p:cNvSpPr/>
          <p:nvPr/>
        </p:nvSpPr>
        <p:spPr>
          <a:xfrm>
            <a:off x="8553919" y="1333458"/>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4" name="Shape 4794"/>
          <p:cNvSpPr/>
          <p:nvPr/>
        </p:nvSpPr>
        <p:spPr>
          <a:xfrm>
            <a:off x="7608015" y="1293240"/>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6" name="Shape 4796"/>
          <p:cNvSpPr/>
          <p:nvPr/>
        </p:nvSpPr>
        <p:spPr>
          <a:xfrm>
            <a:off x="6622286" y="5347949"/>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8" name="Shape 4798"/>
          <p:cNvSpPr/>
          <p:nvPr/>
        </p:nvSpPr>
        <p:spPr>
          <a:xfrm>
            <a:off x="5604434" y="5358533"/>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0" name="Shape 4800"/>
          <p:cNvSpPr/>
          <p:nvPr/>
        </p:nvSpPr>
        <p:spPr>
          <a:xfrm>
            <a:off x="4563305" y="5320433"/>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2" name="Shape 4802"/>
          <p:cNvSpPr/>
          <p:nvPr/>
        </p:nvSpPr>
        <p:spPr>
          <a:xfrm>
            <a:off x="3562384" y="5320433"/>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4" name="Shape 4804"/>
          <p:cNvSpPr/>
          <p:nvPr/>
        </p:nvSpPr>
        <p:spPr>
          <a:xfrm>
            <a:off x="2552997" y="5318316"/>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6" name="Shape 4806"/>
          <p:cNvSpPr/>
          <p:nvPr/>
        </p:nvSpPr>
        <p:spPr>
          <a:xfrm>
            <a:off x="1537261" y="5320433"/>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8" name="Shape 4808"/>
          <p:cNvSpPr/>
          <p:nvPr/>
        </p:nvSpPr>
        <p:spPr>
          <a:xfrm>
            <a:off x="6607473" y="4814550"/>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0" name="Shape 4810"/>
          <p:cNvSpPr/>
          <p:nvPr/>
        </p:nvSpPr>
        <p:spPr>
          <a:xfrm>
            <a:off x="5661570" y="4892866"/>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2" name="Shape 4812"/>
          <p:cNvSpPr/>
          <p:nvPr/>
        </p:nvSpPr>
        <p:spPr>
          <a:xfrm>
            <a:off x="4654299" y="4899216"/>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4" name="Shape 4814"/>
          <p:cNvSpPr/>
          <p:nvPr/>
        </p:nvSpPr>
        <p:spPr>
          <a:xfrm>
            <a:off x="3611054" y="4899216"/>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6" name="Shape 4816"/>
          <p:cNvSpPr/>
          <p:nvPr/>
        </p:nvSpPr>
        <p:spPr>
          <a:xfrm>
            <a:off x="2620712" y="4897100"/>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8" name="Shape 4818"/>
          <p:cNvSpPr/>
          <p:nvPr/>
        </p:nvSpPr>
        <p:spPr>
          <a:xfrm>
            <a:off x="1604977" y="4886516"/>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0" name="Shape 4820"/>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2" name="Shape 4822"/>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4" name="Shape 4824"/>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6" name="Shape 4826"/>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8" name="Shape 4828"/>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0" name="Shape 4830"/>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2" name="Shape 4832"/>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4" name="Shape 4834"/>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6" name="Shape 4836"/>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8" name="Shape 4838"/>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0" name="Shape 4840"/>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2" name="Shape 4842"/>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4" name="Shape 4844"/>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6" name="Shape 4846"/>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8" name="Shape 4848"/>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0" name="Shape 4850"/>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2" name="Shape 4852"/>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4" name="Shape 4854"/>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6" name="Shape 4856"/>
          <p:cNvSpPr/>
          <p:nvPr/>
        </p:nvSpPr>
        <p:spPr>
          <a:xfrm>
            <a:off x="6586312" y="1788540"/>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8" name="Shape 4858"/>
          <p:cNvSpPr/>
          <p:nvPr/>
        </p:nvSpPr>
        <p:spPr>
          <a:xfrm>
            <a:off x="5576925" y="1788540"/>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0" name="Shape 4860"/>
          <p:cNvSpPr/>
          <p:nvPr/>
        </p:nvSpPr>
        <p:spPr>
          <a:xfrm>
            <a:off x="4563305" y="1788540"/>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2" name="Shape 4862"/>
          <p:cNvSpPr/>
          <p:nvPr/>
        </p:nvSpPr>
        <p:spPr>
          <a:xfrm>
            <a:off x="3549687" y="1788540"/>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4" name="Shape 4864"/>
          <p:cNvSpPr/>
          <p:nvPr/>
        </p:nvSpPr>
        <p:spPr>
          <a:xfrm>
            <a:off x="2538184" y="1788540"/>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6" name="Shape 4866"/>
          <p:cNvSpPr/>
          <p:nvPr/>
        </p:nvSpPr>
        <p:spPr>
          <a:xfrm>
            <a:off x="1524564" y="1788540"/>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8" name="Shape 4868"/>
          <p:cNvSpPr/>
          <p:nvPr/>
        </p:nvSpPr>
        <p:spPr>
          <a:xfrm>
            <a:off x="6586312" y="1280540"/>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0" name="Shape 4870"/>
          <p:cNvSpPr/>
          <p:nvPr/>
        </p:nvSpPr>
        <p:spPr>
          <a:xfrm>
            <a:off x="5610783" y="1280540"/>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2" name="Shape 4872"/>
          <p:cNvSpPr/>
          <p:nvPr/>
        </p:nvSpPr>
        <p:spPr>
          <a:xfrm>
            <a:off x="4599280" y="1280540"/>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4" name="Shape 4874"/>
          <p:cNvSpPr/>
          <p:nvPr/>
        </p:nvSpPr>
        <p:spPr>
          <a:xfrm>
            <a:off x="3549687" y="1320756"/>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6" name="Shape 4876"/>
          <p:cNvSpPr/>
          <p:nvPr/>
        </p:nvSpPr>
        <p:spPr>
          <a:xfrm>
            <a:off x="2538184" y="1320756"/>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8" name="Shape 4878"/>
          <p:cNvSpPr/>
          <p:nvPr/>
        </p:nvSpPr>
        <p:spPr>
          <a:xfrm>
            <a:off x="1524564" y="1320756"/>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Tree>
    <p:extLst>
      <p:ext uri="{BB962C8B-B14F-4D97-AF65-F5344CB8AC3E}">
        <p14:creationId xmlns:p14="http://schemas.microsoft.com/office/powerpoint/2010/main" val="5689902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7E4DF"/>
        </a:solidFill>
        <a:effectLst/>
      </p:bgPr>
    </p:bg>
    <p:spTree>
      <p:nvGrpSpPr>
        <p:cNvPr id="1" name=""/>
        <p:cNvGrpSpPr/>
        <p:nvPr/>
      </p:nvGrpSpPr>
      <p:grpSpPr>
        <a:xfrm>
          <a:off x="0" y="0"/>
          <a:ext cx="0" cy="0"/>
          <a:chOff x="0" y="0"/>
          <a:chExt cx="0" cy="0"/>
        </a:xfrm>
      </p:grpSpPr>
      <p:grpSp>
        <p:nvGrpSpPr>
          <p:cNvPr id="3" name="Group 2"/>
          <p:cNvGrpSpPr/>
          <p:nvPr/>
        </p:nvGrpSpPr>
        <p:grpSpPr>
          <a:xfrm>
            <a:off x="349250" y="6044452"/>
            <a:ext cx="1727198" cy="662419"/>
            <a:chOff x="247655" y="5930152"/>
            <a:chExt cx="1727198" cy="662419"/>
          </a:xfrm>
        </p:grpSpPr>
        <p:sp>
          <p:nvSpPr>
            <p:cNvPr id="4" name="Shape 4690"/>
            <p:cNvSpPr/>
            <p:nvPr/>
          </p:nvSpPr>
          <p:spPr>
            <a:xfrm>
              <a:off x="247655" y="6230542"/>
              <a:ext cx="305130" cy="305210"/>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rgbClr val="5D4A43"/>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sp>
          <p:nvSpPr>
            <p:cNvPr id="5" name="Text Placeholder 6">
              <a:extLst>
                <a:ext uri="{FF2B5EF4-FFF2-40B4-BE49-F238E27FC236}">
                  <a16:creationId xmlns="" xmlns:a16="http://schemas.microsoft.com/office/drawing/2014/main" id="{BA3DC23B-4D0A-9749-A05B-35A16027E9CA}"/>
                </a:ext>
              </a:extLst>
            </p:cNvPr>
            <p:cNvSpPr txBox="1">
              <a:spLocks/>
            </p:cNvSpPr>
            <p:nvPr/>
          </p:nvSpPr>
          <p:spPr>
            <a:xfrm>
              <a:off x="603254" y="6296518"/>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WWW.MERCHILD.COM</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16:creationId xmlns="" xmlns:a16="http://schemas.microsoft.com/office/drawing/2014/main" id="{BA3DC23B-4D0A-9749-A05B-35A16027E9CA}"/>
                </a:ext>
              </a:extLst>
            </p:cNvPr>
            <p:cNvSpPr txBox="1">
              <a:spLocks/>
            </p:cNvSpPr>
            <p:nvPr/>
          </p:nvSpPr>
          <p:spPr>
            <a:xfrm>
              <a:off x="603254" y="5930152"/>
              <a:ext cx="825497"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b="1"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04-35</a:t>
              </a:r>
            </a:p>
            <a:p>
              <a:pPr marL="0" indent="0">
                <a:lnSpc>
                  <a:spcPct val="100000"/>
                </a:lnSpc>
                <a:spcBef>
                  <a:spcPts val="0"/>
                </a:spcBef>
                <a:buNone/>
                <a:defRPr sz="3200"/>
              </a:pPr>
              <a:r>
                <a:rPr lang="en-US" sz="800" b="1"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TOTAL SLIDE</a:t>
              </a:r>
              <a:endParaRPr lang="en-US" sz="8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7" name="Group 6"/>
          <p:cNvGrpSpPr/>
          <p:nvPr/>
        </p:nvGrpSpPr>
        <p:grpSpPr>
          <a:xfrm>
            <a:off x="10083339" y="6410819"/>
            <a:ext cx="1910611" cy="239234"/>
            <a:chOff x="8744744" y="6410819"/>
            <a:chExt cx="1910611" cy="239234"/>
          </a:xfrm>
        </p:grpSpPr>
        <p:sp>
          <p:nvSpPr>
            <p:cNvPr id="8" name="Text Placeholder 6">
              <a:extLst>
                <a:ext uri="{FF2B5EF4-FFF2-40B4-BE49-F238E27FC236}">
                  <a16:creationId xmlns="" xmlns:a16="http://schemas.microsoft.com/office/drawing/2014/main" id="{BA3DC23B-4D0A-9749-A05B-35A16027E9CA}"/>
                </a:ext>
              </a:extLst>
            </p:cNvPr>
            <p:cNvSpPr txBox="1">
              <a:spLocks/>
            </p:cNvSpPr>
            <p:nvPr/>
          </p:nvSpPr>
          <p:spPr>
            <a:xfrm>
              <a:off x="8744744" y="6410819"/>
              <a:ext cx="450056" cy="2392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01</a:t>
              </a:r>
              <a:endParaRPr lang="en-US" sz="10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9" name="Straight Connector 8"/>
            <p:cNvCxnSpPr/>
            <p:nvPr/>
          </p:nvCxnSpPr>
          <p:spPr>
            <a:xfrm>
              <a:off x="9054300" y="6531004"/>
              <a:ext cx="1346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Shape 4608"/>
            <p:cNvSpPr/>
            <p:nvPr/>
          </p:nvSpPr>
          <p:spPr>
            <a:xfrm>
              <a:off x="10492230" y="6449420"/>
              <a:ext cx="163125" cy="163168"/>
            </a:xfrm>
            <a:custGeom>
              <a:avLst/>
              <a:gdLst/>
              <a:ahLst/>
              <a:cxnLst/>
              <a:rect l="0" t="0" r="0" b="0"/>
              <a:pathLst>
                <a:path w="120000" h="120000" extrusionOk="0">
                  <a:moveTo>
                    <a:pt x="83470" y="55646"/>
                  </a:moveTo>
                  <a:lnTo>
                    <a:pt x="83470" y="55646"/>
                  </a:lnTo>
                  <a:cubicBezTo>
                    <a:pt x="63974" y="36151"/>
                    <a:pt x="63974" y="36151"/>
                    <a:pt x="63974" y="36151"/>
                  </a:cubicBezTo>
                  <a:cubicBezTo>
                    <a:pt x="61324" y="33312"/>
                    <a:pt x="58485" y="33312"/>
                    <a:pt x="58485" y="36151"/>
                  </a:cubicBezTo>
                  <a:cubicBezTo>
                    <a:pt x="55646" y="36151"/>
                    <a:pt x="55646" y="38990"/>
                    <a:pt x="58485" y="41829"/>
                  </a:cubicBezTo>
                  <a:cubicBezTo>
                    <a:pt x="72492" y="55646"/>
                    <a:pt x="72492" y="55646"/>
                    <a:pt x="72492" y="55646"/>
                  </a:cubicBezTo>
                  <a:cubicBezTo>
                    <a:pt x="33312" y="55646"/>
                    <a:pt x="33312" y="55646"/>
                    <a:pt x="33312" y="55646"/>
                  </a:cubicBezTo>
                  <a:cubicBezTo>
                    <a:pt x="30662" y="55646"/>
                    <a:pt x="30662" y="58485"/>
                    <a:pt x="30662" y="58485"/>
                  </a:cubicBezTo>
                  <a:cubicBezTo>
                    <a:pt x="30662" y="61324"/>
                    <a:pt x="30662" y="63974"/>
                    <a:pt x="33312" y="63974"/>
                  </a:cubicBezTo>
                  <a:cubicBezTo>
                    <a:pt x="72492" y="63974"/>
                    <a:pt x="72492" y="63974"/>
                    <a:pt x="72492" y="63974"/>
                  </a:cubicBezTo>
                  <a:cubicBezTo>
                    <a:pt x="58485" y="77981"/>
                    <a:pt x="58485" y="77981"/>
                    <a:pt x="58485" y="77981"/>
                  </a:cubicBezTo>
                  <a:cubicBezTo>
                    <a:pt x="55646" y="80820"/>
                    <a:pt x="55646" y="83659"/>
                    <a:pt x="58485" y="83659"/>
                  </a:cubicBezTo>
                  <a:cubicBezTo>
                    <a:pt x="58485" y="86309"/>
                    <a:pt x="61324" y="86309"/>
                    <a:pt x="63974" y="83659"/>
                  </a:cubicBezTo>
                  <a:cubicBezTo>
                    <a:pt x="83470" y="63974"/>
                    <a:pt x="83470" y="63974"/>
                    <a:pt x="83470" y="63974"/>
                  </a:cubicBezTo>
                  <a:cubicBezTo>
                    <a:pt x="83470" y="61324"/>
                    <a:pt x="83470" y="61324"/>
                    <a:pt x="83470" y="58485"/>
                  </a:cubicBezTo>
                  <a:lnTo>
                    <a:pt x="83470" y="55646"/>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rgbClr val="5D4A43"/>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grpSp>
      <p:grpSp>
        <p:nvGrpSpPr>
          <p:cNvPr id="11" name="Group 10"/>
          <p:cNvGrpSpPr/>
          <p:nvPr/>
        </p:nvGrpSpPr>
        <p:grpSpPr>
          <a:xfrm rot="16200000">
            <a:off x="5956899" y="-1519881"/>
            <a:ext cx="303597" cy="3539726"/>
            <a:chOff x="11693803" y="1210074"/>
            <a:chExt cx="303597" cy="3539726"/>
          </a:xfrm>
        </p:grpSpPr>
        <p:sp>
          <p:nvSpPr>
            <p:cNvPr id="12"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11031" y="1603084"/>
              <a:ext cx="1075929" cy="28990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473732" y="2890150"/>
              <a:ext cx="769647" cy="2776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MEDIA</a:t>
              </a:r>
              <a:endParaRPr lang="en-US" sz="1000" spc="3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56694" y="4109095"/>
              <a:ext cx="977814" cy="3035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LAYOUT</a:t>
              </a:r>
              <a:endParaRPr lang="en-US" sz="1000" spc="3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8" name="TextBox 17"/>
          <p:cNvSpPr txBox="1"/>
          <p:nvPr/>
        </p:nvSpPr>
        <p:spPr>
          <a:xfrm>
            <a:off x="5552825" y="1053248"/>
            <a:ext cx="3648257" cy="1938992"/>
          </a:xfrm>
          <a:prstGeom prst="rect">
            <a:avLst/>
          </a:prstGeom>
          <a:noFill/>
          <a:effectLst/>
        </p:spPr>
        <p:txBody>
          <a:bodyPr wrap="square" rtlCol="0">
            <a:spAutoFit/>
          </a:bodyPr>
          <a:lstStyle/>
          <a:p>
            <a:r>
              <a:rPr lang="en-US" sz="6000" dirty="0" smtClean="0">
                <a:solidFill>
                  <a:schemeClr val="tx1">
                    <a:lumMod val="75000"/>
                    <a:lumOff val="25000"/>
                  </a:schemeClr>
                </a:solidFill>
                <a:latin typeface="Playfair Display" panose="00000500000000000000" pitchFamily="50" charset="0"/>
                <a:ea typeface="Vollkorn" panose="00000500000000000000" pitchFamily="2" charset="0"/>
                <a:cs typeface="Times New Roman" panose="02020603050405020304" pitchFamily="18" charset="0"/>
              </a:rPr>
              <a:t>Message Portfolio.</a:t>
            </a:r>
            <a:endParaRPr lang="id-ID" sz="6000" dirty="0">
              <a:solidFill>
                <a:schemeClr val="tx1">
                  <a:lumMod val="75000"/>
                  <a:lumOff val="25000"/>
                </a:schemeClr>
              </a:solidFill>
              <a:latin typeface="Playfair Display" panose="00000500000000000000" pitchFamily="50" charset="0"/>
              <a:ea typeface="Vollkorn" panose="00000500000000000000" pitchFamily="2" charset="0"/>
              <a:cs typeface="Times New Roman" panose="02020603050405020304" pitchFamily="18" charset="0"/>
            </a:endParaRPr>
          </a:p>
        </p:txBody>
      </p:sp>
      <p:sp>
        <p:nvSpPr>
          <p:cNvPr id="19" name="Text Placeholder 6">
            <a:extLst>
              <a:ext uri="{FF2B5EF4-FFF2-40B4-BE49-F238E27FC236}">
                <a16:creationId xmlns="" xmlns:a16="http://schemas.microsoft.com/office/drawing/2014/main" id="{BA3DC23B-4D0A-9749-A05B-35A16027E9CA}"/>
              </a:ext>
            </a:extLst>
          </p:cNvPr>
          <p:cNvSpPr txBox="1">
            <a:spLocks/>
          </p:cNvSpPr>
          <p:nvPr/>
        </p:nvSpPr>
        <p:spPr>
          <a:xfrm>
            <a:off x="5595823" y="3530600"/>
            <a:ext cx="1894160" cy="2572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MESSAGE IMPORTANT.</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5684723" y="3826653"/>
            <a:ext cx="217805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 xmlns:a16="http://schemas.microsoft.com/office/drawing/2014/main" id="{BA3DC23B-4D0A-9749-A05B-35A16027E9CA}"/>
              </a:ext>
            </a:extLst>
          </p:cNvPr>
          <p:cNvSpPr txBox="1">
            <a:spLocks/>
          </p:cNvSpPr>
          <p:nvPr/>
        </p:nvSpPr>
        <p:spPr>
          <a:xfrm>
            <a:off x="5595823" y="4309433"/>
            <a:ext cx="1894160" cy="2572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MESSAGE IMPORTANT.</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2" name="Straight Connector 21"/>
          <p:cNvCxnSpPr/>
          <p:nvPr/>
        </p:nvCxnSpPr>
        <p:spPr>
          <a:xfrm>
            <a:off x="5684723" y="4605486"/>
            <a:ext cx="217805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3" name="Text Placeholder 6">
            <a:extLst>
              <a:ext uri="{FF2B5EF4-FFF2-40B4-BE49-F238E27FC236}">
                <a16:creationId xmlns="" xmlns:a16="http://schemas.microsoft.com/office/drawing/2014/main" id="{BA3DC23B-4D0A-9749-A05B-35A16027E9CA}"/>
              </a:ext>
            </a:extLst>
          </p:cNvPr>
          <p:cNvSpPr txBox="1">
            <a:spLocks/>
          </p:cNvSpPr>
          <p:nvPr/>
        </p:nvSpPr>
        <p:spPr>
          <a:xfrm>
            <a:off x="5595823" y="5088266"/>
            <a:ext cx="1894160" cy="2572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MESSAGE IMPORTANT.</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4" name="Straight Connector 23"/>
          <p:cNvCxnSpPr/>
          <p:nvPr/>
        </p:nvCxnSpPr>
        <p:spPr>
          <a:xfrm>
            <a:off x="5684723" y="5384319"/>
            <a:ext cx="217805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 xmlns:a16="http://schemas.microsoft.com/office/drawing/2014/main" id="{BA3DC23B-4D0A-9749-A05B-35A16027E9CA}"/>
              </a:ext>
            </a:extLst>
          </p:cNvPr>
          <p:cNvSpPr txBox="1">
            <a:spLocks/>
          </p:cNvSpPr>
          <p:nvPr/>
        </p:nvSpPr>
        <p:spPr>
          <a:xfrm>
            <a:off x="8530707" y="3530600"/>
            <a:ext cx="1894160" cy="2572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MESSAGE IMPORTANT.</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6" name="Straight Connector 25"/>
          <p:cNvCxnSpPr/>
          <p:nvPr/>
        </p:nvCxnSpPr>
        <p:spPr>
          <a:xfrm>
            <a:off x="8619607" y="3826653"/>
            <a:ext cx="217805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7" name="Text Placeholder 6">
            <a:extLst>
              <a:ext uri="{FF2B5EF4-FFF2-40B4-BE49-F238E27FC236}">
                <a16:creationId xmlns="" xmlns:a16="http://schemas.microsoft.com/office/drawing/2014/main" id="{BA3DC23B-4D0A-9749-A05B-35A16027E9CA}"/>
              </a:ext>
            </a:extLst>
          </p:cNvPr>
          <p:cNvSpPr txBox="1">
            <a:spLocks/>
          </p:cNvSpPr>
          <p:nvPr/>
        </p:nvSpPr>
        <p:spPr>
          <a:xfrm>
            <a:off x="8530707" y="4309433"/>
            <a:ext cx="1894160" cy="2572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MESSAGE IMPORTANT.</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8" name="Straight Connector 27"/>
          <p:cNvCxnSpPr/>
          <p:nvPr/>
        </p:nvCxnSpPr>
        <p:spPr>
          <a:xfrm>
            <a:off x="8619607" y="4605486"/>
            <a:ext cx="217805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9" name="Text Placeholder 6">
            <a:extLst>
              <a:ext uri="{FF2B5EF4-FFF2-40B4-BE49-F238E27FC236}">
                <a16:creationId xmlns="" xmlns:a16="http://schemas.microsoft.com/office/drawing/2014/main" id="{BA3DC23B-4D0A-9749-A05B-35A16027E9CA}"/>
              </a:ext>
            </a:extLst>
          </p:cNvPr>
          <p:cNvSpPr txBox="1">
            <a:spLocks/>
          </p:cNvSpPr>
          <p:nvPr/>
        </p:nvSpPr>
        <p:spPr>
          <a:xfrm>
            <a:off x="8530707" y="5088266"/>
            <a:ext cx="1894160" cy="2572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MESSAGE IMPORTANT.</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0" name="Straight Connector 29"/>
          <p:cNvCxnSpPr/>
          <p:nvPr/>
        </p:nvCxnSpPr>
        <p:spPr>
          <a:xfrm>
            <a:off x="8619607" y="5384319"/>
            <a:ext cx="217805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349250" y="2780162"/>
            <a:ext cx="1320401" cy="1320401"/>
            <a:chOff x="4108803" y="3682999"/>
            <a:chExt cx="1320401" cy="1320401"/>
          </a:xfrm>
        </p:grpSpPr>
        <p:sp>
          <p:nvSpPr>
            <p:cNvPr id="34" name="Oval 33"/>
            <p:cNvSpPr/>
            <p:nvPr/>
          </p:nvSpPr>
          <p:spPr>
            <a:xfrm>
              <a:off x="4108803" y="3682999"/>
              <a:ext cx="1320401" cy="13204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5" name="TextBox 34"/>
            <p:cNvSpPr txBox="1"/>
            <p:nvPr/>
          </p:nvSpPr>
          <p:spPr>
            <a:xfrm>
              <a:off x="4246833" y="4168215"/>
              <a:ext cx="1044340" cy="349967"/>
            </a:xfrm>
            <a:prstGeom prst="rect">
              <a:avLst/>
            </a:prstGeom>
            <a:noFill/>
            <a:effectLst/>
          </p:spPr>
          <p:txBody>
            <a:bodyPr wrap="square" rtlCol="0">
              <a:spAutoFit/>
            </a:bodyPr>
            <a:lstStyle/>
            <a:p>
              <a:pPr algn="ctr"/>
              <a:r>
                <a:rPr lang="en-US" sz="1600" dirty="0" err="1" smtClean="0">
                  <a:solidFill>
                    <a:schemeClr val="bg1"/>
                  </a:solidFill>
                  <a:latin typeface="Open Sans" panose="020B0606030504020204" pitchFamily="34" charset="0"/>
                  <a:ea typeface="Open Sans" panose="020B0606030504020204" pitchFamily="34" charset="0"/>
                  <a:cs typeface="Open Sans" panose="020B0606030504020204" pitchFamily="34" charset="0"/>
                </a:rPr>
                <a:t>Merchild</a:t>
              </a:r>
              <a:endParaRPr lang="id-ID"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940558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grpSp>
        <p:nvGrpSpPr>
          <p:cNvPr id="3" name="Group 2"/>
          <p:cNvGrpSpPr/>
          <p:nvPr/>
        </p:nvGrpSpPr>
        <p:grpSpPr>
          <a:xfrm>
            <a:off x="349250" y="6044452"/>
            <a:ext cx="1727198" cy="662419"/>
            <a:chOff x="247655" y="5930152"/>
            <a:chExt cx="1727198" cy="662419"/>
          </a:xfrm>
        </p:grpSpPr>
        <p:sp>
          <p:nvSpPr>
            <p:cNvPr id="4" name="Shape 4690"/>
            <p:cNvSpPr/>
            <p:nvPr/>
          </p:nvSpPr>
          <p:spPr>
            <a:xfrm>
              <a:off x="247655" y="6230542"/>
              <a:ext cx="305130" cy="305210"/>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sp>
          <p:nvSpPr>
            <p:cNvPr id="5" name="Text Placeholder 6">
              <a:extLst>
                <a:ext uri="{FF2B5EF4-FFF2-40B4-BE49-F238E27FC236}">
                  <a16:creationId xmlns="" xmlns:a16="http://schemas.microsoft.com/office/drawing/2014/main" id="{BA3DC23B-4D0A-9749-A05B-35A16027E9CA}"/>
                </a:ext>
              </a:extLst>
            </p:cNvPr>
            <p:cNvSpPr txBox="1">
              <a:spLocks/>
            </p:cNvSpPr>
            <p:nvPr/>
          </p:nvSpPr>
          <p:spPr>
            <a:xfrm>
              <a:off x="603254" y="6296518"/>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WWW.MERCHILD.COM</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16:creationId xmlns="" xmlns:a16="http://schemas.microsoft.com/office/drawing/2014/main" id="{BA3DC23B-4D0A-9749-A05B-35A16027E9CA}"/>
                </a:ext>
              </a:extLst>
            </p:cNvPr>
            <p:cNvSpPr txBox="1">
              <a:spLocks/>
            </p:cNvSpPr>
            <p:nvPr/>
          </p:nvSpPr>
          <p:spPr>
            <a:xfrm>
              <a:off x="603254" y="5930152"/>
              <a:ext cx="825497"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PAGE 04-35</a:t>
              </a:r>
            </a:p>
            <a:p>
              <a:pPr marL="0" indent="0">
                <a:lnSpc>
                  <a:spcPct val="100000"/>
                </a:lnSpc>
                <a:spcBef>
                  <a:spcPts val="0"/>
                </a:spcBef>
                <a:buNone/>
                <a:defRPr sz="3200"/>
              </a:pPr>
              <a:r>
                <a:rPr lang="en-US" sz="8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TOTAL SLIDE</a:t>
              </a:r>
              <a:endParaRPr lang="en-US" sz="8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7" name="Group 6"/>
          <p:cNvGrpSpPr/>
          <p:nvPr/>
        </p:nvGrpSpPr>
        <p:grpSpPr>
          <a:xfrm>
            <a:off x="10083339" y="6410819"/>
            <a:ext cx="1910611" cy="239234"/>
            <a:chOff x="8744744" y="6410819"/>
            <a:chExt cx="1910611" cy="239234"/>
          </a:xfrm>
        </p:grpSpPr>
        <p:sp>
          <p:nvSpPr>
            <p:cNvPr id="8" name="Text Placeholder 6">
              <a:extLst>
                <a:ext uri="{FF2B5EF4-FFF2-40B4-BE49-F238E27FC236}">
                  <a16:creationId xmlns="" xmlns:a16="http://schemas.microsoft.com/office/drawing/2014/main" id="{BA3DC23B-4D0A-9749-A05B-35A16027E9CA}"/>
                </a:ext>
              </a:extLst>
            </p:cNvPr>
            <p:cNvSpPr txBox="1">
              <a:spLocks/>
            </p:cNvSpPr>
            <p:nvPr/>
          </p:nvSpPr>
          <p:spPr>
            <a:xfrm>
              <a:off x="8744744" y="6410819"/>
              <a:ext cx="450056" cy="2392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sz="1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9" name="Straight Connector 8"/>
            <p:cNvCxnSpPr/>
            <p:nvPr/>
          </p:nvCxnSpPr>
          <p:spPr>
            <a:xfrm>
              <a:off x="9054300" y="6531004"/>
              <a:ext cx="13462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hape 4608"/>
            <p:cNvSpPr/>
            <p:nvPr/>
          </p:nvSpPr>
          <p:spPr>
            <a:xfrm>
              <a:off x="10492230" y="6449420"/>
              <a:ext cx="163125" cy="163168"/>
            </a:xfrm>
            <a:custGeom>
              <a:avLst/>
              <a:gdLst/>
              <a:ahLst/>
              <a:cxnLst/>
              <a:rect l="0" t="0" r="0" b="0"/>
              <a:pathLst>
                <a:path w="120000" h="120000" extrusionOk="0">
                  <a:moveTo>
                    <a:pt x="83470" y="55646"/>
                  </a:moveTo>
                  <a:lnTo>
                    <a:pt x="83470" y="55646"/>
                  </a:lnTo>
                  <a:cubicBezTo>
                    <a:pt x="63974" y="36151"/>
                    <a:pt x="63974" y="36151"/>
                    <a:pt x="63974" y="36151"/>
                  </a:cubicBezTo>
                  <a:cubicBezTo>
                    <a:pt x="61324" y="33312"/>
                    <a:pt x="58485" y="33312"/>
                    <a:pt x="58485" y="36151"/>
                  </a:cubicBezTo>
                  <a:cubicBezTo>
                    <a:pt x="55646" y="36151"/>
                    <a:pt x="55646" y="38990"/>
                    <a:pt x="58485" y="41829"/>
                  </a:cubicBezTo>
                  <a:cubicBezTo>
                    <a:pt x="72492" y="55646"/>
                    <a:pt x="72492" y="55646"/>
                    <a:pt x="72492" y="55646"/>
                  </a:cubicBezTo>
                  <a:cubicBezTo>
                    <a:pt x="33312" y="55646"/>
                    <a:pt x="33312" y="55646"/>
                    <a:pt x="33312" y="55646"/>
                  </a:cubicBezTo>
                  <a:cubicBezTo>
                    <a:pt x="30662" y="55646"/>
                    <a:pt x="30662" y="58485"/>
                    <a:pt x="30662" y="58485"/>
                  </a:cubicBezTo>
                  <a:cubicBezTo>
                    <a:pt x="30662" y="61324"/>
                    <a:pt x="30662" y="63974"/>
                    <a:pt x="33312" y="63974"/>
                  </a:cubicBezTo>
                  <a:cubicBezTo>
                    <a:pt x="72492" y="63974"/>
                    <a:pt x="72492" y="63974"/>
                    <a:pt x="72492" y="63974"/>
                  </a:cubicBezTo>
                  <a:cubicBezTo>
                    <a:pt x="58485" y="77981"/>
                    <a:pt x="58485" y="77981"/>
                    <a:pt x="58485" y="77981"/>
                  </a:cubicBezTo>
                  <a:cubicBezTo>
                    <a:pt x="55646" y="80820"/>
                    <a:pt x="55646" y="83659"/>
                    <a:pt x="58485" y="83659"/>
                  </a:cubicBezTo>
                  <a:cubicBezTo>
                    <a:pt x="58485" y="86309"/>
                    <a:pt x="61324" y="86309"/>
                    <a:pt x="63974" y="83659"/>
                  </a:cubicBezTo>
                  <a:cubicBezTo>
                    <a:pt x="83470" y="63974"/>
                    <a:pt x="83470" y="63974"/>
                    <a:pt x="83470" y="63974"/>
                  </a:cubicBezTo>
                  <a:cubicBezTo>
                    <a:pt x="83470" y="61324"/>
                    <a:pt x="83470" y="61324"/>
                    <a:pt x="83470" y="58485"/>
                  </a:cubicBezTo>
                  <a:lnTo>
                    <a:pt x="83470" y="55646"/>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11" name="Group 10"/>
          <p:cNvGrpSpPr/>
          <p:nvPr/>
        </p:nvGrpSpPr>
        <p:grpSpPr>
          <a:xfrm rot="16200000">
            <a:off x="5956899" y="-1519881"/>
            <a:ext cx="303597" cy="3539726"/>
            <a:chOff x="11693803" y="1210074"/>
            <a:chExt cx="303597" cy="3539726"/>
          </a:xfrm>
        </p:grpSpPr>
        <p:sp>
          <p:nvSpPr>
            <p:cNvPr id="12"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11031" y="1603084"/>
              <a:ext cx="1075929" cy="28990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473732" y="2890150"/>
              <a:ext cx="769647" cy="2776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MEDIA</a:t>
              </a:r>
              <a:endParaRPr lang="en-US" sz="1000" spc="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56694" y="4109095"/>
              <a:ext cx="977814" cy="3035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LAYOUT</a:t>
              </a:r>
              <a:endParaRPr lang="en-US" sz="1000" spc="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6" name="Text Placeholder 6">
            <a:extLst>
              <a:ext uri="{FF2B5EF4-FFF2-40B4-BE49-F238E27FC236}">
                <a16:creationId xmlns="" xmlns:a16="http://schemas.microsoft.com/office/drawing/2014/main" id="{BA3DC23B-4D0A-9749-A05B-35A16027E9CA}"/>
              </a:ext>
            </a:extLst>
          </p:cNvPr>
          <p:cNvSpPr txBox="1">
            <a:spLocks/>
          </p:cNvSpPr>
          <p:nvPr/>
        </p:nvSpPr>
        <p:spPr>
          <a:xfrm>
            <a:off x="349250" y="2464937"/>
            <a:ext cx="3759200"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defRPr sz="3200"/>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A company</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 company is an association or collection of individuals, whether natural persons. individuals, whether natural A company. A company is an </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association.</a:t>
            </a:r>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 Placeholder 6">
            <a:extLst>
              <a:ext uri="{FF2B5EF4-FFF2-40B4-BE49-F238E27FC236}">
                <a16:creationId xmlns="" xmlns:a16="http://schemas.microsoft.com/office/drawing/2014/main" id="{BA3DC23B-4D0A-9749-A05B-35A16027E9CA}"/>
              </a:ext>
            </a:extLst>
          </p:cNvPr>
          <p:cNvSpPr txBox="1">
            <a:spLocks/>
          </p:cNvSpPr>
          <p:nvPr/>
        </p:nvSpPr>
        <p:spPr>
          <a:xfrm>
            <a:off x="374650" y="4186648"/>
            <a:ext cx="1524000" cy="2452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WRITE MESSAGE HERE</a:t>
            </a:r>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8" name="Straight Connector 17"/>
          <p:cNvCxnSpPr/>
          <p:nvPr/>
        </p:nvCxnSpPr>
        <p:spPr>
          <a:xfrm>
            <a:off x="463550" y="4444601"/>
            <a:ext cx="3429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772931" y="1254141"/>
            <a:ext cx="3648257" cy="1938992"/>
          </a:xfrm>
          <a:prstGeom prst="rect">
            <a:avLst/>
          </a:prstGeom>
          <a:noFill/>
          <a:effectLst/>
        </p:spPr>
        <p:txBody>
          <a:bodyPr wrap="square" rtlCol="0">
            <a:spAutoFit/>
          </a:bodyPr>
          <a:lstStyle/>
          <a:p>
            <a:r>
              <a:rPr lang="en-US" sz="6000" dirty="0" smtClean="0">
                <a:solidFill>
                  <a:schemeClr val="bg1"/>
                </a:solidFill>
                <a:latin typeface="Playfair Display" panose="00000500000000000000" pitchFamily="50" charset="0"/>
                <a:ea typeface="Vollkorn" panose="00000500000000000000" pitchFamily="2" charset="0"/>
                <a:cs typeface="Times New Roman" panose="02020603050405020304" pitchFamily="18" charset="0"/>
              </a:rPr>
              <a:t>About our Fashion.</a:t>
            </a:r>
            <a:endParaRPr lang="id-ID" sz="6000" dirty="0">
              <a:solidFill>
                <a:schemeClr val="bg1"/>
              </a:solidFill>
              <a:latin typeface="Playfair Display" panose="00000500000000000000" pitchFamily="50" charset="0"/>
              <a:ea typeface="Vollkorn" panose="00000500000000000000" pitchFamily="2" charset="0"/>
              <a:cs typeface="Times New Roman" panose="02020603050405020304" pitchFamily="18" charset="0"/>
            </a:endParaRPr>
          </a:p>
        </p:txBody>
      </p:sp>
      <p:sp>
        <p:nvSpPr>
          <p:cNvPr id="20" name="Oval 19"/>
          <p:cNvSpPr/>
          <p:nvPr/>
        </p:nvSpPr>
        <p:spPr>
          <a:xfrm rot="20375532">
            <a:off x="6997646" y="3887917"/>
            <a:ext cx="2462098" cy="99894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TextBox 20"/>
          <p:cNvSpPr txBox="1"/>
          <p:nvPr/>
        </p:nvSpPr>
        <p:spPr>
          <a:xfrm>
            <a:off x="7355652" y="4153659"/>
            <a:ext cx="1746085" cy="400110"/>
          </a:xfrm>
          <a:prstGeom prst="rect">
            <a:avLst/>
          </a:prstGeom>
          <a:noFill/>
          <a:effectLst/>
        </p:spPr>
        <p:txBody>
          <a:bodyPr wrap="square" rtlCol="0">
            <a:spAutoFit/>
          </a:bodyPr>
          <a:lstStyle/>
          <a:p>
            <a:pPr algn="ctr"/>
            <a:r>
              <a:rPr lang="en-US" sz="2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Portfolio</a:t>
            </a:r>
            <a:endParaRPr lang="id-ID"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2380670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7E4DF"/>
        </a:solidFill>
        <a:effectLst/>
      </p:bgPr>
    </p:bg>
    <p:spTree>
      <p:nvGrpSpPr>
        <p:cNvPr id="1" name=""/>
        <p:cNvGrpSpPr/>
        <p:nvPr/>
      </p:nvGrpSpPr>
      <p:grpSpPr>
        <a:xfrm>
          <a:off x="0" y="0"/>
          <a:ext cx="0" cy="0"/>
          <a:chOff x="0" y="0"/>
          <a:chExt cx="0" cy="0"/>
        </a:xfrm>
      </p:grpSpPr>
      <p:sp>
        <p:nvSpPr>
          <p:cNvPr id="26" name="TextBox 25"/>
          <p:cNvSpPr txBox="1"/>
          <p:nvPr/>
        </p:nvSpPr>
        <p:spPr>
          <a:xfrm>
            <a:off x="501815" y="3103612"/>
            <a:ext cx="6057894" cy="1323439"/>
          </a:xfrm>
          <a:prstGeom prst="rect">
            <a:avLst/>
          </a:prstGeom>
          <a:noFill/>
          <a:effectLst/>
        </p:spPr>
        <p:txBody>
          <a:bodyPr wrap="square" rtlCol="0">
            <a:spAutoFit/>
          </a:bodyPr>
          <a:lstStyle/>
          <a:p>
            <a:pPr algn="ctr"/>
            <a:r>
              <a:rPr lang="en-US" sz="8000" spc="300" dirty="0" smtClean="0">
                <a:solidFill>
                  <a:srgbClr val="EE794D"/>
                </a:solidFill>
                <a:latin typeface="Playfair Display" panose="00000500000000000000" pitchFamily="50" charset="0"/>
                <a:ea typeface="Vollkorn" panose="00000500000000000000" pitchFamily="2" charset="0"/>
                <a:cs typeface="Times New Roman" panose="02020603050405020304" pitchFamily="18" charset="0"/>
              </a:rPr>
              <a:t>MERCHILD</a:t>
            </a:r>
            <a:endParaRPr lang="id-ID" sz="8000" spc="300" dirty="0">
              <a:solidFill>
                <a:srgbClr val="EE794D"/>
              </a:solidFill>
              <a:latin typeface="Playfair Display" panose="00000500000000000000" pitchFamily="50" charset="0"/>
              <a:ea typeface="Vollkorn" panose="00000500000000000000" pitchFamily="2" charset="0"/>
              <a:cs typeface="Times New Roman" panose="02020603050405020304" pitchFamily="18" charset="0"/>
            </a:endParaRPr>
          </a:p>
        </p:txBody>
      </p:sp>
      <p:sp>
        <p:nvSpPr>
          <p:cNvPr id="24" name="TextBox 23"/>
          <p:cNvSpPr txBox="1"/>
          <p:nvPr/>
        </p:nvSpPr>
        <p:spPr>
          <a:xfrm>
            <a:off x="501815" y="1611122"/>
            <a:ext cx="6057894" cy="1323439"/>
          </a:xfrm>
          <a:prstGeom prst="rect">
            <a:avLst/>
          </a:prstGeom>
          <a:noFill/>
          <a:effectLst/>
        </p:spPr>
        <p:txBody>
          <a:bodyPr wrap="square" rtlCol="0">
            <a:spAutoFit/>
          </a:bodyPr>
          <a:lstStyle/>
          <a:p>
            <a:pPr algn="ctr"/>
            <a:r>
              <a:rPr lang="en-US" sz="8000" spc="300" dirty="0" smtClean="0">
                <a:solidFill>
                  <a:srgbClr val="EE794D"/>
                </a:solidFill>
                <a:latin typeface="Playfair Display" panose="00000500000000000000" pitchFamily="50" charset="0"/>
                <a:ea typeface="Vollkorn" panose="00000500000000000000" pitchFamily="2" charset="0"/>
                <a:cs typeface="Times New Roman" panose="02020603050405020304" pitchFamily="18" charset="0"/>
              </a:rPr>
              <a:t>MERCHILD</a:t>
            </a:r>
            <a:endParaRPr lang="id-ID" sz="8000" spc="300" dirty="0">
              <a:solidFill>
                <a:srgbClr val="EE794D"/>
              </a:solidFill>
              <a:latin typeface="Playfair Display" panose="00000500000000000000" pitchFamily="50" charset="0"/>
              <a:ea typeface="Vollkorn" panose="00000500000000000000" pitchFamily="2" charset="0"/>
              <a:cs typeface="Times New Roman" panose="02020603050405020304" pitchFamily="18" charset="0"/>
            </a:endParaRPr>
          </a:p>
        </p:txBody>
      </p:sp>
      <p:grpSp>
        <p:nvGrpSpPr>
          <p:cNvPr id="4" name="Group 3"/>
          <p:cNvGrpSpPr/>
          <p:nvPr/>
        </p:nvGrpSpPr>
        <p:grpSpPr>
          <a:xfrm>
            <a:off x="349250" y="6044452"/>
            <a:ext cx="1727198" cy="662419"/>
            <a:chOff x="247655" y="5930152"/>
            <a:chExt cx="1727198" cy="662419"/>
          </a:xfrm>
        </p:grpSpPr>
        <p:sp>
          <p:nvSpPr>
            <p:cNvPr id="5" name="Shape 4690"/>
            <p:cNvSpPr/>
            <p:nvPr/>
          </p:nvSpPr>
          <p:spPr>
            <a:xfrm>
              <a:off x="247655" y="6230542"/>
              <a:ext cx="305130" cy="305210"/>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rgbClr val="5D4A43"/>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sp>
          <p:nvSpPr>
            <p:cNvPr id="6" name="Text Placeholder 6">
              <a:extLst>
                <a:ext uri="{FF2B5EF4-FFF2-40B4-BE49-F238E27FC236}">
                  <a16:creationId xmlns="" xmlns:a16="http://schemas.microsoft.com/office/drawing/2014/main" id="{BA3DC23B-4D0A-9749-A05B-35A16027E9CA}"/>
                </a:ext>
              </a:extLst>
            </p:cNvPr>
            <p:cNvSpPr txBox="1">
              <a:spLocks/>
            </p:cNvSpPr>
            <p:nvPr/>
          </p:nvSpPr>
          <p:spPr>
            <a:xfrm>
              <a:off x="603254" y="6296518"/>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WWW.MERCHILD.COM</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 Placeholder 6">
              <a:extLst>
                <a:ext uri="{FF2B5EF4-FFF2-40B4-BE49-F238E27FC236}">
                  <a16:creationId xmlns="" xmlns:a16="http://schemas.microsoft.com/office/drawing/2014/main" id="{BA3DC23B-4D0A-9749-A05B-35A16027E9CA}"/>
                </a:ext>
              </a:extLst>
            </p:cNvPr>
            <p:cNvSpPr txBox="1">
              <a:spLocks/>
            </p:cNvSpPr>
            <p:nvPr/>
          </p:nvSpPr>
          <p:spPr>
            <a:xfrm>
              <a:off x="603254" y="5930152"/>
              <a:ext cx="825497"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b="1"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04-35</a:t>
              </a:r>
            </a:p>
            <a:p>
              <a:pPr marL="0" indent="0">
                <a:lnSpc>
                  <a:spcPct val="100000"/>
                </a:lnSpc>
                <a:spcBef>
                  <a:spcPts val="0"/>
                </a:spcBef>
                <a:buNone/>
                <a:defRPr sz="3200"/>
              </a:pPr>
              <a:r>
                <a:rPr lang="en-US" sz="800" b="1"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TOTAL SLIDE</a:t>
              </a:r>
              <a:endParaRPr lang="en-US" sz="8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Group 7"/>
          <p:cNvGrpSpPr/>
          <p:nvPr/>
        </p:nvGrpSpPr>
        <p:grpSpPr>
          <a:xfrm>
            <a:off x="10083339" y="6410819"/>
            <a:ext cx="1910611" cy="239234"/>
            <a:chOff x="8744744" y="6410819"/>
            <a:chExt cx="1910611" cy="239234"/>
          </a:xfrm>
        </p:grpSpPr>
        <p:sp>
          <p:nvSpPr>
            <p:cNvPr id="9" name="Text Placeholder 6">
              <a:extLst>
                <a:ext uri="{FF2B5EF4-FFF2-40B4-BE49-F238E27FC236}">
                  <a16:creationId xmlns="" xmlns:a16="http://schemas.microsoft.com/office/drawing/2014/main" id="{BA3DC23B-4D0A-9749-A05B-35A16027E9CA}"/>
                </a:ext>
              </a:extLst>
            </p:cNvPr>
            <p:cNvSpPr txBox="1">
              <a:spLocks/>
            </p:cNvSpPr>
            <p:nvPr/>
          </p:nvSpPr>
          <p:spPr>
            <a:xfrm>
              <a:off x="8744744" y="6410819"/>
              <a:ext cx="450056" cy="2392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01</a:t>
              </a:r>
              <a:endParaRPr lang="en-US" sz="10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0" name="Straight Connector 9"/>
            <p:cNvCxnSpPr/>
            <p:nvPr/>
          </p:nvCxnSpPr>
          <p:spPr>
            <a:xfrm>
              <a:off x="9054300" y="6531004"/>
              <a:ext cx="1346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1" name="Shape 4608"/>
            <p:cNvSpPr/>
            <p:nvPr/>
          </p:nvSpPr>
          <p:spPr>
            <a:xfrm>
              <a:off x="10492230" y="6449420"/>
              <a:ext cx="163125" cy="163168"/>
            </a:xfrm>
            <a:custGeom>
              <a:avLst/>
              <a:gdLst/>
              <a:ahLst/>
              <a:cxnLst/>
              <a:rect l="0" t="0" r="0" b="0"/>
              <a:pathLst>
                <a:path w="120000" h="120000" extrusionOk="0">
                  <a:moveTo>
                    <a:pt x="83470" y="55646"/>
                  </a:moveTo>
                  <a:lnTo>
                    <a:pt x="83470" y="55646"/>
                  </a:lnTo>
                  <a:cubicBezTo>
                    <a:pt x="63974" y="36151"/>
                    <a:pt x="63974" y="36151"/>
                    <a:pt x="63974" y="36151"/>
                  </a:cubicBezTo>
                  <a:cubicBezTo>
                    <a:pt x="61324" y="33312"/>
                    <a:pt x="58485" y="33312"/>
                    <a:pt x="58485" y="36151"/>
                  </a:cubicBezTo>
                  <a:cubicBezTo>
                    <a:pt x="55646" y="36151"/>
                    <a:pt x="55646" y="38990"/>
                    <a:pt x="58485" y="41829"/>
                  </a:cubicBezTo>
                  <a:cubicBezTo>
                    <a:pt x="72492" y="55646"/>
                    <a:pt x="72492" y="55646"/>
                    <a:pt x="72492" y="55646"/>
                  </a:cubicBezTo>
                  <a:cubicBezTo>
                    <a:pt x="33312" y="55646"/>
                    <a:pt x="33312" y="55646"/>
                    <a:pt x="33312" y="55646"/>
                  </a:cubicBezTo>
                  <a:cubicBezTo>
                    <a:pt x="30662" y="55646"/>
                    <a:pt x="30662" y="58485"/>
                    <a:pt x="30662" y="58485"/>
                  </a:cubicBezTo>
                  <a:cubicBezTo>
                    <a:pt x="30662" y="61324"/>
                    <a:pt x="30662" y="63974"/>
                    <a:pt x="33312" y="63974"/>
                  </a:cubicBezTo>
                  <a:cubicBezTo>
                    <a:pt x="72492" y="63974"/>
                    <a:pt x="72492" y="63974"/>
                    <a:pt x="72492" y="63974"/>
                  </a:cubicBezTo>
                  <a:cubicBezTo>
                    <a:pt x="58485" y="77981"/>
                    <a:pt x="58485" y="77981"/>
                    <a:pt x="58485" y="77981"/>
                  </a:cubicBezTo>
                  <a:cubicBezTo>
                    <a:pt x="55646" y="80820"/>
                    <a:pt x="55646" y="83659"/>
                    <a:pt x="58485" y="83659"/>
                  </a:cubicBezTo>
                  <a:cubicBezTo>
                    <a:pt x="58485" y="86309"/>
                    <a:pt x="61324" y="86309"/>
                    <a:pt x="63974" y="83659"/>
                  </a:cubicBezTo>
                  <a:cubicBezTo>
                    <a:pt x="83470" y="63974"/>
                    <a:pt x="83470" y="63974"/>
                    <a:pt x="83470" y="63974"/>
                  </a:cubicBezTo>
                  <a:cubicBezTo>
                    <a:pt x="83470" y="61324"/>
                    <a:pt x="83470" y="61324"/>
                    <a:pt x="83470" y="58485"/>
                  </a:cubicBezTo>
                  <a:lnTo>
                    <a:pt x="83470" y="55646"/>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rgbClr val="5D4A43"/>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grpSp>
      <p:grpSp>
        <p:nvGrpSpPr>
          <p:cNvPr id="12" name="Group 11"/>
          <p:cNvGrpSpPr/>
          <p:nvPr/>
        </p:nvGrpSpPr>
        <p:grpSpPr>
          <a:xfrm rot="16200000">
            <a:off x="5956899" y="-1519881"/>
            <a:ext cx="303597" cy="3539726"/>
            <a:chOff x="11693803" y="1210074"/>
            <a:chExt cx="303597" cy="3539726"/>
          </a:xfrm>
        </p:grpSpPr>
        <p:sp>
          <p:nvSpPr>
            <p:cNvPr id="13"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11031" y="1603084"/>
              <a:ext cx="1075929" cy="28990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473732" y="2890150"/>
              <a:ext cx="769647" cy="2776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MEDIA</a:t>
              </a:r>
              <a:endParaRPr lang="en-US" sz="1000" spc="3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56694" y="4109095"/>
              <a:ext cx="977814" cy="3035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LAYOUT</a:t>
              </a:r>
              <a:endParaRPr lang="en-US" sz="1000" spc="3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8" name="Text Placeholder 6">
            <a:extLst>
              <a:ext uri="{FF2B5EF4-FFF2-40B4-BE49-F238E27FC236}">
                <a16:creationId xmlns="" xmlns:a16="http://schemas.microsoft.com/office/drawing/2014/main" id="{BA3DC23B-4D0A-9749-A05B-35A16027E9CA}"/>
              </a:ext>
            </a:extLst>
          </p:cNvPr>
          <p:cNvSpPr txBox="1">
            <a:spLocks/>
          </p:cNvSpPr>
          <p:nvPr/>
        </p:nvSpPr>
        <p:spPr>
          <a:xfrm>
            <a:off x="7067554" y="1377950"/>
            <a:ext cx="3759200"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defRPr sz="3200"/>
            </a:pPr>
            <a:r>
              <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 company</a:t>
            </a:r>
            <a:r>
              <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 company is an association or collection of individuals, whether natural persons. </a:t>
            </a:r>
          </a:p>
        </p:txBody>
      </p:sp>
      <p:sp>
        <p:nvSpPr>
          <p:cNvPr id="19" name="Text Placeholder 6">
            <a:extLst>
              <a:ext uri="{FF2B5EF4-FFF2-40B4-BE49-F238E27FC236}">
                <a16:creationId xmlns="" xmlns:a16="http://schemas.microsoft.com/office/drawing/2014/main" id="{BA3DC23B-4D0A-9749-A05B-35A16027E9CA}"/>
              </a:ext>
            </a:extLst>
          </p:cNvPr>
          <p:cNvSpPr txBox="1">
            <a:spLocks/>
          </p:cNvSpPr>
          <p:nvPr/>
        </p:nvSpPr>
        <p:spPr>
          <a:xfrm>
            <a:off x="7092954" y="2756761"/>
            <a:ext cx="1524000" cy="2452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WRITE MESSAGE HERE</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7181854" y="3014714"/>
            <a:ext cx="3429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 xmlns:a16="http://schemas.microsoft.com/office/drawing/2014/main" id="{BA3DC23B-4D0A-9749-A05B-35A16027E9CA}"/>
              </a:ext>
            </a:extLst>
          </p:cNvPr>
          <p:cNvSpPr txBox="1">
            <a:spLocks/>
          </p:cNvSpPr>
          <p:nvPr/>
        </p:nvSpPr>
        <p:spPr>
          <a:xfrm>
            <a:off x="7067554" y="3709933"/>
            <a:ext cx="3759200"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defRPr sz="3200"/>
            </a:pPr>
            <a:r>
              <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 company</a:t>
            </a:r>
            <a:r>
              <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 company is an association or collection of individuals, whether natural persons. </a:t>
            </a:r>
          </a:p>
        </p:txBody>
      </p:sp>
      <p:sp>
        <p:nvSpPr>
          <p:cNvPr id="22" name="Text Placeholder 6">
            <a:extLst>
              <a:ext uri="{FF2B5EF4-FFF2-40B4-BE49-F238E27FC236}">
                <a16:creationId xmlns="" xmlns:a16="http://schemas.microsoft.com/office/drawing/2014/main" id="{BA3DC23B-4D0A-9749-A05B-35A16027E9CA}"/>
              </a:ext>
            </a:extLst>
          </p:cNvPr>
          <p:cNvSpPr txBox="1">
            <a:spLocks/>
          </p:cNvSpPr>
          <p:nvPr/>
        </p:nvSpPr>
        <p:spPr>
          <a:xfrm>
            <a:off x="7092954" y="5114144"/>
            <a:ext cx="1524000" cy="2452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WRITE MESSAGE HERE</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3" name="Straight Connector 22"/>
          <p:cNvCxnSpPr/>
          <p:nvPr/>
        </p:nvCxnSpPr>
        <p:spPr>
          <a:xfrm>
            <a:off x="7181854" y="5372097"/>
            <a:ext cx="3429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01815" y="2357367"/>
            <a:ext cx="6057894" cy="1323439"/>
          </a:xfrm>
          <a:prstGeom prst="rect">
            <a:avLst/>
          </a:prstGeom>
          <a:noFill/>
          <a:effectLst/>
        </p:spPr>
        <p:txBody>
          <a:bodyPr wrap="square" rtlCol="0">
            <a:spAutoFit/>
          </a:bodyPr>
          <a:lstStyle/>
          <a:p>
            <a:pPr algn="ctr"/>
            <a:r>
              <a:rPr lang="en-US" sz="8000" spc="300" dirty="0" smtClean="0">
                <a:solidFill>
                  <a:schemeClr val="tx1">
                    <a:lumMod val="75000"/>
                    <a:lumOff val="25000"/>
                  </a:schemeClr>
                </a:solidFill>
                <a:latin typeface="Playfair Display" panose="00000500000000000000" pitchFamily="50" charset="0"/>
                <a:ea typeface="Vollkorn" panose="00000500000000000000" pitchFamily="2" charset="0"/>
                <a:cs typeface="Times New Roman" panose="02020603050405020304" pitchFamily="18" charset="0"/>
              </a:rPr>
              <a:t>MERCHILD</a:t>
            </a:r>
            <a:endParaRPr lang="id-ID" sz="8000" spc="300" dirty="0">
              <a:solidFill>
                <a:schemeClr val="tx1">
                  <a:lumMod val="75000"/>
                  <a:lumOff val="25000"/>
                </a:schemeClr>
              </a:solidFill>
              <a:latin typeface="Playfair Display" panose="00000500000000000000" pitchFamily="50" charset="0"/>
              <a:ea typeface="Vollkorn" panose="00000500000000000000" pitchFamily="2" charset="0"/>
              <a:cs typeface="Times New Roman" panose="02020603050405020304" pitchFamily="18" charset="0"/>
            </a:endParaRPr>
          </a:p>
        </p:txBody>
      </p:sp>
      <p:sp>
        <p:nvSpPr>
          <p:cNvPr id="27" name="TextBox 26"/>
          <p:cNvSpPr txBox="1"/>
          <p:nvPr/>
        </p:nvSpPr>
        <p:spPr>
          <a:xfrm>
            <a:off x="501815" y="3849857"/>
            <a:ext cx="6057894" cy="1323439"/>
          </a:xfrm>
          <a:prstGeom prst="rect">
            <a:avLst/>
          </a:prstGeom>
          <a:noFill/>
          <a:effectLst/>
        </p:spPr>
        <p:txBody>
          <a:bodyPr wrap="square" rtlCol="0">
            <a:spAutoFit/>
          </a:bodyPr>
          <a:lstStyle/>
          <a:p>
            <a:pPr algn="ctr"/>
            <a:r>
              <a:rPr lang="en-US" sz="8000" spc="300" dirty="0" smtClean="0">
                <a:solidFill>
                  <a:schemeClr val="tx1">
                    <a:lumMod val="75000"/>
                    <a:lumOff val="25000"/>
                  </a:schemeClr>
                </a:solidFill>
                <a:latin typeface="Playfair Display" panose="00000500000000000000" pitchFamily="50" charset="0"/>
                <a:ea typeface="Vollkorn" panose="00000500000000000000" pitchFamily="2" charset="0"/>
                <a:cs typeface="Times New Roman" panose="02020603050405020304" pitchFamily="18" charset="0"/>
              </a:rPr>
              <a:t>MERCHILD</a:t>
            </a:r>
            <a:endParaRPr lang="id-ID" sz="8000" spc="300" dirty="0">
              <a:solidFill>
                <a:schemeClr val="tx1">
                  <a:lumMod val="75000"/>
                  <a:lumOff val="25000"/>
                </a:schemeClr>
              </a:solidFill>
              <a:latin typeface="Playfair Display" panose="00000500000000000000" pitchFamily="50" charset="0"/>
              <a:ea typeface="Vollkorn" panose="00000500000000000000" pitchFamily="2" charset="0"/>
              <a:cs typeface="Times New Roman" panose="02020603050405020304" pitchFamily="18" charset="0"/>
            </a:endParaRP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39600080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B666D"/>
        </a:solidFill>
        <a:effectLst/>
      </p:bgPr>
    </p:bg>
    <p:spTree>
      <p:nvGrpSpPr>
        <p:cNvPr id="1" name=""/>
        <p:cNvGrpSpPr/>
        <p:nvPr/>
      </p:nvGrpSpPr>
      <p:grpSpPr>
        <a:xfrm>
          <a:off x="0" y="0"/>
          <a:ext cx="0" cy="0"/>
          <a:chOff x="0" y="0"/>
          <a:chExt cx="0" cy="0"/>
        </a:xfrm>
      </p:grpSpPr>
      <p:grpSp>
        <p:nvGrpSpPr>
          <p:cNvPr id="4" name="Group 3"/>
          <p:cNvGrpSpPr/>
          <p:nvPr/>
        </p:nvGrpSpPr>
        <p:grpSpPr>
          <a:xfrm>
            <a:off x="349250" y="6044452"/>
            <a:ext cx="1727198" cy="662419"/>
            <a:chOff x="247655" y="5930152"/>
            <a:chExt cx="1727198" cy="662419"/>
          </a:xfrm>
        </p:grpSpPr>
        <p:sp>
          <p:nvSpPr>
            <p:cNvPr id="5" name="Shape 4690"/>
            <p:cNvSpPr/>
            <p:nvPr/>
          </p:nvSpPr>
          <p:spPr>
            <a:xfrm>
              <a:off x="247655" y="6230542"/>
              <a:ext cx="305130" cy="305210"/>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sp>
          <p:nvSpPr>
            <p:cNvPr id="6" name="Text Placeholder 6">
              <a:extLst>
                <a:ext uri="{FF2B5EF4-FFF2-40B4-BE49-F238E27FC236}">
                  <a16:creationId xmlns="" xmlns:a16="http://schemas.microsoft.com/office/drawing/2014/main" id="{BA3DC23B-4D0A-9749-A05B-35A16027E9CA}"/>
                </a:ext>
              </a:extLst>
            </p:cNvPr>
            <p:cNvSpPr txBox="1">
              <a:spLocks/>
            </p:cNvSpPr>
            <p:nvPr/>
          </p:nvSpPr>
          <p:spPr>
            <a:xfrm>
              <a:off x="603254" y="6296518"/>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WWW.MERCHILD.COM</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 Placeholder 6">
              <a:extLst>
                <a:ext uri="{FF2B5EF4-FFF2-40B4-BE49-F238E27FC236}">
                  <a16:creationId xmlns="" xmlns:a16="http://schemas.microsoft.com/office/drawing/2014/main" id="{BA3DC23B-4D0A-9749-A05B-35A16027E9CA}"/>
                </a:ext>
              </a:extLst>
            </p:cNvPr>
            <p:cNvSpPr txBox="1">
              <a:spLocks/>
            </p:cNvSpPr>
            <p:nvPr/>
          </p:nvSpPr>
          <p:spPr>
            <a:xfrm>
              <a:off x="603254" y="5930152"/>
              <a:ext cx="825497"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PAGE 04-35</a:t>
              </a:r>
            </a:p>
            <a:p>
              <a:pPr marL="0" indent="0">
                <a:lnSpc>
                  <a:spcPct val="100000"/>
                </a:lnSpc>
                <a:spcBef>
                  <a:spcPts val="0"/>
                </a:spcBef>
                <a:buNone/>
                <a:defRPr sz="3200"/>
              </a:pPr>
              <a:r>
                <a:rPr lang="en-US" sz="8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TOTAL SLIDE</a:t>
              </a:r>
              <a:endParaRPr lang="en-US" sz="8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Group 7"/>
          <p:cNvGrpSpPr/>
          <p:nvPr/>
        </p:nvGrpSpPr>
        <p:grpSpPr>
          <a:xfrm>
            <a:off x="10083339" y="6410819"/>
            <a:ext cx="1910611" cy="239234"/>
            <a:chOff x="8744744" y="6410819"/>
            <a:chExt cx="1910611" cy="239234"/>
          </a:xfrm>
        </p:grpSpPr>
        <p:sp>
          <p:nvSpPr>
            <p:cNvPr id="9" name="Text Placeholder 6">
              <a:extLst>
                <a:ext uri="{FF2B5EF4-FFF2-40B4-BE49-F238E27FC236}">
                  <a16:creationId xmlns="" xmlns:a16="http://schemas.microsoft.com/office/drawing/2014/main" id="{BA3DC23B-4D0A-9749-A05B-35A16027E9CA}"/>
                </a:ext>
              </a:extLst>
            </p:cNvPr>
            <p:cNvSpPr txBox="1">
              <a:spLocks/>
            </p:cNvSpPr>
            <p:nvPr/>
          </p:nvSpPr>
          <p:spPr>
            <a:xfrm>
              <a:off x="8744744" y="6410819"/>
              <a:ext cx="450056" cy="2392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sz="1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0" name="Straight Connector 9"/>
            <p:cNvCxnSpPr/>
            <p:nvPr/>
          </p:nvCxnSpPr>
          <p:spPr>
            <a:xfrm>
              <a:off x="9054300" y="6531004"/>
              <a:ext cx="13462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Shape 4608"/>
            <p:cNvSpPr/>
            <p:nvPr/>
          </p:nvSpPr>
          <p:spPr>
            <a:xfrm>
              <a:off x="10492230" y="6449420"/>
              <a:ext cx="163125" cy="163168"/>
            </a:xfrm>
            <a:custGeom>
              <a:avLst/>
              <a:gdLst/>
              <a:ahLst/>
              <a:cxnLst/>
              <a:rect l="0" t="0" r="0" b="0"/>
              <a:pathLst>
                <a:path w="120000" h="120000" extrusionOk="0">
                  <a:moveTo>
                    <a:pt x="83470" y="55646"/>
                  </a:moveTo>
                  <a:lnTo>
                    <a:pt x="83470" y="55646"/>
                  </a:lnTo>
                  <a:cubicBezTo>
                    <a:pt x="63974" y="36151"/>
                    <a:pt x="63974" y="36151"/>
                    <a:pt x="63974" y="36151"/>
                  </a:cubicBezTo>
                  <a:cubicBezTo>
                    <a:pt x="61324" y="33312"/>
                    <a:pt x="58485" y="33312"/>
                    <a:pt x="58485" y="36151"/>
                  </a:cubicBezTo>
                  <a:cubicBezTo>
                    <a:pt x="55646" y="36151"/>
                    <a:pt x="55646" y="38990"/>
                    <a:pt x="58485" y="41829"/>
                  </a:cubicBezTo>
                  <a:cubicBezTo>
                    <a:pt x="72492" y="55646"/>
                    <a:pt x="72492" y="55646"/>
                    <a:pt x="72492" y="55646"/>
                  </a:cubicBezTo>
                  <a:cubicBezTo>
                    <a:pt x="33312" y="55646"/>
                    <a:pt x="33312" y="55646"/>
                    <a:pt x="33312" y="55646"/>
                  </a:cubicBezTo>
                  <a:cubicBezTo>
                    <a:pt x="30662" y="55646"/>
                    <a:pt x="30662" y="58485"/>
                    <a:pt x="30662" y="58485"/>
                  </a:cubicBezTo>
                  <a:cubicBezTo>
                    <a:pt x="30662" y="61324"/>
                    <a:pt x="30662" y="63974"/>
                    <a:pt x="33312" y="63974"/>
                  </a:cubicBezTo>
                  <a:cubicBezTo>
                    <a:pt x="72492" y="63974"/>
                    <a:pt x="72492" y="63974"/>
                    <a:pt x="72492" y="63974"/>
                  </a:cubicBezTo>
                  <a:cubicBezTo>
                    <a:pt x="58485" y="77981"/>
                    <a:pt x="58485" y="77981"/>
                    <a:pt x="58485" y="77981"/>
                  </a:cubicBezTo>
                  <a:cubicBezTo>
                    <a:pt x="55646" y="80820"/>
                    <a:pt x="55646" y="83659"/>
                    <a:pt x="58485" y="83659"/>
                  </a:cubicBezTo>
                  <a:cubicBezTo>
                    <a:pt x="58485" y="86309"/>
                    <a:pt x="61324" y="86309"/>
                    <a:pt x="63974" y="83659"/>
                  </a:cubicBezTo>
                  <a:cubicBezTo>
                    <a:pt x="83470" y="63974"/>
                    <a:pt x="83470" y="63974"/>
                    <a:pt x="83470" y="63974"/>
                  </a:cubicBezTo>
                  <a:cubicBezTo>
                    <a:pt x="83470" y="61324"/>
                    <a:pt x="83470" y="61324"/>
                    <a:pt x="83470" y="58485"/>
                  </a:cubicBezTo>
                  <a:lnTo>
                    <a:pt x="83470" y="55646"/>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12" name="Group 11"/>
          <p:cNvGrpSpPr/>
          <p:nvPr/>
        </p:nvGrpSpPr>
        <p:grpSpPr>
          <a:xfrm rot="16200000">
            <a:off x="5956899" y="-1519881"/>
            <a:ext cx="303597" cy="3539726"/>
            <a:chOff x="11693803" y="1210074"/>
            <a:chExt cx="303597" cy="3539726"/>
          </a:xfrm>
        </p:grpSpPr>
        <p:sp>
          <p:nvSpPr>
            <p:cNvPr id="13"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11031" y="1603084"/>
              <a:ext cx="1075929" cy="28990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473732" y="2890150"/>
              <a:ext cx="769647" cy="2776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MEDIA</a:t>
              </a:r>
              <a:endParaRPr lang="en-US" sz="1000" spc="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56694" y="4109095"/>
              <a:ext cx="977814" cy="3035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LAYOUT</a:t>
              </a:r>
              <a:endParaRPr lang="en-US" sz="1000" spc="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8" name="Text Placeholder 6">
            <a:extLst>
              <a:ext uri="{FF2B5EF4-FFF2-40B4-BE49-F238E27FC236}">
                <a16:creationId xmlns="" xmlns:a16="http://schemas.microsoft.com/office/drawing/2014/main" id="{BA3DC23B-4D0A-9749-A05B-35A16027E9CA}"/>
              </a:ext>
            </a:extLst>
          </p:cNvPr>
          <p:cNvSpPr txBox="1">
            <a:spLocks/>
          </p:cNvSpPr>
          <p:nvPr/>
        </p:nvSpPr>
        <p:spPr>
          <a:xfrm>
            <a:off x="349250" y="3281405"/>
            <a:ext cx="3759200"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defRPr sz="3200"/>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A company</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 company is an association or collection of individuals, whether natural persons. individuals, whether natural A company. A company is an </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association.</a:t>
            </a:r>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 Placeholder 6">
            <a:extLst>
              <a:ext uri="{FF2B5EF4-FFF2-40B4-BE49-F238E27FC236}">
                <a16:creationId xmlns="" xmlns:a16="http://schemas.microsoft.com/office/drawing/2014/main" id="{BA3DC23B-4D0A-9749-A05B-35A16027E9CA}"/>
              </a:ext>
            </a:extLst>
          </p:cNvPr>
          <p:cNvSpPr txBox="1">
            <a:spLocks/>
          </p:cNvSpPr>
          <p:nvPr/>
        </p:nvSpPr>
        <p:spPr>
          <a:xfrm>
            <a:off x="374650" y="5092016"/>
            <a:ext cx="1524000" cy="2452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WRITE MESSAGE HERE</a:t>
            </a:r>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463550" y="5349969"/>
            <a:ext cx="3429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49250" y="1282700"/>
            <a:ext cx="4362451" cy="1446550"/>
          </a:xfrm>
          <a:prstGeom prst="rect">
            <a:avLst/>
          </a:prstGeom>
          <a:noFill/>
          <a:effectLst/>
        </p:spPr>
        <p:txBody>
          <a:bodyPr wrap="square" rtlCol="0">
            <a:spAutoFit/>
          </a:bodyPr>
          <a:lstStyle/>
          <a:p>
            <a:r>
              <a:rPr lang="en-US" sz="4400" dirty="0" smtClean="0">
                <a:solidFill>
                  <a:schemeClr val="bg1"/>
                </a:solidFill>
                <a:latin typeface="Playfair Display" panose="00000500000000000000" pitchFamily="50" charset="0"/>
                <a:ea typeface="Vollkorn" panose="00000500000000000000" pitchFamily="2" charset="0"/>
                <a:cs typeface="Times New Roman" panose="02020603050405020304" pitchFamily="18" charset="0"/>
              </a:rPr>
              <a:t>Tag Your Style Portfolio.</a:t>
            </a:r>
            <a:endParaRPr lang="id-ID" sz="4400" dirty="0">
              <a:solidFill>
                <a:schemeClr val="bg1"/>
              </a:solidFill>
              <a:latin typeface="Playfair Display" panose="00000500000000000000" pitchFamily="50" charset="0"/>
              <a:ea typeface="Vollkorn" panose="00000500000000000000" pitchFamily="2" charset="0"/>
              <a:cs typeface="Times New Roman" panose="02020603050405020304" pitchFamily="18" charset="0"/>
            </a:endParaRPr>
          </a:p>
        </p:txBody>
      </p:sp>
      <p:grpSp>
        <p:nvGrpSpPr>
          <p:cNvPr id="22" name="Group 21"/>
          <p:cNvGrpSpPr/>
          <p:nvPr/>
        </p:nvGrpSpPr>
        <p:grpSpPr>
          <a:xfrm>
            <a:off x="8949866" y="2781499"/>
            <a:ext cx="1320401" cy="1320401"/>
            <a:chOff x="4108803" y="3682999"/>
            <a:chExt cx="1320401" cy="1320401"/>
          </a:xfrm>
        </p:grpSpPr>
        <p:sp>
          <p:nvSpPr>
            <p:cNvPr id="23" name="Oval 22"/>
            <p:cNvSpPr/>
            <p:nvPr/>
          </p:nvSpPr>
          <p:spPr>
            <a:xfrm>
              <a:off x="4108803" y="3682999"/>
              <a:ext cx="1320401" cy="13204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TextBox 23"/>
            <p:cNvSpPr txBox="1"/>
            <p:nvPr/>
          </p:nvSpPr>
          <p:spPr>
            <a:xfrm>
              <a:off x="4246833" y="4168215"/>
              <a:ext cx="1044340" cy="349967"/>
            </a:xfrm>
            <a:prstGeom prst="rect">
              <a:avLst/>
            </a:prstGeom>
            <a:noFill/>
            <a:effectLst/>
          </p:spPr>
          <p:txBody>
            <a:bodyPr wrap="square" rtlCol="0">
              <a:spAutoFit/>
            </a:bodyPr>
            <a:lstStyle/>
            <a:p>
              <a:pPr algn="ctr"/>
              <a:r>
                <a:rPr lang="en-US" sz="1600" dirty="0" err="1" smtClean="0">
                  <a:solidFill>
                    <a:schemeClr val="bg1"/>
                  </a:solidFill>
                  <a:latin typeface="Open Sans" panose="020B0606030504020204" pitchFamily="34" charset="0"/>
                  <a:ea typeface="Open Sans" panose="020B0606030504020204" pitchFamily="34" charset="0"/>
                  <a:cs typeface="Open Sans" panose="020B0606030504020204" pitchFamily="34" charset="0"/>
                </a:rPr>
                <a:t>Merchild</a:t>
              </a:r>
              <a:endParaRPr lang="id-ID"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5341386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5" name="Oval 24"/>
          <p:cNvSpPr/>
          <p:nvPr/>
        </p:nvSpPr>
        <p:spPr>
          <a:xfrm>
            <a:off x="4945395" y="1143000"/>
            <a:ext cx="2324100" cy="2324100"/>
          </a:xfrm>
          <a:prstGeom prst="ellipse">
            <a:avLst/>
          </a:prstGeom>
          <a:solidFill>
            <a:srgbClr val="EE79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658605" y="1143000"/>
            <a:ext cx="2324100" cy="2324100"/>
          </a:xfrm>
          <a:prstGeom prst="ellipse">
            <a:avLst/>
          </a:prstGeom>
          <a:solidFill>
            <a:srgbClr val="E7E4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8209295" y="1143000"/>
            <a:ext cx="2324100" cy="2324100"/>
          </a:xfrm>
          <a:prstGeom prst="ellipse">
            <a:avLst/>
          </a:prstGeom>
          <a:solidFill>
            <a:srgbClr val="E7E4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349250" y="6044452"/>
            <a:ext cx="1727198" cy="662419"/>
            <a:chOff x="247655" y="5930152"/>
            <a:chExt cx="1727198" cy="662419"/>
          </a:xfrm>
        </p:grpSpPr>
        <p:sp>
          <p:nvSpPr>
            <p:cNvPr id="6" name="Shape 4690"/>
            <p:cNvSpPr/>
            <p:nvPr/>
          </p:nvSpPr>
          <p:spPr>
            <a:xfrm>
              <a:off x="247655" y="6230542"/>
              <a:ext cx="305130" cy="305210"/>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sp>
          <p:nvSpPr>
            <p:cNvPr id="7" name="Text Placeholder 6">
              <a:extLst>
                <a:ext uri="{FF2B5EF4-FFF2-40B4-BE49-F238E27FC236}">
                  <a16:creationId xmlns="" xmlns:a16="http://schemas.microsoft.com/office/drawing/2014/main" id="{BA3DC23B-4D0A-9749-A05B-35A16027E9CA}"/>
                </a:ext>
              </a:extLst>
            </p:cNvPr>
            <p:cNvSpPr txBox="1">
              <a:spLocks/>
            </p:cNvSpPr>
            <p:nvPr/>
          </p:nvSpPr>
          <p:spPr>
            <a:xfrm>
              <a:off x="603254" y="6296518"/>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WWW.MERCHILD.COM</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6">
              <a:extLst>
                <a:ext uri="{FF2B5EF4-FFF2-40B4-BE49-F238E27FC236}">
                  <a16:creationId xmlns="" xmlns:a16="http://schemas.microsoft.com/office/drawing/2014/main" id="{BA3DC23B-4D0A-9749-A05B-35A16027E9CA}"/>
                </a:ext>
              </a:extLst>
            </p:cNvPr>
            <p:cNvSpPr txBox="1">
              <a:spLocks/>
            </p:cNvSpPr>
            <p:nvPr/>
          </p:nvSpPr>
          <p:spPr>
            <a:xfrm>
              <a:off x="603254" y="5930152"/>
              <a:ext cx="825497"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PAGE 04-35</a:t>
              </a:r>
            </a:p>
            <a:p>
              <a:pPr marL="0" indent="0">
                <a:lnSpc>
                  <a:spcPct val="100000"/>
                </a:lnSpc>
                <a:spcBef>
                  <a:spcPts val="0"/>
                </a:spcBef>
                <a:buNone/>
                <a:defRPr sz="3200"/>
              </a:pPr>
              <a:r>
                <a:rPr lang="en-US" sz="8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TOTAL SLIDE</a:t>
              </a:r>
              <a:endParaRPr lang="en-US" sz="8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9" name="Group 8"/>
          <p:cNvGrpSpPr/>
          <p:nvPr/>
        </p:nvGrpSpPr>
        <p:grpSpPr>
          <a:xfrm>
            <a:off x="10083339" y="6410819"/>
            <a:ext cx="1910611" cy="239234"/>
            <a:chOff x="8744744" y="6410819"/>
            <a:chExt cx="1910611" cy="239234"/>
          </a:xfrm>
        </p:grpSpPr>
        <p:sp>
          <p:nvSpPr>
            <p:cNvPr id="10" name="Text Placeholder 6">
              <a:extLst>
                <a:ext uri="{FF2B5EF4-FFF2-40B4-BE49-F238E27FC236}">
                  <a16:creationId xmlns="" xmlns:a16="http://schemas.microsoft.com/office/drawing/2014/main" id="{BA3DC23B-4D0A-9749-A05B-35A16027E9CA}"/>
                </a:ext>
              </a:extLst>
            </p:cNvPr>
            <p:cNvSpPr txBox="1">
              <a:spLocks/>
            </p:cNvSpPr>
            <p:nvPr/>
          </p:nvSpPr>
          <p:spPr>
            <a:xfrm>
              <a:off x="8744744" y="6410819"/>
              <a:ext cx="450056" cy="2392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sz="1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1" name="Straight Connector 10"/>
            <p:cNvCxnSpPr/>
            <p:nvPr/>
          </p:nvCxnSpPr>
          <p:spPr>
            <a:xfrm>
              <a:off x="9054300" y="6531004"/>
              <a:ext cx="13462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Shape 4608"/>
            <p:cNvSpPr/>
            <p:nvPr/>
          </p:nvSpPr>
          <p:spPr>
            <a:xfrm>
              <a:off x="10492230" y="6449420"/>
              <a:ext cx="163125" cy="163168"/>
            </a:xfrm>
            <a:custGeom>
              <a:avLst/>
              <a:gdLst/>
              <a:ahLst/>
              <a:cxnLst/>
              <a:rect l="0" t="0" r="0" b="0"/>
              <a:pathLst>
                <a:path w="120000" h="120000" extrusionOk="0">
                  <a:moveTo>
                    <a:pt x="83470" y="55646"/>
                  </a:moveTo>
                  <a:lnTo>
                    <a:pt x="83470" y="55646"/>
                  </a:lnTo>
                  <a:cubicBezTo>
                    <a:pt x="63974" y="36151"/>
                    <a:pt x="63974" y="36151"/>
                    <a:pt x="63974" y="36151"/>
                  </a:cubicBezTo>
                  <a:cubicBezTo>
                    <a:pt x="61324" y="33312"/>
                    <a:pt x="58485" y="33312"/>
                    <a:pt x="58485" y="36151"/>
                  </a:cubicBezTo>
                  <a:cubicBezTo>
                    <a:pt x="55646" y="36151"/>
                    <a:pt x="55646" y="38990"/>
                    <a:pt x="58485" y="41829"/>
                  </a:cubicBezTo>
                  <a:cubicBezTo>
                    <a:pt x="72492" y="55646"/>
                    <a:pt x="72492" y="55646"/>
                    <a:pt x="72492" y="55646"/>
                  </a:cubicBezTo>
                  <a:cubicBezTo>
                    <a:pt x="33312" y="55646"/>
                    <a:pt x="33312" y="55646"/>
                    <a:pt x="33312" y="55646"/>
                  </a:cubicBezTo>
                  <a:cubicBezTo>
                    <a:pt x="30662" y="55646"/>
                    <a:pt x="30662" y="58485"/>
                    <a:pt x="30662" y="58485"/>
                  </a:cubicBezTo>
                  <a:cubicBezTo>
                    <a:pt x="30662" y="61324"/>
                    <a:pt x="30662" y="63974"/>
                    <a:pt x="33312" y="63974"/>
                  </a:cubicBezTo>
                  <a:cubicBezTo>
                    <a:pt x="72492" y="63974"/>
                    <a:pt x="72492" y="63974"/>
                    <a:pt x="72492" y="63974"/>
                  </a:cubicBezTo>
                  <a:cubicBezTo>
                    <a:pt x="58485" y="77981"/>
                    <a:pt x="58485" y="77981"/>
                    <a:pt x="58485" y="77981"/>
                  </a:cubicBezTo>
                  <a:cubicBezTo>
                    <a:pt x="55646" y="80820"/>
                    <a:pt x="55646" y="83659"/>
                    <a:pt x="58485" y="83659"/>
                  </a:cubicBezTo>
                  <a:cubicBezTo>
                    <a:pt x="58485" y="86309"/>
                    <a:pt x="61324" y="86309"/>
                    <a:pt x="63974" y="83659"/>
                  </a:cubicBezTo>
                  <a:cubicBezTo>
                    <a:pt x="83470" y="63974"/>
                    <a:pt x="83470" y="63974"/>
                    <a:pt x="83470" y="63974"/>
                  </a:cubicBezTo>
                  <a:cubicBezTo>
                    <a:pt x="83470" y="61324"/>
                    <a:pt x="83470" y="61324"/>
                    <a:pt x="83470" y="58485"/>
                  </a:cubicBezTo>
                  <a:lnTo>
                    <a:pt x="83470" y="55646"/>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13" name="Group 12"/>
          <p:cNvGrpSpPr/>
          <p:nvPr/>
        </p:nvGrpSpPr>
        <p:grpSpPr>
          <a:xfrm rot="16200000">
            <a:off x="5956899" y="-1519881"/>
            <a:ext cx="303597" cy="3539726"/>
            <a:chOff x="11693803" y="1210074"/>
            <a:chExt cx="303597" cy="3539726"/>
          </a:xfrm>
        </p:grpSpPr>
        <p:sp>
          <p:nvSpPr>
            <p:cNvPr id="14"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11031" y="1603084"/>
              <a:ext cx="1075929" cy="28990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473732" y="2890150"/>
              <a:ext cx="769647" cy="2776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MEDIA</a:t>
              </a:r>
              <a:endParaRPr lang="en-US" sz="1000" spc="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56694" y="4109095"/>
              <a:ext cx="977814" cy="3035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LAYOUT</a:t>
              </a:r>
              <a:endParaRPr lang="en-US" sz="1000" spc="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21" name="Straight Connector 20"/>
          <p:cNvCxnSpPr/>
          <p:nvPr/>
        </p:nvCxnSpPr>
        <p:spPr>
          <a:xfrm>
            <a:off x="4440435" y="1285875"/>
            <a:ext cx="0" cy="42799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704335" y="1285875"/>
            <a:ext cx="0" cy="42799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Text Placeholder 6">
            <a:extLst>
              <a:ext uri="{FF2B5EF4-FFF2-40B4-BE49-F238E27FC236}">
                <a16:creationId xmlns="" xmlns:a16="http://schemas.microsoft.com/office/drawing/2014/main" id="{BA3DC23B-4D0A-9749-A05B-35A16027E9CA}"/>
              </a:ext>
            </a:extLst>
          </p:cNvPr>
          <p:cNvSpPr txBox="1">
            <a:spLocks/>
          </p:cNvSpPr>
          <p:nvPr/>
        </p:nvSpPr>
        <p:spPr>
          <a:xfrm>
            <a:off x="1629896" y="4281971"/>
            <a:ext cx="2327941"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defRPr sz="3200"/>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A company</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 company is an </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association.</a:t>
            </a:r>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 Placeholder 6">
            <a:extLst>
              <a:ext uri="{FF2B5EF4-FFF2-40B4-BE49-F238E27FC236}">
                <a16:creationId xmlns="" xmlns:a16="http://schemas.microsoft.com/office/drawing/2014/main" id="{BA3DC23B-4D0A-9749-A05B-35A16027E9CA}"/>
              </a:ext>
            </a:extLst>
          </p:cNvPr>
          <p:cNvSpPr txBox="1">
            <a:spLocks/>
          </p:cNvSpPr>
          <p:nvPr/>
        </p:nvSpPr>
        <p:spPr>
          <a:xfrm>
            <a:off x="1631816" y="3781239"/>
            <a:ext cx="2324101" cy="3610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8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Melinda Jessie</a:t>
            </a:r>
            <a:endParaRPr lang="en-US" sz="18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 Placeholder 6">
            <a:extLst>
              <a:ext uri="{FF2B5EF4-FFF2-40B4-BE49-F238E27FC236}">
                <a16:creationId xmlns="" xmlns:a16="http://schemas.microsoft.com/office/drawing/2014/main" id="{BA3DC23B-4D0A-9749-A05B-35A16027E9CA}"/>
              </a:ext>
            </a:extLst>
          </p:cNvPr>
          <p:cNvSpPr txBox="1">
            <a:spLocks/>
          </p:cNvSpPr>
          <p:nvPr/>
        </p:nvSpPr>
        <p:spPr>
          <a:xfrm>
            <a:off x="4886056" y="4281971"/>
            <a:ext cx="2368818"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defRPr sz="3200"/>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A company</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 company is an </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association.</a:t>
            </a:r>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 Placeholder 6">
            <a:extLst>
              <a:ext uri="{FF2B5EF4-FFF2-40B4-BE49-F238E27FC236}">
                <a16:creationId xmlns="" xmlns:a16="http://schemas.microsoft.com/office/drawing/2014/main" id="{BA3DC23B-4D0A-9749-A05B-35A16027E9CA}"/>
              </a:ext>
            </a:extLst>
          </p:cNvPr>
          <p:cNvSpPr txBox="1">
            <a:spLocks/>
          </p:cNvSpPr>
          <p:nvPr/>
        </p:nvSpPr>
        <p:spPr>
          <a:xfrm>
            <a:off x="4908415" y="3781239"/>
            <a:ext cx="2324101" cy="3610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8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Joe Richard</a:t>
            </a:r>
            <a:endParaRPr lang="en-US" sz="18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 Placeholder 6">
            <a:extLst>
              <a:ext uri="{FF2B5EF4-FFF2-40B4-BE49-F238E27FC236}">
                <a16:creationId xmlns="" xmlns:a16="http://schemas.microsoft.com/office/drawing/2014/main" id="{BA3DC23B-4D0A-9749-A05B-35A16027E9CA}"/>
              </a:ext>
            </a:extLst>
          </p:cNvPr>
          <p:cNvSpPr txBox="1">
            <a:spLocks/>
          </p:cNvSpPr>
          <p:nvPr/>
        </p:nvSpPr>
        <p:spPr>
          <a:xfrm>
            <a:off x="8169005" y="4281971"/>
            <a:ext cx="2356118"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defRPr sz="3200"/>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A company</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 company is an </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association.</a:t>
            </a:r>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 Placeholder 6">
            <a:extLst>
              <a:ext uri="{FF2B5EF4-FFF2-40B4-BE49-F238E27FC236}">
                <a16:creationId xmlns="" xmlns:a16="http://schemas.microsoft.com/office/drawing/2014/main" id="{BA3DC23B-4D0A-9749-A05B-35A16027E9CA}"/>
              </a:ext>
            </a:extLst>
          </p:cNvPr>
          <p:cNvSpPr txBox="1">
            <a:spLocks/>
          </p:cNvSpPr>
          <p:nvPr/>
        </p:nvSpPr>
        <p:spPr>
          <a:xfrm>
            <a:off x="8185014" y="3781239"/>
            <a:ext cx="2324101" cy="3610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8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Jessica Willy</a:t>
            </a:r>
            <a:endParaRPr lang="en-US" sz="18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31086986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5943600" cy="6858000"/>
          </a:xfrm>
          <a:prstGeom prst="rect">
            <a:avLst/>
          </a:prstGeom>
          <a:solidFill>
            <a:srgbClr val="4B66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4" name="Picture 33" descr="iPhone6_mockup_front_blac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5430" y="628938"/>
            <a:ext cx="3217592" cy="5632162"/>
          </a:xfrm>
          <a:prstGeom prst="rect">
            <a:avLst/>
          </a:prstGeom>
        </p:spPr>
      </p:pic>
      <p:sp>
        <p:nvSpPr>
          <p:cNvPr id="17" name="Rectangle 16"/>
          <p:cNvSpPr/>
          <p:nvPr/>
        </p:nvSpPr>
        <p:spPr>
          <a:xfrm>
            <a:off x="8380975" y="4882568"/>
            <a:ext cx="2337826" cy="784830"/>
          </a:xfrm>
          <a:prstGeom prst="rect">
            <a:avLst/>
          </a:prstGeom>
        </p:spPr>
        <p:txBody>
          <a:bodyPr wrap="square">
            <a:spAutoFit/>
          </a:bodyPr>
          <a:lstStyle/>
          <a:p>
            <a:pPr>
              <a:lnSpc>
                <a:spcPct val="150000"/>
              </a:lnSpc>
            </a:pPr>
            <a:r>
              <a:rPr lang="id-ID" sz="1000" i="0" dirty="0" smtClean="0">
                <a:solidFill>
                  <a:schemeClr val="tx1">
                    <a:lumMod val="75000"/>
                    <a:lumOff val="2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a:t>
            </a:r>
            <a:endPar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8394292" y="3086778"/>
            <a:ext cx="2337826" cy="784830"/>
          </a:xfrm>
          <a:prstGeom prst="rect">
            <a:avLst/>
          </a:prstGeom>
        </p:spPr>
        <p:txBody>
          <a:bodyPr wrap="square">
            <a:spAutoFit/>
          </a:bodyPr>
          <a:lstStyle/>
          <a:p>
            <a:pPr>
              <a:lnSpc>
                <a:spcPct val="150000"/>
              </a:lnSpc>
            </a:pPr>
            <a:r>
              <a:rPr lang="id-ID" sz="1000" i="0" dirty="0" smtClean="0">
                <a:solidFill>
                  <a:schemeClr val="tx1">
                    <a:lumMod val="75000"/>
                    <a:lumOff val="2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a:t>
            </a:r>
            <a:endPar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8380974" y="1308160"/>
            <a:ext cx="2337826" cy="784830"/>
          </a:xfrm>
          <a:prstGeom prst="rect">
            <a:avLst/>
          </a:prstGeom>
        </p:spPr>
        <p:txBody>
          <a:bodyPr wrap="square">
            <a:spAutoFit/>
          </a:bodyPr>
          <a:lstStyle/>
          <a:p>
            <a:pPr>
              <a:lnSpc>
                <a:spcPct val="150000"/>
              </a:lnSpc>
            </a:pPr>
            <a:r>
              <a:rPr lang="id-ID" sz="1000" i="0" dirty="0" smtClean="0">
                <a:solidFill>
                  <a:schemeClr val="tx1">
                    <a:lumMod val="75000"/>
                    <a:lumOff val="2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Sapien nam suspendisse, tincidunt</a:t>
            </a:r>
            <a:endPar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ectangle 19"/>
          <p:cNvSpPr/>
          <p:nvPr/>
        </p:nvSpPr>
        <p:spPr>
          <a:xfrm>
            <a:off x="8394292" y="4657647"/>
            <a:ext cx="2478186" cy="276999"/>
          </a:xfrm>
          <a:prstGeom prst="rect">
            <a:avLst/>
          </a:prstGeom>
        </p:spPr>
        <p:txBody>
          <a:bodyPr wrap="square">
            <a:spAutoFit/>
          </a:bodyPr>
          <a:lstStyle/>
          <a:p>
            <a:r>
              <a:rPr lang="id-ID"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FULL CUSTOMIZED</a:t>
            </a:r>
            <a:endParaRPr lang="id-ID"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p:cNvSpPr/>
          <p:nvPr/>
        </p:nvSpPr>
        <p:spPr>
          <a:xfrm>
            <a:off x="8394292" y="1116553"/>
            <a:ext cx="2478186" cy="276999"/>
          </a:xfrm>
          <a:prstGeom prst="rect">
            <a:avLst/>
          </a:prstGeom>
        </p:spPr>
        <p:txBody>
          <a:bodyPr wrap="square">
            <a:spAutoFit/>
          </a:bodyPr>
          <a:lstStyle/>
          <a:p>
            <a:r>
              <a:rPr lang="id-ID"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LAYERED FILES</a:t>
            </a:r>
            <a:endParaRPr lang="id-ID"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p:cNvSpPr/>
          <p:nvPr/>
        </p:nvSpPr>
        <p:spPr>
          <a:xfrm>
            <a:off x="8394292" y="2898667"/>
            <a:ext cx="2478186" cy="276999"/>
          </a:xfrm>
          <a:prstGeom prst="rect">
            <a:avLst/>
          </a:prstGeom>
        </p:spPr>
        <p:txBody>
          <a:bodyPr wrap="square">
            <a:spAutoFit/>
          </a:bodyPr>
          <a:lstStyle/>
          <a:p>
            <a:r>
              <a:rPr lang="id-ID"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UNLIMITED OPTIONS</a:t>
            </a:r>
            <a:endParaRPr lang="id-ID"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 name="Group 1"/>
          <p:cNvGrpSpPr/>
          <p:nvPr/>
        </p:nvGrpSpPr>
        <p:grpSpPr>
          <a:xfrm>
            <a:off x="7518436" y="1126822"/>
            <a:ext cx="666672" cy="4352378"/>
            <a:chOff x="7518436" y="1126822"/>
            <a:chExt cx="666672" cy="4352378"/>
          </a:xfrm>
        </p:grpSpPr>
        <p:sp>
          <p:nvSpPr>
            <p:cNvPr id="24" name="Oval 23"/>
            <p:cNvSpPr/>
            <p:nvPr/>
          </p:nvSpPr>
          <p:spPr>
            <a:xfrm>
              <a:off x="7518436" y="4813658"/>
              <a:ext cx="665542" cy="665542"/>
            </a:xfrm>
            <a:prstGeom prst="ellipse">
              <a:avLst/>
            </a:prstGeom>
            <a:solidFill>
              <a:srgbClr val="4B66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75000"/>
                    <a:lumOff val="25000"/>
                  </a:schemeClr>
                </a:solidFill>
              </a:endParaRPr>
            </a:p>
          </p:txBody>
        </p:sp>
        <p:sp>
          <p:nvSpPr>
            <p:cNvPr id="25" name="Shape 4680"/>
            <p:cNvSpPr/>
            <p:nvPr/>
          </p:nvSpPr>
          <p:spPr>
            <a:xfrm>
              <a:off x="7726730" y="4988217"/>
              <a:ext cx="248953" cy="316422"/>
            </a:xfrm>
            <a:custGeom>
              <a:avLst/>
              <a:gdLst/>
              <a:ahLst/>
              <a:cxnLst/>
              <a:rect l="0" t="0" r="0" b="0"/>
              <a:pathLst>
                <a:path w="120000" h="120000" extrusionOk="0">
                  <a:moveTo>
                    <a:pt x="108888" y="25589"/>
                  </a:moveTo>
                  <a:lnTo>
                    <a:pt x="108888" y="25589"/>
                  </a:lnTo>
                  <a:cubicBezTo>
                    <a:pt x="79753" y="25589"/>
                    <a:pt x="79753" y="25589"/>
                    <a:pt x="79753" y="25589"/>
                  </a:cubicBezTo>
                  <a:cubicBezTo>
                    <a:pt x="79753" y="17059"/>
                    <a:pt x="79753" y="17059"/>
                    <a:pt x="79753" y="17059"/>
                  </a:cubicBezTo>
                  <a:cubicBezTo>
                    <a:pt x="79753" y="14151"/>
                    <a:pt x="76296" y="11437"/>
                    <a:pt x="72592" y="11437"/>
                  </a:cubicBezTo>
                  <a:cubicBezTo>
                    <a:pt x="29135" y="11437"/>
                    <a:pt x="29135" y="11437"/>
                    <a:pt x="29135" y="11437"/>
                  </a:cubicBezTo>
                  <a:cubicBezTo>
                    <a:pt x="29135" y="5621"/>
                    <a:pt x="29135" y="5621"/>
                    <a:pt x="29135" y="5621"/>
                  </a:cubicBezTo>
                  <a:cubicBezTo>
                    <a:pt x="29135" y="2714"/>
                    <a:pt x="21728" y="0"/>
                    <a:pt x="18024" y="0"/>
                  </a:cubicBezTo>
                  <a:cubicBezTo>
                    <a:pt x="7160" y="0"/>
                    <a:pt x="7160" y="0"/>
                    <a:pt x="7160" y="0"/>
                  </a:cubicBezTo>
                  <a:cubicBezTo>
                    <a:pt x="3456" y="0"/>
                    <a:pt x="0" y="2714"/>
                    <a:pt x="0" y="5621"/>
                  </a:cubicBezTo>
                  <a:cubicBezTo>
                    <a:pt x="0" y="114184"/>
                    <a:pt x="0" y="114184"/>
                    <a:pt x="0" y="114184"/>
                  </a:cubicBezTo>
                  <a:cubicBezTo>
                    <a:pt x="0" y="116898"/>
                    <a:pt x="3456" y="119806"/>
                    <a:pt x="7160" y="119806"/>
                  </a:cubicBezTo>
                  <a:cubicBezTo>
                    <a:pt x="18024" y="119806"/>
                    <a:pt x="18024" y="119806"/>
                    <a:pt x="18024" y="119806"/>
                  </a:cubicBezTo>
                  <a:cubicBezTo>
                    <a:pt x="21728" y="119806"/>
                    <a:pt x="29135" y="116898"/>
                    <a:pt x="29135" y="114184"/>
                  </a:cubicBezTo>
                  <a:cubicBezTo>
                    <a:pt x="29135" y="79870"/>
                    <a:pt x="29135" y="79870"/>
                    <a:pt x="29135" y="79870"/>
                  </a:cubicBezTo>
                  <a:cubicBezTo>
                    <a:pt x="72592" y="79870"/>
                    <a:pt x="72592" y="79870"/>
                    <a:pt x="72592" y="79870"/>
                  </a:cubicBezTo>
                  <a:cubicBezTo>
                    <a:pt x="72592" y="82778"/>
                    <a:pt x="72592" y="82778"/>
                    <a:pt x="72592" y="82778"/>
                  </a:cubicBezTo>
                  <a:cubicBezTo>
                    <a:pt x="72592" y="85492"/>
                    <a:pt x="76296" y="91308"/>
                    <a:pt x="79753" y="91308"/>
                  </a:cubicBezTo>
                  <a:cubicBezTo>
                    <a:pt x="108888" y="91308"/>
                    <a:pt x="108888" y="91308"/>
                    <a:pt x="108888" y="91308"/>
                  </a:cubicBezTo>
                  <a:cubicBezTo>
                    <a:pt x="116296" y="91308"/>
                    <a:pt x="119753" y="85492"/>
                    <a:pt x="119753" y="82778"/>
                  </a:cubicBezTo>
                  <a:cubicBezTo>
                    <a:pt x="119753" y="34119"/>
                    <a:pt x="119753" y="34119"/>
                    <a:pt x="119753" y="34119"/>
                  </a:cubicBezTo>
                  <a:cubicBezTo>
                    <a:pt x="119753" y="28497"/>
                    <a:pt x="116296" y="25589"/>
                    <a:pt x="108888" y="25589"/>
                  </a:cubicBezTo>
                  <a:close/>
                  <a:moveTo>
                    <a:pt x="18024" y="108368"/>
                  </a:moveTo>
                  <a:lnTo>
                    <a:pt x="18024" y="108368"/>
                  </a:lnTo>
                  <a:cubicBezTo>
                    <a:pt x="18024" y="111276"/>
                    <a:pt x="14567" y="114184"/>
                    <a:pt x="14567" y="114184"/>
                  </a:cubicBezTo>
                  <a:cubicBezTo>
                    <a:pt x="10864" y="114184"/>
                    <a:pt x="7160" y="111276"/>
                    <a:pt x="7160" y="108368"/>
                  </a:cubicBezTo>
                  <a:cubicBezTo>
                    <a:pt x="7160" y="11437"/>
                    <a:pt x="7160" y="11437"/>
                    <a:pt x="7160" y="11437"/>
                  </a:cubicBezTo>
                  <a:cubicBezTo>
                    <a:pt x="7160" y="8529"/>
                    <a:pt x="10864" y="5621"/>
                    <a:pt x="14567" y="5621"/>
                  </a:cubicBezTo>
                  <a:cubicBezTo>
                    <a:pt x="14567" y="5621"/>
                    <a:pt x="18024" y="8529"/>
                    <a:pt x="18024" y="11437"/>
                  </a:cubicBezTo>
                  <a:lnTo>
                    <a:pt x="18024" y="108368"/>
                  </a:lnTo>
                  <a:close/>
                  <a:moveTo>
                    <a:pt x="72592" y="68432"/>
                  </a:moveTo>
                  <a:lnTo>
                    <a:pt x="72592" y="68432"/>
                  </a:lnTo>
                  <a:cubicBezTo>
                    <a:pt x="72592" y="68432"/>
                    <a:pt x="69135" y="71340"/>
                    <a:pt x="65432" y="71340"/>
                  </a:cubicBezTo>
                  <a:cubicBezTo>
                    <a:pt x="29135" y="71340"/>
                    <a:pt x="29135" y="71340"/>
                    <a:pt x="29135" y="71340"/>
                  </a:cubicBezTo>
                  <a:cubicBezTo>
                    <a:pt x="29135" y="17059"/>
                    <a:pt x="29135" y="17059"/>
                    <a:pt x="29135" y="17059"/>
                  </a:cubicBezTo>
                  <a:cubicBezTo>
                    <a:pt x="65432" y="17059"/>
                    <a:pt x="65432" y="17059"/>
                    <a:pt x="65432" y="17059"/>
                  </a:cubicBezTo>
                  <a:cubicBezTo>
                    <a:pt x="69135" y="17059"/>
                    <a:pt x="72592" y="19967"/>
                    <a:pt x="72592" y="22875"/>
                  </a:cubicBezTo>
                  <a:lnTo>
                    <a:pt x="72592" y="68432"/>
                  </a:lnTo>
                  <a:close/>
                  <a:moveTo>
                    <a:pt x="108888" y="79870"/>
                  </a:moveTo>
                  <a:lnTo>
                    <a:pt x="108888" y="79870"/>
                  </a:lnTo>
                  <a:cubicBezTo>
                    <a:pt x="108888" y="79870"/>
                    <a:pt x="108888" y="82778"/>
                    <a:pt x="105432" y="82778"/>
                  </a:cubicBezTo>
                  <a:cubicBezTo>
                    <a:pt x="79753" y="82778"/>
                    <a:pt x="79753" y="82778"/>
                    <a:pt x="79753" y="82778"/>
                  </a:cubicBezTo>
                  <a:cubicBezTo>
                    <a:pt x="79753" y="34119"/>
                    <a:pt x="79753" y="34119"/>
                    <a:pt x="79753" y="34119"/>
                  </a:cubicBezTo>
                  <a:cubicBezTo>
                    <a:pt x="105432" y="34119"/>
                    <a:pt x="105432" y="34119"/>
                    <a:pt x="105432" y="34119"/>
                  </a:cubicBezTo>
                  <a:cubicBezTo>
                    <a:pt x="108888" y="34119"/>
                    <a:pt x="108888" y="34119"/>
                    <a:pt x="108888" y="37027"/>
                  </a:cubicBezTo>
                  <a:lnTo>
                    <a:pt x="108888" y="79870"/>
                  </a:lnTo>
                  <a:close/>
                </a:path>
              </a:pathLst>
            </a:custGeom>
            <a:solidFill>
              <a:schemeClr val="bg1"/>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sp>
          <p:nvSpPr>
            <p:cNvPr id="27" name="Oval 26"/>
            <p:cNvSpPr/>
            <p:nvPr/>
          </p:nvSpPr>
          <p:spPr>
            <a:xfrm>
              <a:off x="7518436" y="2946742"/>
              <a:ext cx="665542" cy="665542"/>
            </a:xfrm>
            <a:prstGeom prst="ellipse">
              <a:avLst/>
            </a:prstGeom>
            <a:solidFill>
              <a:srgbClr val="EE79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75000"/>
                    <a:lumOff val="25000"/>
                  </a:schemeClr>
                </a:solidFill>
              </a:endParaRPr>
            </a:p>
          </p:txBody>
        </p:sp>
        <p:sp>
          <p:nvSpPr>
            <p:cNvPr id="28" name="Shape 4681"/>
            <p:cNvSpPr/>
            <p:nvPr/>
          </p:nvSpPr>
          <p:spPr>
            <a:xfrm>
              <a:off x="7697545" y="3126720"/>
              <a:ext cx="307324" cy="305585"/>
            </a:xfrm>
            <a:custGeom>
              <a:avLst/>
              <a:gdLst/>
              <a:ahLst/>
              <a:cxnLst/>
              <a:rect l="0" t="0" r="0" b="0"/>
              <a:pathLst>
                <a:path w="120000" h="120000" extrusionOk="0">
                  <a:moveTo>
                    <a:pt x="28645" y="108368"/>
                  </a:moveTo>
                  <a:lnTo>
                    <a:pt x="28645" y="108368"/>
                  </a:lnTo>
                  <a:cubicBezTo>
                    <a:pt x="22838" y="114184"/>
                    <a:pt x="19935" y="114184"/>
                    <a:pt x="17225" y="108368"/>
                  </a:cubicBezTo>
                  <a:cubicBezTo>
                    <a:pt x="11419" y="105654"/>
                    <a:pt x="11419" y="105654"/>
                    <a:pt x="11419" y="105654"/>
                  </a:cubicBezTo>
                  <a:cubicBezTo>
                    <a:pt x="8516" y="102746"/>
                    <a:pt x="8516" y="96930"/>
                    <a:pt x="11419" y="94216"/>
                  </a:cubicBezTo>
                  <a:cubicBezTo>
                    <a:pt x="48580" y="57189"/>
                    <a:pt x="48580" y="57189"/>
                    <a:pt x="48580" y="57189"/>
                  </a:cubicBezTo>
                  <a:cubicBezTo>
                    <a:pt x="42774" y="54281"/>
                    <a:pt x="37161" y="57189"/>
                    <a:pt x="31354" y="59903"/>
                  </a:cubicBezTo>
                  <a:cubicBezTo>
                    <a:pt x="5806" y="88400"/>
                    <a:pt x="5806" y="88400"/>
                    <a:pt x="5806" y="88400"/>
                  </a:cubicBezTo>
                  <a:cubicBezTo>
                    <a:pt x="0" y="94216"/>
                    <a:pt x="0" y="102746"/>
                    <a:pt x="5806" y="108368"/>
                  </a:cubicBezTo>
                  <a:cubicBezTo>
                    <a:pt x="11419" y="114184"/>
                    <a:pt x="11419" y="114184"/>
                    <a:pt x="11419" y="114184"/>
                  </a:cubicBezTo>
                  <a:cubicBezTo>
                    <a:pt x="17225" y="119806"/>
                    <a:pt x="25741" y="119806"/>
                    <a:pt x="31354" y="114184"/>
                  </a:cubicBezTo>
                  <a:cubicBezTo>
                    <a:pt x="60000" y="88400"/>
                    <a:pt x="60000" y="88400"/>
                    <a:pt x="60000" y="88400"/>
                  </a:cubicBezTo>
                  <a:cubicBezTo>
                    <a:pt x="62709" y="82778"/>
                    <a:pt x="65612" y="76962"/>
                    <a:pt x="62709" y="74248"/>
                  </a:cubicBezTo>
                  <a:lnTo>
                    <a:pt x="28645" y="108368"/>
                  </a:lnTo>
                  <a:close/>
                  <a:moveTo>
                    <a:pt x="114000" y="11437"/>
                  </a:moveTo>
                  <a:lnTo>
                    <a:pt x="114000" y="11437"/>
                  </a:lnTo>
                  <a:cubicBezTo>
                    <a:pt x="108387" y="5621"/>
                    <a:pt x="108387" y="5621"/>
                    <a:pt x="108387" y="5621"/>
                  </a:cubicBezTo>
                  <a:cubicBezTo>
                    <a:pt x="102580" y="0"/>
                    <a:pt x="94064" y="0"/>
                    <a:pt x="88451" y="5621"/>
                  </a:cubicBezTo>
                  <a:cubicBezTo>
                    <a:pt x="60000" y="34313"/>
                    <a:pt x="60000" y="34313"/>
                    <a:pt x="60000" y="34313"/>
                  </a:cubicBezTo>
                  <a:cubicBezTo>
                    <a:pt x="57096" y="37027"/>
                    <a:pt x="54193" y="42843"/>
                    <a:pt x="57096" y="48465"/>
                  </a:cubicBezTo>
                  <a:cubicBezTo>
                    <a:pt x="91161" y="11437"/>
                    <a:pt x="91161" y="11437"/>
                    <a:pt x="91161" y="11437"/>
                  </a:cubicBezTo>
                  <a:cubicBezTo>
                    <a:pt x="94064" y="8529"/>
                    <a:pt x="99870" y="8529"/>
                    <a:pt x="102580" y="11437"/>
                  </a:cubicBezTo>
                  <a:cubicBezTo>
                    <a:pt x="108387" y="17059"/>
                    <a:pt x="108387" y="17059"/>
                    <a:pt x="108387" y="17059"/>
                  </a:cubicBezTo>
                  <a:cubicBezTo>
                    <a:pt x="111096" y="19967"/>
                    <a:pt x="111096" y="25783"/>
                    <a:pt x="108387" y="28497"/>
                  </a:cubicBezTo>
                  <a:cubicBezTo>
                    <a:pt x="71419" y="65525"/>
                    <a:pt x="71419" y="65525"/>
                    <a:pt x="71419" y="65525"/>
                  </a:cubicBezTo>
                  <a:cubicBezTo>
                    <a:pt x="77032" y="65525"/>
                    <a:pt x="82645" y="65525"/>
                    <a:pt x="88451" y="59903"/>
                  </a:cubicBezTo>
                  <a:cubicBezTo>
                    <a:pt x="114000" y="34313"/>
                    <a:pt x="114000" y="34313"/>
                    <a:pt x="114000" y="34313"/>
                  </a:cubicBezTo>
                  <a:cubicBezTo>
                    <a:pt x="119806" y="28497"/>
                    <a:pt x="119806" y="17059"/>
                    <a:pt x="114000" y="11437"/>
                  </a:cubicBezTo>
                  <a:close/>
                  <a:moveTo>
                    <a:pt x="71419" y="48465"/>
                  </a:moveTo>
                  <a:lnTo>
                    <a:pt x="71419" y="48465"/>
                  </a:lnTo>
                  <a:cubicBezTo>
                    <a:pt x="71419" y="48465"/>
                    <a:pt x="68322" y="48465"/>
                    <a:pt x="65612" y="48465"/>
                  </a:cubicBezTo>
                  <a:cubicBezTo>
                    <a:pt x="48580" y="68626"/>
                    <a:pt x="48580" y="68626"/>
                    <a:pt x="48580" y="68626"/>
                  </a:cubicBezTo>
                  <a:cubicBezTo>
                    <a:pt x="45677" y="68626"/>
                    <a:pt x="45677" y="71340"/>
                    <a:pt x="48580" y="74248"/>
                  </a:cubicBezTo>
                  <a:cubicBezTo>
                    <a:pt x="48580" y="74248"/>
                    <a:pt x="51290" y="74248"/>
                    <a:pt x="54193" y="74248"/>
                  </a:cubicBezTo>
                  <a:cubicBezTo>
                    <a:pt x="71419" y="54281"/>
                    <a:pt x="71419" y="54281"/>
                    <a:pt x="71419" y="54281"/>
                  </a:cubicBezTo>
                  <a:cubicBezTo>
                    <a:pt x="74129" y="51373"/>
                    <a:pt x="74129" y="51373"/>
                    <a:pt x="71419" y="48465"/>
                  </a:cubicBezTo>
                  <a:close/>
                </a:path>
              </a:pathLst>
            </a:custGeom>
            <a:solidFill>
              <a:schemeClr val="bg1"/>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sp>
          <p:nvSpPr>
            <p:cNvPr id="30" name="Oval 29"/>
            <p:cNvSpPr/>
            <p:nvPr/>
          </p:nvSpPr>
          <p:spPr>
            <a:xfrm>
              <a:off x="7519566" y="1126822"/>
              <a:ext cx="665542" cy="665542"/>
            </a:xfrm>
            <a:prstGeom prst="ellipse">
              <a:avLst/>
            </a:prstGeom>
            <a:solidFill>
              <a:srgbClr val="4B66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75000"/>
                    <a:lumOff val="25000"/>
                  </a:schemeClr>
                </a:solidFill>
              </a:endParaRPr>
            </a:p>
          </p:txBody>
        </p:sp>
        <p:sp>
          <p:nvSpPr>
            <p:cNvPr id="31" name="Shape 4682"/>
            <p:cNvSpPr/>
            <p:nvPr/>
          </p:nvSpPr>
          <p:spPr>
            <a:xfrm>
              <a:off x="7706027" y="1371402"/>
              <a:ext cx="299141" cy="254614"/>
            </a:xfrm>
            <a:custGeom>
              <a:avLst/>
              <a:gdLst/>
              <a:ahLst/>
              <a:cxnLst/>
              <a:rect l="0" t="0" r="0" b="0"/>
              <a:pathLst>
                <a:path w="120000" h="120000" extrusionOk="0">
                  <a:moveTo>
                    <a:pt x="77826" y="84550"/>
                  </a:moveTo>
                  <a:lnTo>
                    <a:pt x="77826" y="84550"/>
                  </a:lnTo>
                  <a:cubicBezTo>
                    <a:pt x="62954" y="102035"/>
                    <a:pt x="62954" y="102035"/>
                    <a:pt x="62954" y="102035"/>
                  </a:cubicBezTo>
                  <a:cubicBezTo>
                    <a:pt x="62954" y="35209"/>
                    <a:pt x="62954" y="35209"/>
                    <a:pt x="62954" y="35209"/>
                  </a:cubicBezTo>
                  <a:cubicBezTo>
                    <a:pt x="62954" y="35209"/>
                    <a:pt x="62954" y="31616"/>
                    <a:pt x="59898" y="31616"/>
                  </a:cubicBezTo>
                  <a:cubicBezTo>
                    <a:pt x="56842" y="31616"/>
                    <a:pt x="56842" y="35209"/>
                    <a:pt x="56842" y="35209"/>
                  </a:cubicBezTo>
                  <a:cubicBezTo>
                    <a:pt x="56842" y="102035"/>
                    <a:pt x="56842" y="102035"/>
                    <a:pt x="56842" y="102035"/>
                  </a:cubicBezTo>
                  <a:cubicBezTo>
                    <a:pt x="41969" y="84550"/>
                    <a:pt x="41969" y="84550"/>
                    <a:pt x="41969" y="84550"/>
                  </a:cubicBezTo>
                  <a:cubicBezTo>
                    <a:pt x="41969" y="84550"/>
                    <a:pt x="38913" y="84550"/>
                    <a:pt x="35857" y="84550"/>
                  </a:cubicBezTo>
                  <a:cubicBezTo>
                    <a:pt x="35857" y="88143"/>
                    <a:pt x="35857" y="88143"/>
                    <a:pt x="35857" y="91497"/>
                  </a:cubicBezTo>
                  <a:cubicBezTo>
                    <a:pt x="56842" y="119760"/>
                    <a:pt x="56842" y="119760"/>
                    <a:pt x="56842" y="119760"/>
                  </a:cubicBezTo>
                  <a:lnTo>
                    <a:pt x="59898" y="119760"/>
                  </a:lnTo>
                  <a:lnTo>
                    <a:pt x="62954" y="119760"/>
                  </a:lnTo>
                  <a:cubicBezTo>
                    <a:pt x="83938" y="91497"/>
                    <a:pt x="83938" y="91497"/>
                    <a:pt x="83938" y="91497"/>
                  </a:cubicBezTo>
                  <a:cubicBezTo>
                    <a:pt x="83938" y="88143"/>
                    <a:pt x="83938" y="88143"/>
                    <a:pt x="83938" y="84550"/>
                  </a:cubicBezTo>
                  <a:cubicBezTo>
                    <a:pt x="80882" y="84550"/>
                    <a:pt x="77826" y="84550"/>
                    <a:pt x="77826" y="84550"/>
                  </a:cubicBezTo>
                  <a:close/>
                  <a:moveTo>
                    <a:pt x="116943" y="0"/>
                  </a:moveTo>
                  <a:lnTo>
                    <a:pt x="116943" y="0"/>
                  </a:lnTo>
                  <a:cubicBezTo>
                    <a:pt x="2852" y="0"/>
                    <a:pt x="2852" y="0"/>
                    <a:pt x="2852" y="0"/>
                  </a:cubicBezTo>
                  <a:cubicBezTo>
                    <a:pt x="2852" y="0"/>
                    <a:pt x="0" y="0"/>
                    <a:pt x="0" y="3353"/>
                  </a:cubicBezTo>
                  <a:cubicBezTo>
                    <a:pt x="0" y="42155"/>
                    <a:pt x="0" y="42155"/>
                    <a:pt x="0" y="42155"/>
                  </a:cubicBezTo>
                  <a:lnTo>
                    <a:pt x="2852" y="45748"/>
                  </a:lnTo>
                  <a:cubicBezTo>
                    <a:pt x="5908" y="45748"/>
                    <a:pt x="8964" y="42155"/>
                    <a:pt x="8964" y="42155"/>
                  </a:cubicBezTo>
                  <a:cubicBezTo>
                    <a:pt x="8964" y="6946"/>
                    <a:pt x="8964" y="6946"/>
                    <a:pt x="8964" y="6946"/>
                  </a:cubicBezTo>
                  <a:cubicBezTo>
                    <a:pt x="110831" y="6946"/>
                    <a:pt x="110831" y="6946"/>
                    <a:pt x="110831" y="6946"/>
                  </a:cubicBezTo>
                  <a:cubicBezTo>
                    <a:pt x="110831" y="42155"/>
                    <a:pt x="110831" y="42155"/>
                    <a:pt x="110831" y="42155"/>
                  </a:cubicBezTo>
                  <a:cubicBezTo>
                    <a:pt x="110831" y="42155"/>
                    <a:pt x="113887" y="45748"/>
                    <a:pt x="116943" y="45748"/>
                  </a:cubicBezTo>
                  <a:lnTo>
                    <a:pt x="119796" y="42155"/>
                  </a:lnTo>
                  <a:cubicBezTo>
                    <a:pt x="119796" y="3353"/>
                    <a:pt x="119796" y="3353"/>
                    <a:pt x="119796" y="3353"/>
                  </a:cubicBezTo>
                  <a:cubicBezTo>
                    <a:pt x="119796" y="0"/>
                    <a:pt x="116943" y="0"/>
                    <a:pt x="116943" y="0"/>
                  </a:cubicBezTo>
                  <a:close/>
                </a:path>
              </a:pathLst>
            </a:custGeom>
            <a:solidFill>
              <a:schemeClr val="bg1"/>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cxnSp>
          <p:nvCxnSpPr>
            <p:cNvPr id="32" name="Straight Connector 31"/>
            <p:cNvCxnSpPr/>
            <p:nvPr/>
          </p:nvCxnSpPr>
          <p:spPr>
            <a:xfrm>
              <a:off x="7851207" y="1886075"/>
              <a:ext cx="0" cy="965190"/>
            </a:xfrm>
            <a:prstGeom prst="line">
              <a:avLst/>
            </a:prstGeom>
            <a:ln w="95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7851207" y="3730376"/>
              <a:ext cx="0" cy="965190"/>
            </a:xfrm>
            <a:prstGeom prst="line">
              <a:avLst/>
            </a:prstGeom>
            <a:ln w="95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a:off x="733554" y="2712386"/>
            <a:ext cx="2229642" cy="0"/>
          </a:xfrm>
          <a:prstGeom prst="line">
            <a:avLst/>
          </a:prstGeom>
          <a:ln w="127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77872" y="2785635"/>
            <a:ext cx="2746383" cy="2554545"/>
          </a:xfrm>
          <a:prstGeom prst="rect">
            <a:avLst/>
          </a:prstGeom>
        </p:spPr>
        <p:txBody>
          <a:bodyPr wrap="square">
            <a:spAutoFit/>
          </a:bodyPr>
          <a:lstStyle/>
          <a:p>
            <a:pPr algn="just">
              <a:lnSpc>
                <a:spcPct val="200000"/>
              </a:lnSpc>
            </a:pPr>
            <a:r>
              <a:rPr lang="id-ID" sz="1000" i="0" dirty="0" smtClean="0">
                <a:solidFill>
                  <a:schemeClr val="bg1"/>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present</a:t>
            </a:r>
            <a:r>
              <a:rPr lang="en-US" sz="1000" i="0" dirty="0" smtClean="0">
                <a:solidFill>
                  <a:schemeClr val="bg1"/>
                </a:solidFill>
                <a:effectLst/>
                <a:latin typeface="Open Sans" panose="020B0606030504020204" pitchFamily="34" charset="0"/>
                <a:ea typeface="Open Sans" panose="020B0606030504020204" pitchFamily="34" charset="0"/>
                <a:cs typeface="Open Sans" panose="020B0606030504020204" pitchFamily="34" charset="0"/>
              </a:rPr>
              <a:t>.</a:t>
            </a:r>
            <a:endParaRPr lang="id-ID"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Subtitle 2"/>
          <p:cNvSpPr txBox="1">
            <a:spLocks/>
          </p:cNvSpPr>
          <p:nvPr/>
        </p:nvSpPr>
        <p:spPr>
          <a:xfrm>
            <a:off x="677871" y="1702018"/>
            <a:ext cx="3397559" cy="92042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dirty="0" smtClean="0">
                <a:solidFill>
                  <a:schemeClr val="bg1"/>
                </a:solidFill>
                <a:latin typeface="Playfair Display" panose="00000500000000000000" pitchFamily="50" charset="0"/>
                <a:ea typeface="Vollkorn" panose="00000500000000000000" pitchFamily="2" charset="0"/>
                <a:cs typeface="Open Sans" panose="020B0606030504020204" pitchFamily="34" charset="0"/>
              </a:rPr>
              <a:t>PHONE </a:t>
            </a:r>
            <a:r>
              <a:rPr lang="en-US" dirty="0" smtClean="0">
                <a:solidFill>
                  <a:schemeClr val="bg1"/>
                </a:solidFill>
                <a:latin typeface="Playfair Display" panose="00000500000000000000" pitchFamily="50" charset="0"/>
                <a:ea typeface="Vollkorn" panose="00000500000000000000" pitchFamily="2" charset="0"/>
                <a:cs typeface="Open Sans" panose="020B0606030504020204" pitchFamily="34" charset="0"/>
              </a:rPr>
              <a:t>D</a:t>
            </a:r>
            <a:r>
              <a:rPr lang="id-ID" dirty="0" smtClean="0">
                <a:solidFill>
                  <a:schemeClr val="bg1"/>
                </a:solidFill>
                <a:latin typeface="Playfair Display" panose="00000500000000000000" pitchFamily="50" charset="0"/>
                <a:ea typeface="Vollkorn" panose="00000500000000000000" pitchFamily="2" charset="0"/>
                <a:cs typeface="Open Sans" panose="020B0606030504020204" pitchFamily="34" charset="0"/>
              </a:rPr>
              <a:t>EVICE </a:t>
            </a:r>
            <a:r>
              <a:rPr lang="en-US" dirty="0" smtClean="0">
                <a:solidFill>
                  <a:schemeClr val="bg1"/>
                </a:solidFill>
                <a:latin typeface="Playfair Display" panose="00000500000000000000" pitchFamily="50" charset="0"/>
                <a:ea typeface="Vollkorn" panose="00000500000000000000" pitchFamily="2" charset="0"/>
                <a:cs typeface="Open Sans" panose="020B0606030504020204" pitchFamily="34" charset="0"/>
              </a:rPr>
              <a:t>M</a:t>
            </a:r>
            <a:r>
              <a:rPr lang="id-ID" dirty="0" smtClean="0">
                <a:solidFill>
                  <a:schemeClr val="bg1"/>
                </a:solidFill>
                <a:latin typeface="Playfair Display" panose="00000500000000000000" pitchFamily="50" charset="0"/>
                <a:ea typeface="Vollkorn" panose="00000500000000000000" pitchFamily="2" charset="0"/>
                <a:cs typeface="Open Sans" panose="020B0606030504020204" pitchFamily="34" charset="0"/>
              </a:rPr>
              <a:t>OCKUP </a:t>
            </a:r>
            <a:r>
              <a:rPr lang="en-US" dirty="0" smtClean="0">
                <a:solidFill>
                  <a:schemeClr val="bg1"/>
                </a:solidFill>
                <a:latin typeface="Playfair Display" panose="00000500000000000000" pitchFamily="50" charset="0"/>
                <a:ea typeface="Vollkorn" panose="00000500000000000000" pitchFamily="2" charset="0"/>
                <a:cs typeface="Open Sans" panose="020B0606030504020204" pitchFamily="34" charset="0"/>
              </a:rPr>
              <a:t>S</a:t>
            </a:r>
            <a:r>
              <a:rPr lang="id-ID" dirty="0" smtClean="0">
                <a:solidFill>
                  <a:schemeClr val="bg1"/>
                </a:solidFill>
                <a:latin typeface="Playfair Display" panose="00000500000000000000" pitchFamily="50" charset="0"/>
                <a:ea typeface="Vollkorn" panose="00000500000000000000" pitchFamily="2" charset="0"/>
                <a:cs typeface="Open Sans" panose="020B0606030504020204" pitchFamily="34" charset="0"/>
              </a:rPr>
              <a:t>LIDE</a:t>
            </a:r>
            <a:endParaRPr lang="id-ID" dirty="0">
              <a:solidFill>
                <a:schemeClr val="bg1"/>
              </a:solidFill>
              <a:latin typeface="Playfair Display" panose="00000500000000000000" pitchFamily="50" charset="0"/>
              <a:ea typeface="Vollkorn" panose="00000500000000000000" pitchFamily="2" charset="0"/>
              <a:cs typeface="Open Sans" panose="020B0606030504020204" pitchFamily="34" charset="0"/>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1225079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E794D"/>
        </a:solidFill>
        <a:effectLst/>
      </p:bgPr>
    </p:bg>
    <p:spTree>
      <p:nvGrpSpPr>
        <p:cNvPr id="1" name=""/>
        <p:cNvGrpSpPr/>
        <p:nvPr/>
      </p:nvGrpSpPr>
      <p:grpSpPr>
        <a:xfrm>
          <a:off x="0" y="0"/>
          <a:ext cx="0" cy="0"/>
          <a:chOff x="0" y="0"/>
          <a:chExt cx="0" cy="0"/>
        </a:xfrm>
      </p:grpSpPr>
      <p:sp>
        <p:nvSpPr>
          <p:cNvPr id="17" name="Oval 16"/>
          <p:cNvSpPr/>
          <p:nvPr/>
        </p:nvSpPr>
        <p:spPr>
          <a:xfrm rot="19788625">
            <a:off x="3282949" y="2393950"/>
            <a:ext cx="5651500" cy="2108200"/>
          </a:xfrm>
          <a:prstGeom prst="ellipse">
            <a:avLst/>
          </a:pr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349250" y="6044452"/>
            <a:ext cx="1727198" cy="662419"/>
            <a:chOff x="247655" y="5930152"/>
            <a:chExt cx="1727198" cy="662419"/>
          </a:xfrm>
        </p:grpSpPr>
        <p:sp>
          <p:nvSpPr>
            <p:cNvPr id="4" name="Shape 4690"/>
            <p:cNvSpPr/>
            <p:nvPr/>
          </p:nvSpPr>
          <p:spPr>
            <a:xfrm>
              <a:off x="247655" y="6230542"/>
              <a:ext cx="305130" cy="305210"/>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sp>
          <p:nvSpPr>
            <p:cNvPr id="5" name="Text Placeholder 6">
              <a:extLst>
                <a:ext uri="{FF2B5EF4-FFF2-40B4-BE49-F238E27FC236}">
                  <a16:creationId xmlns="" xmlns:a16="http://schemas.microsoft.com/office/drawing/2014/main" id="{BA3DC23B-4D0A-9749-A05B-35A16027E9CA}"/>
                </a:ext>
              </a:extLst>
            </p:cNvPr>
            <p:cNvSpPr txBox="1">
              <a:spLocks/>
            </p:cNvSpPr>
            <p:nvPr/>
          </p:nvSpPr>
          <p:spPr>
            <a:xfrm>
              <a:off x="603254" y="6296518"/>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WWW.MERCHILD.COM</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16:creationId xmlns="" xmlns:a16="http://schemas.microsoft.com/office/drawing/2014/main" id="{BA3DC23B-4D0A-9749-A05B-35A16027E9CA}"/>
                </a:ext>
              </a:extLst>
            </p:cNvPr>
            <p:cNvSpPr txBox="1">
              <a:spLocks/>
            </p:cNvSpPr>
            <p:nvPr/>
          </p:nvSpPr>
          <p:spPr>
            <a:xfrm>
              <a:off x="603254" y="5930152"/>
              <a:ext cx="825497"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8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PAGE 04-35</a:t>
              </a:r>
            </a:p>
            <a:p>
              <a:pPr marL="0" indent="0">
                <a:lnSpc>
                  <a:spcPct val="100000"/>
                </a:lnSpc>
                <a:spcBef>
                  <a:spcPts val="0"/>
                </a:spcBef>
                <a:buNone/>
                <a:defRPr sz="3200"/>
              </a:pPr>
              <a:r>
                <a:rPr lang="en-US" sz="8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TOTAL SLIDE</a:t>
              </a:r>
              <a:endParaRPr lang="en-US" sz="8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7" name="Group 6"/>
          <p:cNvGrpSpPr/>
          <p:nvPr/>
        </p:nvGrpSpPr>
        <p:grpSpPr>
          <a:xfrm>
            <a:off x="10083339" y="6410819"/>
            <a:ext cx="1910611" cy="239234"/>
            <a:chOff x="8744744" y="6410819"/>
            <a:chExt cx="1910611" cy="239234"/>
          </a:xfrm>
        </p:grpSpPr>
        <p:sp>
          <p:nvSpPr>
            <p:cNvPr id="8" name="Text Placeholder 6">
              <a:extLst>
                <a:ext uri="{FF2B5EF4-FFF2-40B4-BE49-F238E27FC236}">
                  <a16:creationId xmlns="" xmlns:a16="http://schemas.microsoft.com/office/drawing/2014/main" id="{BA3DC23B-4D0A-9749-A05B-35A16027E9CA}"/>
                </a:ext>
              </a:extLst>
            </p:cNvPr>
            <p:cNvSpPr txBox="1">
              <a:spLocks/>
            </p:cNvSpPr>
            <p:nvPr/>
          </p:nvSpPr>
          <p:spPr>
            <a:xfrm>
              <a:off x="8744744" y="6410819"/>
              <a:ext cx="450056" cy="2392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sz="1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9" name="Straight Connector 8"/>
            <p:cNvCxnSpPr/>
            <p:nvPr/>
          </p:nvCxnSpPr>
          <p:spPr>
            <a:xfrm>
              <a:off x="9054300" y="6531004"/>
              <a:ext cx="13462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hape 4608"/>
            <p:cNvSpPr/>
            <p:nvPr/>
          </p:nvSpPr>
          <p:spPr>
            <a:xfrm>
              <a:off x="10492230" y="6449420"/>
              <a:ext cx="163125" cy="163168"/>
            </a:xfrm>
            <a:custGeom>
              <a:avLst/>
              <a:gdLst/>
              <a:ahLst/>
              <a:cxnLst/>
              <a:rect l="0" t="0" r="0" b="0"/>
              <a:pathLst>
                <a:path w="120000" h="120000" extrusionOk="0">
                  <a:moveTo>
                    <a:pt x="83470" y="55646"/>
                  </a:moveTo>
                  <a:lnTo>
                    <a:pt x="83470" y="55646"/>
                  </a:lnTo>
                  <a:cubicBezTo>
                    <a:pt x="63974" y="36151"/>
                    <a:pt x="63974" y="36151"/>
                    <a:pt x="63974" y="36151"/>
                  </a:cubicBezTo>
                  <a:cubicBezTo>
                    <a:pt x="61324" y="33312"/>
                    <a:pt x="58485" y="33312"/>
                    <a:pt x="58485" y="36151"/>
                  </a:cubicBezTo>
                  <a:cubicBezTo>
                    <a:pt x="55646" y="36151"/>
                    <a:pt x="55646" y="38990"/>
                    <a:pt x="58485" y="41829"/>
                  </a:cubicBezTo>
                  <a:cubicBezTo>
                    <a:pt x="72492" y="55646"/>
                    <a:pt x="72492" y="55646"/>
                    <a:pt x="72492" y="55646"/>
                  </a:cubicBezTo>
                  <a:cubicBezTo>
                    <a:pt x="33312" y="55646"/>
                    <a:pt x="33312" y="55646"/>
                    <a:pt x="33312" y="55646"/>
                  </a:cubicBezTo>
                  <a:cubicBezTo>
                    <a:pt x="30662" y="55646"/>
                    <a:pt x="30662" y="58485"/>
                    <a:pt x="30662" y="58485"/>
                  </a:cubicBezTo>
                  <a:cubicBezTo>
                    <a:pt x="30662" y="61324"/>
                    <a:pt x="30662" y="63974"/>
                    <a:pt x="33312" y="63974"/>
                  </a:cubicBezTo>
                  <a:cubicBezTo>
                    <a:pt x="72492" y="63974"/>
                    <a:pt x="72492" y="63974"/>
                    <a:pt x="72492" y="63974"/>
                  </a:cubicBezTo>
                  <a:cubicBezTo>
                    <a:pt x="58485" y="77981"/>
                    <a:pt x="58485" y="77981"/>
                    <a:pt x="58485" y="77981"/>
                  </a:cubicBezTo>
                  <a:cubicBezTo>
                    <a:pt x="55646" y="80820"/>
                    <a:pt x="55646" y="83659"/>
                    <a:pt x="58485" y="83659"/>
                  </a:cubicBezTo>
                  <a:cubicBezTo>
                    <a:pt x="58485" y="86309"/>
                    <a:pt x="61324" y="86309"/>
                    <a:pt x="63974" y="83659"/>
                  </a:cubicBezTo>
                  <a:cubicBezTo>
                    <a:pt x="83470" y="63974"/>
                    <a:pt x="83470" y="63974"/>
                    <a:pt x="83470" y="63974"/>
                  </a:cubicBezTo>
                  <a:cubicBezTo>
                    <a:pt x="83470" y="61324"/>
                    <a:pt x="83470" y="61324"/>
                    <a:pt x="83470" y="58485"/>
                  </a:cubicBezTo>
                  <a:lnTo>
                    <a:pt x="83470" y="55646"/>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11" name="Group 10"/>
          <p:cNvGrpSpPr/>
          <p:nvPr/>
        </p:nvGrpSpPr>
        <p:grpSpPr>
          <a:xfrm rot="16200000">
            <a:off x="5956899" y="-1519881"/>
            <a:ext cx="303597" cy="3539726"/>
            <a:chOff x="11693803" y="1210074"/>
            <a:chExt cx="303597" cy="3539726"/>
          </a:xfrm>
        </p:grpSpPr>
        <p:sp>
          <p:nvSpPr>
            <p:cNvPr id="12"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11031" y="1603084"/>
              <a:ext cx="1075929" cy="28990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473732" y="2890150"/>
              <a:ext cx="769647" cy="2776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MEDIA</a:t>
              </a:r>
              <a:endParaRPr lang="en-US" sz="1000" spc="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 Placeholder 6">
              <a:extLst>
                <a:ext uri="{FF2B5EF4-FFF2-40B4-BE49-F238E27FC236}">
                  <a16:creationId xmlns="" xmlns:a16="http://schemas.microsoft.com/office/drawing/2014/main" id="{BA3DC23B-4D0A-9749-A05B-35A16027E9CA}"/>
                </a:ext>
              </a:extLst>
            </p:cNvPr>
            <p:cNvSpPr txBox="1">
              <a:spLocks/>
            </p:cNvSpPr>
            <p:nvPr/>
          </p:nvSpPr>
          <p:spPr>
            <a:xfrm rot="5400000">
              <a:off x="11356694" y="4109095"/>
              <a:ext cx="977814" cy="3035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LAYOUT</a:t>
              </a:r>
              <a:endParaRPr lang="en-US" sz="1000" spc="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6" name="TextBox 15"/>
          <p:cNvSpPr txBox="1"/>
          <p:nvPr/>
        </p:nvSpPr>
        <p:spPr>
          <a:xfrm>
            <a:off x="1373903" y="2504470"/>
            <a:ext cx="9469592" cy="1862048"/>
          </a:xfrm>
          <a:prstGeom prst="rect">
            <a:avLst/>
          </a:prstGeom>
          <a:noFill/>
          <a:effectLst/>
        </p:spPr>
        <p:txBody>
          <a:bodyPr wrap="square" rtlCol="0">
            <a:spAutoFit/>
          </a:bodyPr>
          <a:lstStyle/>
          <a:p>
            <a:pPr algn="ctr"/>
            <a:r>
              <a:rPr lang="en-US" sz="11500" spc="300" dirty="0" smtClean="0">
                <a:solidFill>
                  <a:schemeClr val="tx1">
                    <a:lumMod val="75000"/>
                    <a:lumOff val="25000"/>
                  </a:schemeClr>
                </a:solidFill>
                <a:latin typeface="Playfair Display" panose="00000500000000000000" pitchFamily="50" charset="0"/>
                <a:ea typeface="Vollkorn" panose="00000500000000000000" pitchFamily="2" charset="0"/>
                <a:cs typeface="Times New Roman" panose="02020603050405020304" pitchFamily="18" charset="0"/>
              </a:rPr>
              <a:t>THANKYOU</a:t>
            </a:r>
            <a:endParaRPr lang="id-ID" sz="11500" spc="300" dirty="0">
              <a:solidFill>
                <a:schemeClr val="tx1">
                  <a:lumMod val="75000"/>
                  <a:lumOff val="25000"/>
                </a:schemeClr>
              </a:solidFill>
              <a:latin typeface="Playfair Display" panose="00000500000000000000" pitchFamily="50" charset="0"/>
              <a:ea typeface="Vollkorn" panose="00000500000000000000" pitchFamily="2" charset="0"/>
              <a:cs typeface="Times New Roman" panose="02020603050405020304" pitchFamily="18"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227475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582"/>
        <p:cNvGrpSpPr/>
        <p:nvPr/>
      </p:nvGrpSpPr>
      <p:grpSpPr>
        <a:xfrm>
          <a:off x="0" y="0"/>
          <a:ext cx="0" cy="0"/>
          <a:chOff x="0" y="0"/>
          <a:chExt cx="0" cy="0"/>
        </a:xfrm>
      </p:grpSpPr>
      <p:sp>
        <p:nvSpPr>
          <p:cNvPr id="4584" name="Shape 4584"/>
          <p:cNvSpPr/>
          <p:nvPr/>
        </p:nvSpPr>
        <p:spPr>
          <a:xfrm>
            <a:off x="10417736" y="5601466"/>
            <a:ext cx="227524" cy="127024"/>
          </a:xfrm>
          <a:custGeom>
            <a:avLst/>
            <a:gdLst/>
            <a:ahLst/>
            <a:cxnLst/>
            <a:rect l="0" t="0" r="0" b="0"/>
            <a:pathLst>
              <a:path w="120000" h="120000" extrusionOk="0">
                <a:moveTo>
                  <a:pt x="119745" y="106015"/>
                </a:moveTo>
                <a:lnTo>
                  <a:pt x="119745" y="106015"/>
                </a:lnTo>
                <a:cubicBezTo>
                  <a:pt x="63813" y="0"/>
                  <a:pt x="63813" y="0"/>
                  <a:pt x="63813" y="0"/>
                </a:cubicBezTo>
                <a:cubicBezTo>
                  <a:pt x="63813" y="0"/>
                  <a:pt x="63813" y="0"/>
                  <a:pt x="60000" y="0"/>
                </a:cubicBezTo>
                <a:cubicBezTo>
                  <a:pt x="60000" y="0"/>
                  <a:pt x="60000" y="0"/>
                  <a:pt x="56186" y="0"/>
                </a:cubicBezTo>
                <a:cubicBezTo>
                  <a:pt x="3813" y="106015"/>
                  <a:pt x="3813" y="106015"/>
                  <a:pt x="3813" y="106015"/>
                </a:cubicBezTo>
                <a:cubicBezTo>
                  <a:pt x="0" y="112781"/>
                  <a:pt x="0" y="112781"/>
                  <a:pt x="3813" y="119548"/>
                </a:cubicBezTo>
                <a:cubicBezTo>
                  <a:pt x="3813" y="119548"/>
                  <a:pt x="7627" y="119548"/>
                  <a:pt x="11186" y="119548"/>
                </a:cubicBezTo>
                <a:cubicBezTo>
                  <a:pt x="60000" y="19849"/>
                  <a:pt x="60000" y="19849"/>
                  <a:pt x="60000" y="19849"/>
                </a:cubicBezTo>
                <a:cubicBezTo>
                  <a:pt x="112372" y="119548"/>
                  <a:pt x="112372" y="119548"/>
                  <a:pt x="112372" y="119548"/>
                </a:cubicBezTo>
                <a:cubicBezTo>
                  <a:pt x="116186" y="119548"/>
                  <a:pt x="116186" y="119548"/>
                  <a:pt x="119745" y="119548"/>
                </a:cubicBezTo>
                <a:cubicBezTo>
                  <a:pt x="119745" y="112781"/>
                  <a:pt x="119745" y="112781"/>
                  <a:pt x="119745" y="106015"/>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86" name="Shape 4586"/>
          <p:cNvSpPr/>
          <p:nvPr/>
        </p:nvSpPr>
        <p:spPr>
          <a:xfrm>
            <a:off x="9498815" y="5550304"/>
            <a:ext cx="126991" cy="227583"/>
          </a:xfrm>
          <a:custGeom>
            <a:avLst/>
            <a:gdLst/>
            <a:ahLst/>
            <a:cxnLst/>
            <a:rect l="0" t="0" r="0" b="0"/>
            <a:pathLst>
              <a:path w="120000" h="120000" extrusionOk="0">
                <a:moveTo>
                  <a:pt x="19924" y="59745"/>
                </a:moveTo>
                <a:lnTo>
                  <a:pt x="19924" y="59745"/>
                </a:lnTo>
                <a:cubicBezTo>
                  <a:pt x="119547" y="7372"/>
                  <a:pt x="119547" y="7372"/>
                  <a:pt x="119547" y="7372"/>
                </a:cubicBezTo>
                <a:cubicBezTo>
                  <a:pt x="119547" y="7372"/>
                  <a:pt x="119547" y="3559"/>
                  <a:pt x="119547" y="0"/>
                </a:cubicBezTo>
                <a:cubicBezTo>
                  <a:pt x="113207" y="0"/>
                  <a:pt x="113207" y="0"/>
                  <a:pt x="106415" y="0"/>
                </a:cubicBezTo>
                <a:cubicBezTo>
                  <a:pt x="0" y="56186"/>
                  <a:pt x="0" y="56186"/>
                  <a:pt x="0" y="56186"/>
                </a:cubicBezTo>
                <a:lnTo>
                  <a:pt x="0" y="59745"/>
                </a:lnTo>
                <a:lnTo>
                  <a:pt x="0" y="63559"/>
                </a:lnTo>
                <a:cubicBezTo>
                  <a:pt x="106415" y="119745"/>
                  <a:pt x="106415" y="119745"/>
                  <a:pt x="106415" y="119745"/>
                </a:cubicBezTo>
                <a:cubicBezTo>
                  <a:pt x="113207" y="119745"/>
                  <a:pt x="113207" y="119745"/>
                  <a:pt x="119547" y="119745"/>
                </a:cubicBezTo>
                <a:cubicBezTo>
                  <a:pt x="119547" y="115932"/>
                  <a:pt x="119547" y="112372"/>
                  <a:pt x="119547" y="112372"/>
                </a:cubicBezTo>
                <a:lnTo>
                  <a:pt x="19924" y="59745"/>
                </a:ln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88" name="Shape 4588"/>
          <p:cNvSpPr/>
          <p:nvPr/>
        </p:nvSpPr>
        <p:spPr>
          <a:xfrm>
            <a:off x="8429976" y="5516783"/>
            <a:ext cx="305131" cy="296389"/>
          </a:xfrm>
          <a:custGeom>
            <a:avLst/>
            <a:gdLst/>
            <a:ahLst/>
            <a:cxnLst/>
            <a:rect l="0" t="0" r="0" b="0"/>
            <a:pathLst>
              <a:path w="120000" h="120000" extrusionOk="0">
                <a:moveTo>
                  <a:pt x="47318" y="65718"/>
                </a:moveTo>
                <a:lnTo>
                  <a:pt x="47318" y="65718"/>
                </a:lnTo>
                <a:cubicBezTo>
                  <a:pt x="8328" y="108368"/>
                  <a:pt x="8328" y="108368"/>
                  <a:pt x="8328" y="108368"/>
                </a:cubicBezTo>
                <a:cubicBezTo>
                  <a:pt x="8328" y="82778"/>
                  <a:pt x="8328" y="82778"/>
                  <a:pt x="8328" y="82778"/>
                </a:cubicBezTo>
                <a:cubicBezTo>
                  <a:pt x="8328" y="79870"/>
                  <a:pt x="5488" y="79870"/>
                  <a:pt x="2649" y="79870"/>
                </a:cubicBezTo>
                <a:cubicBezTo>
                  <a:pt x="2649" y="79870"/>
                  <a:pt x="0" y="79870"/>
                  <a:pt x="0" y="82778"/>
                </a:cubicBezTo>
                <a:cubicBezTo>
                  <a:pt x="0" y="117092"/>
                  <a:pt x="0" y="117092"/>
                  <a:pt x="0" y="117092"/>
                </a:cubicBezTo>
                <a:lnTo>
                  <a:pt x="0" y="119806"/>
                </a:lnTo>
                <a:cubicBezTo>
                  <a:pt x="2649" y="119806"/>
                  <a:pt x="2649" y="119806"/>
                  <a:pt x="2649" y="119806"/>
                </a:cubicBezTo>
                <a:cubicBezTo>
                  <a:pt x="36151" y="119806"/>
                  <a:pt x="36151" y="119806"/>
                  <a:pt x="36151" y="119806"/>
                </a:cubicBezTo>
                <a:cubicBezTo>
                  <a:pt x="38990" y="119806"/>
                  <a:pt x="41829" y="119806"/>
                  <a:pt x="41829" y="117092"/>
                </a:cubicBezTo>
                <a:cubicBezTo>
                  <a:pt x="41829" y="114184"/>
                  <a:pt x="38990" y="114184"/>
                  <a:pt x="36151" y="114184"/>
                </a:cubicBezTo>
                <a:cubicBezTo>
                  <a:pt x="10977" y="114184"/>
                  <a:pt x="10977" y="114184"/>
                  <a:pt x="10977" y="114184"/>
                </a:cubicBezTo>
                <a:cubicBezTo>
                  <a:pt x="52807" y="71340"/>
                  <a:pt x="52807" y="71340"/>
                  <a:pt x="52807" y="71340"/>
                </a:cubicBezTo>
                <a:lnTo>
                  <a:pt x="47318" y="65718"/>
                </a:lnTo>
                <a:close/>
                <a:moveTo>
                  <a:pt x="116971" y="0"/>
                </a:moveTo>
                <a:lnTo>
                  <a:pt x="116971" y="0"/>
                </a:lnTo>
                <a:cubicBezTo>
                  <a:pt x="116971" y="0"/>
                  <a:pt x="116971" y="0"/>
                  <a:pt x="114132" y="0"/>
                </a:cubicBezTo>
                <a:cubicBezTo>
                  <a:pt x="80630" y="0"/>
                  <a:pt x="80630" y="0"/>
                  <a:pt x="80630" y="0"/>
                </a:cubicBezTo>
                <a:cubicBezTo>
                  <a:pt x="80630" y="0"/>
                  <a:pt x="77981" y="0"/>
                  <a:pt x="77981" y="2907"/>
                </a:cubicBezTo>
                <a:cubicBezTo>
                  <a:pt x="77981" y="5621"/>
                  <a:pt x="80630" y="5621"/>
                  <a:pt x="80630" y="5621"/>
                </a:cubicBezTo>
                <a:cubicBezTo>
                  <a:pt x="105804" y="5621"/>
                  <a:pt x="105804" y="5621"/>
                  <a:pt x="105804" y="5621"/>
                </a:cubicBezTo>
                <a:cubicBezTo>
                  <a:pt x="66813" y="48465"/>
                  <a:pt x="66813" y="48465"/>
                  <a:pt x="66813" y="48465"/>
                </a:cubicBezTo>
                <a:cubicBezTo>
                  <a:pt x="72492" y="54281"/>
                  <a:pt x="72492" y="54281"/>
                  <a:pt x="72492" y="54281"/>
                </a:cubicBezTo>
                <a:cubicBezTo>
                  <a:pt x="111293" y="11437"/>
                  <a:pt x="111293" y="11437"/>
                  <a:pt x="111293" y="11437"/>
                </a:cubicBezTo>
                <a:cubicBezTo>
                  <a:pt x="111293" y="37027"/>
                  <a:pt x="111293" y="37027"/>
                  <a:pt x="111293" y="37027"/>
                </a:cubicBezTo>
                <a:cubicBezTo>
                  <a:pt x="111293" y="39935"/>
                  <a:pt x="114132" y="39935"/>
                  <a:pt x="114132" y="39935"/>
                </a:cubicBezTo>
                <a:cubicBezTo>
                  <a:pt x="116971" y="39935"/>
                  <a:pt x="119810" y="39935"/>
                  <a:pt x="119810" y="37027"/>
                </a:cubicBezTo>
                <a:cubicBezTo>
                  <a:pt x="119810" y="2907"/>
                  <a:pt x="119810" y="2907"/>
                  <a:pt x="119810" y="2907"/>
                </a:cubicBezTo>
                <a:cubicBezTo>
                  <a:pt x="119810" y="2907"/>
                  <a:pt x="119810" y="0"/>
                  <a:pt x="116971" y="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0" name="Shape 4590"/>
          <p:cNvSpPr/>
          <p:nvPr/>
        </p:nvSpPr>
        <p:spPr>
          <a:xfrm>
            <a:off x="7519875" y="5516783"/>
            <a:ext cx="126991" cy="296389"/>
          </a:xfrm>
          <a:custGeom>
            <a:avLst/>
            <a:gdLst/>
            <a:ahLst/>
            <a:cxnLst/>
            <a:rect l="0" t="0" r="0" b="0"/>
            <a:pathLst>
              <a:path w="120000" h="120000" extrusionOk="0">
                <a:moveTo>
                  <a:pt x="106415" y="91308"/>
                </a:moveTo>
                <a:lnTo>
                  <a:pt x="106415" y="91308"/>
                </a:lnTo>
                <a:cubicBezTo>
                  <a:pt x="66566" y="108368"/>
                  <a:pt x="66566" y="108368"/>
                  <a:pt x="66566" y="108368"/>
                </a:cubicBezTo>
                <a:cubicBezTo>
                  <a:pt x="66566" y="11437"/>
                  <a:pt x="66566" y="11437"/>
                  <a:pt x="66566" y="11437"/>
                </a:cubicBezTo>
                <a:cubicBezTo>
                  <a:pt x="106415" y="28497"/>
                  <a:pt x="106415" y="28497"/>
                  <a:pt x="106415" y="28497"/>
                </a:cubicBezTo>
                <a:cubicBezTo>
                  <a:pt x="113207" y="28497"/>
                  <a:pt x="113207" y="28497"/>
                  <a:pt x="119547" y="28497"/>
                </a:cubicBezTo>
                <a:cubicBezTo>
                  <a:pt x="119547" y="25783"/>
                  <a:pt x="119547" y="22875"/>
                  <a:pt x="119547" y="22875"/>
                </a:cubicBezTo>
                <a:cubicBezTo>
                  <a:pt x="66566" y="0"/>
                  <a:pt x="66566" y="0"/>
                  <a:pt x="66566" y="0"/>
                </a:cubicBezTo>
                <a:lnTo>
                  <a:pt x="59773" y="0"/>
                </a:lnTo>
                <a:lnTo>
                  <a:pt x="52981" y="0"/>
                </a:lnTo>
                <a:cubicBezTo>
                  <a:pt x="0" y="22875"/>
                  <a:pt x="0" y="22875"/>
                  <a:pt x="0" y="22875"/>
                </a:cubicBezTo>
                <a:cubicBezTo>
                  <a:pt x="0" y="22875"/>
                  <a:pt x="0" y="25783"/>
                  <a:pt x="0" y="28497"/>
                </a:cubicBezTo>
                <a:cubicBezTo>
                  <a:pt x="6339" y="28497"/>
                  <a:pt x="6339" y="28497"/>
                  <a:pt x="13132" y="28497"/>
                </a:cubicBezTo>
                <a:cubicBezTo>
                  <a:pt x="52981" y="11437"/>
                  <a:pt x="52981" y="11437"/>
                  <a:pt x="52981" y="11437"/>
                </a:cubicBezTo>
                <a:cubicBezTo>
                  <a:pt x="52981" y="108368"/>
                  <a:pt x="52981" y="108368"/>
                  <a:pt x="52981" y="108368"/>
                </a:cubicBezTo>
                <a:cubicBezTo>
                  <a:pt x="13132" y="91308"/>
                  <a:pt x="13132" y="91308"/>
                  <a:pt x="13132" y="91308"/>
                </a:cubicBezTo>
                <a:cubicBezTo>
                  <a:pt x="6339" y="91308"/>
                  <a:pt x="6339" y="91308"/>
                  <a:pt x="0" y="91308"/>
                </a:cubicBezTo>
                <a:cubicBezTo>
                  <a:pt x="0" y="94216"/>
                  <a:pt x="0" y="96930"/>
                  <a:pt x="0" y="96930"/>
                </a:cubicBezTo>
                <a:cubicBezTo>
                  <a:pt x="52981" y="119806"/>
                  <a:pt x="52981" y="119806"/>
                  <a:pt x="52981" y="119806"/>
                </a:cubicBezTo>
                <a:lnTo>
                  <a:pt x="59773" y="119806"/>
                </a:lnTo>
                <a:lnTo>
                  <a:pt x="66566" y="119806"/>
                </a:lnTo>
                <a:cubicBezTo>
                  <a:pt x="119547" y="96930"/>
                  <a:pt x="119547" y="96930"/>
                  <a:pt x="119547" y="96930"/>
                </a:cubicBezTo>
                <a:cubicBezTo>
                  <a:pt x="119547" y="96930"/>
                  <a:pt x="119547" y="94216"/>
                  <a:pt x="119547" y="91308"/>
                </a:cubicBezTo>
                <a:cubicBezTo>
                  <a:pt x="113207" y="91308"/>
                  <a:pt x="113207" y="91308"/>
                  <a:pt x="106415" y="91308"/>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2" name="Shape 4592"/>
          <p:cNvSpPr/>
          <p:nvPr/>
        </p:nvSpPr>
        <p:spPr>
          <a:xfrm>
            <a:off x="6470439" y="5529133"/>
            <a:ext cx="253982" cy="269925"/>
          </a:xfrm>
          <a:custGeom>
            <a:avLst/>
            <a:gdLst/>
            <a:ahLst/>
            <a:cxnLst/>
            <a:rect l="0" t="0" r="0" b="0"/>
            <a:pathLst>
              <a:path w="120000" h="120000" extrusionOk="0">
                <a:moveTo>
                  <a:pt x="53107" y="31657"/>
                </a:moveTo>
                <a:lnTo>
                  <a:pt x="53107" y="31657"/>
                </a:lnTo>
                <a:cubicBezTo>
                  <a:pt x="53107" y="6417"/>
                  <a:pt x="53107" y="6417"/>
                  <a:pt x="53107" y="6417"/>
                </a:cubicBezTo>
                <a:cubicBezTo>
                  <a:pt x="53107" y="3208"/>
                  <a:pt x="53107" y="3208"/>
                  <a:pt x="49943" y="3208"/>
                </a:cubicBezTo>
                <a:cubicBezTo>
                  <a:pt x="49943" y="0"/>
                  <a:pt x="46553" y="0"/>
                  <a:pt x="43163" y="3208"/>
                </a:cubicBezTo>
                <a:cubicBezTo>
                  <a:pt x="0" y="47272"/>
                  <a:pt x="0" y="47272"/>
                  <a:pt x="0" y="47272"/>
                </a:cubicBezTo>
                <a:cubicBezTo>
                  <a:pt x="0" y="50481"/>
                  <a:pt x="0" y="50481"/>
                  <a:pt x="0" y="50481"/>
                </a:cubicBezTo>
                <a:cubicBezTo>
                  <a:pt x="0" y="53689"/>
                  <a:pt x="0" y="53689"/>
                  <a:pt x="0" y="53689"/>
                </a:cubicBezTo>
                <a:cubicBezTo>
                  <a:pt x="43163" y="100748"/>
                  <a:pt x="43163" y="100748"/>
                  <a:pt x="43163" y="100748"/>
                </a:cubicBezTo>
                <a:cubicBezTo>
                  <a:pt x="46553" y="100748"/>
                  <a:pt x="46553" y="100748"/>
                  <a:pt x="46553" y="100748"/>
                </a:cubicBezTo>
                <a:cubicBezTo>
                  <a:pt x="49943" y="100748"/>
                  <a:pt x="49943" y="100748"/>
                  <a:pt x="49943" y="100748"/>
                </a:cubicBezTo>
                <a:lnTo>
                  <a:pt x="49943" y="100748"/>
                </a:lnTo>
                <a:cubicBezTo>
                  <a:pt x="53107" y="100748"/>
                  <a:pt x="53107" y="97754"/>
                  <a:pt x="53107" y="97754"/>
                </a:cubicBezTo>
                <a:lnTo>
                  <a:pt x="53107" y="72513"/>
                </a:lnTo>
                <a:cubicBezTo>
                  <a:pt x="79774" y="72513"/>
                  <a:pt x="106440" y="91550"/>
                  <a:pt x="112994" y="119786"/>
                </a:cubicBezTo>
                <a:cubicBezTo>
                  <a:pt x="116384" y="110374"/>
                  <a:pt x="119774" y="104171"/>
                  <a:pt x="119774" y="94545"/>
                </a:cubicBezTo>
                <a:cubicBezTo>
                  <a:pt x="119774" y="59893"/>
                  <a:pt x="89717" y="31657"/>
                  <a:pt x="53107" y="31657"/>
                </a:cubicBezTo>
                <a:close/>
                <a:moveTo>
                  <a:pt x="56497" y="63101"/>
                </a:moveTo>
                <a:lnTo>
                  <a:pt x="56497" y="63101"/>
                </a:lnTo>
                <a:cubicBezTo>
                  <a:pt x="53107" y="63101"/>
                  <a:pt x="43163" y="63101"/>
                  <a:pt x="43163" y="63101"/>
                </a:cubicBezTo>
                <a:cubicBezTo>
                  <a:pt x="43163" y="88342"/>
                  <a:pt x="43163" y="88342"/>
                  <a:pt x="43163" y="88342"/>
                </a:cubicBezTo>
                <a:cubicBezTo>
                  <a:pt x="9943" y="50481"/>
                  <a:pt x="9943" y="50481"/>
                  <a:pt x="9943" y="50481"/>
                </a:cubicBezTo>
                <a:cubicBezTo>
                  <a:pt x="43163" y="15828"/>
                  <a:pt x="43163" y="15828"/>
                  <a:pt x="43163" y="15828"/>
                </a:cubicBezTo>
                <a:cubicBezTo>
                  <a:pt x="43163" y="37860"/>
                  <a:pt x="43163" y="37860"/>
                  <a:pt x="43163" y="37860"/>
                </a:cubicBezTo>
                <a:cubicBezTo>
                  <a:pt x="43163" y="37860"/>
                  <a:pt x="53107" y="37860"/>
                  <a:pt x="56497" y="37860"/>
                </a:cubicBezTo>
                <a:cubicBezTo>
                  <a:pt x="86327" y="41069"/>
                  <a:pt x="109830" y="72513"/>
                  <a:pt x="109830" y="88342"/>
                </a:cubicBezTo>
                <a:cubicBezTo>
                  <a:pt x="99661" y="78930"/>
                  <a:pt x="76610" y="63101"/>
                  <a:pt x="56497" y="63101"/>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4" name="Shape 4594"/>
          <p:cNvSpPr/>
          <p:nvPr/>
        </p:nvSpPr>
        <p:spPr>
          <a:xfrm>
            <a:off x="10391279" y="5068671"/>
            <a:ext cx="305131" cy="206415"/>
          </a:xfrm>
          <a:custGeom>
            <a:avLst/>
            <a:gdLst/>
            <a:ahLst/>
            <a:cxnLst/>
            <a:rect l="0" t="0" r="0" b="0"/>
            <a:pathLst>
              <a:path w="120000" h="120000" extrusionOk="0">
                <a:moveTo>
                  <a:pt x="105993" y="0"/>
                </a:moveTo>
                <a:lnTo>
                  <a:pt x="105993" y="0"/>
                </a:lnTo>
                <a:cubicBezTo>
                  <a:pt x="39179" y="0"/>
                  <a:pt x="39179" y="0"/>
                  <a:pt x="39179" y="0"/>
                </a:cubicBezTo>
                <a:cubicBezTo>
                  <a:pt x="36340" y="0"/>
                  <a:pt x="36340" y="0"/>
                  <a:pt x="36340" y="0"/>
                </a:cubicBezTo>
                <a:cubicBezTo>
                  <a:pt x="2839" y="57892"/>
                  <a:pt x="2839" y="57892"/>
                  <a:pt x="2839" y="57892"/>
                </a:cubicBezTo>
                <a:cubicBezTo>
                  <a:pt x="0" y="57892"/>
                  <a:pt x="0" y="57892"/>
                  <a:pt x="0" y="62107"/>
                </a:cubicBezTo>
                <a:cubicBezTo>
                  <a:pt x="0" y="62107"/>
                  <a:pt x="0" y="62107"/>
                  <a:pt x="2839" y="66042"/>
                </a:cubicBezTo>
                <a:cubicBezTo>
                  <a:pt x="36340" y="119718"/>
                  <a:pt x="36340" y="119718"/>
                  <a:pt x="36340" y="119718"/>
                </a:cubicBezTo>
                <a:cubicBezTo>
                  <a:pt x="36340" y="119718"/>
                  <a:pt x="36340" y="119718"/>
                  <a:pt x="39179" y="119718"/>
                </a:cubicBezTo>
                <a:lnTo>
                  <a:pt x="39179" y="119718"/>
                </a:lnTo>
                <a:cubicBezTo>
                  <a:pt x="105993" y="119718"/>
                  <a:pt x="105993" y="119718"/>
                  <a:pt x="105993" y="119718"/>
                </a:cubicBezTo>
                <a:cubicBezTo>
                  <a:pt x="114321" y="119718"/>
                  <a:pt x="119810" y="111569"/>
                  <a:pt x="119810" y="99203"/>
                </a:cubicBezTo>
                <a:cubicBezTo>
                  <a:pt x="119810" y="20515"/>
                  <a:pt x="119810" y="20515"/>
                  <a:pt x="119810" y="20515"/>
                </a:cubicBezTo>
                <a:cubicBezTo>
                  <a:pt x="119810" y="8149"/>
                  <a:pt x="114321" y="0"/>
                  <a:pt x="105993" y="0"/>
                </a:cubicBezTo>
                <a:close/>
                <a:moveTo>
                  <a:pt x="111482" y="99203"/>
                </a:moveTo>
                <a:lnTo>
                  <a:pt x="111482" y="99203"/>
                </a:lnTo>
                <a:cubicBezTo>
                  <a:pt x="111482" y="103419"/>
                  <a:pt x="108832" y="111569"/>
                  <a:pt x="105993" y="111569"/>
                </a:cubicBezTo>
                <a:cubicBezTo>
                  <a:pt x="39179" y="111569"/>
                  <a:pt x="39179" y="111569"/>
                  <a:pt x="39179" y="111569"/>
                </a:cubicBezTo>
                <a:cubicBezTo>
                  <a:pt x="8517" y="62107"/>
                  <a:pt x="8517" y="62107"/>
                  <a:pt x="8517" y="62107"/>
                </a:cubicBezTo>
                <a:cubicBezTo>
                  <a:pt x="39179" y="12365"/>
                  <a:pt x="39179" y="12365"/>
                  <a:pt x="39179" y="12365"/>
                </a:cubicBezTo>
                <a:cubicBezTo>
                  <a:pt x="105993" y="12365"/>
                  <a:pt x="105993" y="12365"/>
                  <a:pt x="105993" y="12365"/>
                </a:cubicBezTo>
                <a:cubicBezTo>
                  <a:pt x="108832" y="12365"/>
                  <a:pt x="111482" y="16299"/>
                  <a:pt x="111482" y="20515"/>
                </a:cubicBezTo>
                <a:lnTo>
                  <a:pt x="111482" y="99203"/>
                </a:lnTo>
                <a:close/>
                <a:moveTo>
                  <a:pt x="86498" y="41311"/>
                </a:moveTo>
                <a:lnTo>
                  <a:pt x="86498" y="41311"/>
                </a:lnTo>
                <a:cubicBezTo>
                  <a:pt x="83659" y="37096"/>
                  <a:pt x="81009" y="37096"/>
                  <a:pt x="81009" y="41311"/>
                </a:cubicBezTo>
                <a:cubicBezTo>
                  <a:pt x="72492" y="53676"/>
                  <a:pt x="72492" y="53676"/>
                  <a:pt x="72492" y="53676"/>
                </a:cubicBezTo>
                <a:cubicBezTo>
                  <a:pt x="64164" y="41311"/>
                  <a:pt x="64164" y="41311"/>
                  <a:pt x="64164" y="41311"/>
                </a:cubicBezTo>
                <a:cubicBezTo>
                  <a:pt x="61324" y="37096"/>
                  <a:pt x="58675" y="37096"/>
                  <a:pt x="58675" y="41311"/>
                </a:cubicBezTo>
                <a:cubicBezTo>
                  <a:pt x="55835" y="41311"/>
                  <a:pt x="55835" y="45526"/>
                  <a:pt x="58675" y="49461"/>
                </a:cubicBezTo>
                <a:cubicBezTo>
                  <a:pt x="67003" y="62107"/>
                  <a:pt x="67003" y="62107"/>
                  <a:pt x="67003" y="62107"/>
                </a:cubicBezTo>
                <a:cubicBezTo>
                  <a:pt x="58675" y="74473"/>
                  <a:pt x="58675" y="74473"/>
                  <a:pt x="58675" y="74473"/>
                </a:cubicBezTo>
                <a:cubicBezTo>
                  <a:pt x="55835" y="74473"/>
                  <a:pt x="55835" y="78407"/>
                  <a:pt x="58675" y="82622"/>
                </a:cubicBezTo>
                <a:cubicBezTo>
                  <a:pt x="58675" y="82622"/>
                  <a:pt x="61324" y="82622"/>
                  <a:pt x="64164" y="82622"/>
                </a:cubicBezTo>
                <a:cubicBezTo>
                  <a:pt x="72492" y="70257"/>
                  <a:pt x="72492" y="70257"/>
                  <a:pt x="72492" y="70257"/>
                </a:cubicBezTo>
                <a:cubicBezTo>
                  <a:pt x="81009" y="82622"/>
                  <a:pt x="81009" y="82622"/>
                  <a:pt x="81009" y="82622"/>
                </a:cubicBezTo>
                <a:cubicBezTo>
                  <a:pt x="81009" y="82622"/>
                  <a:pt x="83659" y="82622"/>
                  <a:pt x="86498" y="82622"/>
                </a:cubicBezTo>
                <a:cubicBezTo>
                  <a:pt x="86498" y="78407"/>
                  <a:pt x="86498" y="74473"/>
                  <a:pt x="86498" y="74473"/>
                </a:cubicBezTo>
                <a:cubicBezTo>
                  <a:pt x="77981" y="62107"/>
                  <a:pt x="77981" y="62107"/>
                  <a:pt x="77981" y="62107"/>
                </a:cubicBezTo>
                <a:cubicBezTo>
                  <a:pt x="86498" y="49461"/>
                  <a:pt x="86498" y="49461"/>
                  <a:pt x="86498" y="49461"/>
                </a:cubicBezTo>
                <a:cubicBezTo>
                  <a:pt x="86498" y="45526"/>
                  <a:pt x="86498" y="41311"/>
                  <a:pt x="86498" y="41311"/>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6" name="Shape 4596"/>
          <p:cNvSpPr/>
          <p:nvPr/>
        </p:nvSpPr>
        <p:spPr>
          <a:xfrm>
            <a:off x="9414155" y="5019273"/>
            <a:ext cx="296312" cy="227585"/>
          </a:xfrm>
          <a:custGeom>
            <a:avLst/>
            <a:gdLst/>
            <a:ahLst/>
            <a:cxnLst/>
            <a:rect l="0" t="0" r="0" b="0"/>
            <a:pathLst>
              <a:path w="120000" h="120000" extrusionOk="0">
                <a:moveTo>
                  <a:pt x="79870" y="63678"/>
                </a:moveTo>
                <a:lnTo>
                  <a:pt x="79870" y="63678"/>
                </a:lnTo>
                <a:cubicBezTo>
                  <a:pt x="62810" y="86004"/>
                  <a:pt x="62810" y="86004"/>
                  <a:pt x="62810" y="86004"/>
                </a:cubicBezTo>
                <a:cubicBezTo>
                  <a:pt x="62810" y="37547"/>
                  <a:pt x="62810" y="37547"/>
                  <a:pt x="62810" y="37547"/>
                </a:cubicBezTo>
                <a:cubicBezTo>
                  <a:pt x="62810" y="33742"/>
                  <a:pt x="62810" y="29936"/>
                  <a:pt x="59903" y="29936"/>
                </a:cubicBezTo>
                <a:cubicBezTo>
                  <a:pt x="56995" y="29936"/>
                  <a:pt x="56995" y="33742"/>
                  <a:pt x="56995" y="37547"/>
                </a:cubicBezTo>
                <a:cubicBezTo>
                  <a:pt x="56995" y="86004"/>
                  <a:pt x="56995" y="86004"/>
                  <a:pt x="56995" y="86004"/>
                </a:cubicBezTo>
                <a:cubicBezTo>
                  <a:pt x="39935" y="63678"/>
                  <a:pt x="39935" y="63678"/>
                  <a:pt x="39935" y="63678"/>
                </a:cubicBezTo>
                <a:cubicBezTo>
                  <a:pt x="37027" y="59873"/>
                  <a:pt x="37027" y="59873"/>
                  <a:pt x="34313" y="63678"/>
                </a:cubicBezTo>
                <a:cubicBezTo>
                  <a:pt x="34313" y="63678"/>
                  <a:pt x="34313" y="67484"/>
                  <a:pt x="34313" y="71035"/>
                </a:cubicBezTo>
                <a:cubicBezTo>
                  <a:pt x="56995" y="100972"/>
                  <a:pt x="56995" y="100972"/>
                  <a:pt x="56995" y="100972"/>
                </a:cubicBezTo>
                <a:lnTo>
                  <a:pt x="59903" y="100972"/>
                </a:lnTo>
                <a:lnTo>
                  <a:pt x="62810" y="100972"/>
                </a:lnTo>
                <a:cubicBezTo>
                  <a:pt x="85492" y="71035"/>
                  <a:pt x="85492" y="71035"/>
                  <a:pt x="85492" y="71035"/>
                </a:cubicBezTo>
                <a:cubicBezTo>
                  <a:pt x="85492" y="67484"/>
                  <a:pt x="85492" y="63678"/>
                  <a:pt x="85492" y="63678"/>
                </a:cubicBezTo>
                <a:cubicBezTo>
                  <a:pt x="82778" y="59873"/>
                  <a:pt x="82778" y="59873"/>
                  <a:pt x="79870" y="63678"/>
                </a:cubicBezTo>
                <a:close/>
                <a:moveTo>
                  <a:pt x="85492" y="26384"/>
                </a:moveTo>
                <a:lnTo>
                  <a:pt x="85492" y="26384"/>
                </a:lnTo>
                <a:cubicBezTo>
                  <a:pt x="79870" y="11416"/>
                  <a:pt x="68432" y="0"/>
                  <a:pt x="56995" y="0"/>
                </a:cubicBezTo>
                <a:cubicBezTo>
                  <a:pt x="37027" y="0"/>
                  <a:pt x="22875" y="18773"/>
                  <a:pt x="22875" y="41099"/>
                </a:cubicBezTo>
                <a:cubicBezTo>
                  <a:pt x="8529" y="48710"/>
                  <a:pt x="0" y="63678"/>
                  <a:pt x="0" y="82452"/>
                </a:cubicBezTo>
                <a:cubicBezTo>
                  <a:pt x="0" y="100972"/>
                  <a:pt x="11437" y="119746"/>
                  <a:pt x="28497" y="119746"/>
                </a:cubicBezTo>
                <a:cubicBezTo>
                  <a:pt x="94216" y="119746"/>
                  <a:pt x="94216" y="119746"/>
                  <a:pt x="94216" y="119746"/>
                </a:cubicBezTo>
                <a:cubicBezTo>
                  <a:pt x="108368" y="112135"/>
                  <a:pt x="119806" y="93615"/>
                  <a:pt x="119806" y="74841"/>
                </a:cubicBezTo>
                <a:cubicBezTo>
                  <a:pt x="119806" y="48710"/>
                  <a:pt x="105654" y="26384"/>
                  <a:pt x="85492" y="26384"/>
                </a:cubicBezTo>
                <a:close/>
                <a:moveTo>
                  <a:pt x="94216" y="112135"/>
                </a:moveTo>
                <a:lnTo>
                  <a:pt x="94216" y="112135"/>
                </a:lnTo>
                <a:cubicBezTo>
                  <a:pt x="28497" y="112135"/>
                  <a:pt x="28497" y="112135"/>
                  <a:pt x="28497" y="112135"/>
                </a:cubicBezTo>
                <a:cubicBezTo>
                  <a:pt x="28497" y="112135"/>
                  <a:pt x="5621" y="108583"/>
                  <a:pt x="5621" y="82452"/>
                </a:cubicBezTo>
                <a:cubicBezTo>
                  <a:pt x="5621" y="67484"/>
                  <a:pt x="17059" y="52515"/>
                  <a:pt x="28497" y="52515"/>
                </a:cubicBezTo>
                <a:cubicBezTo>
                  <a:pt x="28497" y="29936"/>
                  <a:pt x="39935" y="11416"/>
                  <a:pt x="56995" y="11416"/>
                </a:cubicBezTo>
                <a:cubicBezTo>
                  <a:pt x="68432" y="11416"/>
                  <a:pt x="77156" y="22579"/>
                  <a:pt x="79870" y="37547"/>
                </a:cubicBezTo>
                <a:cubicBezTo>
                  <a:pt x="99838" y="33742"/>
                  <a:pt x="111276" y="56067"/>
                  <a:pt x="114184" y="71035"/>
                </a:cubicBezTo>
                <a:cubicBezTo>
                  <a:pt x="114184" y="86004"/>
                  <a:pt x="105654" y="104778"/>
                  <a:pt x="94216" y="112135"/>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8" name="Shape 4598"/>
          <p:cNvSpPr/>
          <p:nvPr/>
        </p:nvSpPr>
        <p:spPr>
          <a:xfrm>
            <a:off x="8429976" y="5019273"/>
            <a:ext cx="305131" cy="306974"/>
          </a:xfrm>
          <a:custGeom>
            <a:avLst/>
            <a:gdLst/>
            <a:ahLst/>
            <a:cxnLst/>
            <a:rect l="0" t="0" r="0" b="0"/>
            <a:pathLst>
              <a:path w="120000" h="120000" extrusionOk="0">
                <a:moveTo>
                  <a:pt x="69652" y="47433"/>
                </a:moveTo>
                <a:lnTo>
                  <a:pt x="69652" y="47433"/>
                </a:lnTo>
                <a:cubicBezTo>
                  <a:pt x="52807" y="47433"/>
                  <a:pt x="52807" y="47433"/>
                  <a:pt x="52807" y="47433"/>
                </a:cubicBezTo>
                <a:cubicBezTo>
                  <a:pt x="52807" y="33448"/>
                  <a:pt x="52807" y="33448"/>
                  <a:pt x="52807" y="33448"/>
                </a:cubicBezTo>
                <a:cubicBezTo>
                  <a:pt x="52807" y="30614"/>
                  <a:pt x="52807" y="27968"/>
                  <a:pt x="50157" y="27968"/>
                </a:cubicBezTo>
                <a:cubicBezTo>
                  <a:pt x="47318" y="27968"/>
                  <a:pt x="47318" y="30614"/>
                  <a:pt x="47318" y="33448"/>
                </a:cubicBezTo>
                <a:cubicBezTo>
                  <a:pt x="47318" y="47433"/>
                  <a:pt x="47318" y="47433"/>
                  <a:pt x="47318" y="47433"/>
                </a:cubicBezTo>
                <a:cubicBezTo>
                  <a:pt x="30662" y="47433"/>
                  <a:pt x="30662" y="47433"/>
                  <a:pt x="30662" y="47433"/>
                </a:cubicBezTo>
                <a:cubicBezTo>
                  <a:pt x="30662" y="47433"/>
                  <a:pt x="27823" y="47433"/>
                  <a:pt x="27823" y="50267"/>
                </a:cubicBezTo>
                <a:cubicBezTo>
                  <a:pt x="27823" y="52913"/>
                  <a:pt x="30662" y="55748"/>
                  <a:pt x="30662" y="55748"/>
                </a:cubicBezTo>
                <a:cubicBezTo>
                  <a:pt x="47318" y="55748"/>
                  <a:pt x="47318" y="55748"/>
                  <a:pt x="47318" y="55748"/>
                </a:cubicBezTo>
                <a:cubicBezTo>
                  <a:pt x="47318" y="69732"/>
                  <a:pt x="47318" y="69732"/>
                  <a:pt x="47318" y="69732"/>
                </a:cubicBezTo>
                <a:cubicBezTo>
                  <a:pt x="47318" y="72377"/>
                  <a:pt x="47318" y="72377"/>
                  <a:pt x="50157" y="72377"/>
                </a:cubicBezTo>
                <a:cubicBezTo>
                  <a:pt x="52807" y="72377"/>
                  <a:pt x="52807" y="72377"/>
                  <a:pt x="52807" y="69732"/>
                </a:cubicBezTo>
                <a:cubicBezTo>
                  <a:pt x="52807" y="55748"/>
                  <a:pt x="52807" y="55748"/>
                  <a:pt x="52807" y="55748"/>
                </a:cubicBezTo>
                <a:cubicBezTo>
                  <a:pt x="69652" y="55748"/>
                  <a:pt x="69652" y="55748"/>
                  <a:pt x="69652" y="55748"/>
                </a:cubicBezTo>
                <a:cubicBezTo>
                  <a:pt x="69652" y="55748"/>
                  <a:pt x="72492" y="52913"/>
                  <a:pt x="72492" y="50267"/>
                </a:cubicBezTo>
                <a:cubicBezTo>
                  <a:pt x="72492" y="47433"/>
                  <a:pt x="69652" y="47433"/>
                  <a:pt x="69652" y="47433"/>
                </a:cubicBezTo>
                <a:close/>
                <a:moveTo>
                  <a:pt x="116971" y="114141"/>
                </a:moveTo>
                <a:lnTo>
                  <a:pt x="116971" y="114141"/>
                </a:lnTo>
                <a:cubicBezTo>
                  <a:pt x="86309" y="83527"/>
                  <a:pt x="86309" y="83527"/>
                  <a:pt x="86309" y="83527"/>
                </a:cubicBezTo>
                <a:cubicBezTo>
                  <a:pt x="94637" y="75212"/>
                  <a:pt x="100315" y="64062"/>
                  <a:pt x="100315" y="50267"/>
                </a:cubicBezTo>
                <a:cubicBezTo>
                  <a:pt x="100315" y="22299"/>
                  <a:pt x="77981" y="0"/>
                  <a:pt x="50157" y="0"/>
                </a:cubicBezTo>
                <a:cubicBezTo>
                  <a:pt x="22145" y="0"/>
                  <a:pt x="0" y="22299"/>
                  <a:pt x="0" y="50267"/>
                </a:cubicBezTo>
                <a:cubicBezTo>
                  <a:pt x="0" y="78047"/>
                  <a:pt x="22145" y="100157"/>
                  <a:pt x="50157" y="100157"/>
                </a:cubicBezTo>
                <a:cubicBezTo>
                  <a:pt x="61324" y="100157"/>
                  <a:pt x="72492" y="94677"/>
                  <a:pt x="80630" y="89196"/>
                </a:cubicBezTo>
                <a:cubicBezTo>
                  <a:pt x="111293" y="119811"/>
                  <a:pt x="111293" y="119811"/>
                  <a:pt x="111293" y="119811"/>
                </a:cubicBezTo>
                <a:cubicBezTo>
                  <a:pt x="114132" y="119811"/>
                  <a:pt x="116971" y="119811"/>
                  <a:pt x="116971" y="119811"/>
                </a:cubicBezTo>
                <a:cubicBezTo>
                  <a:pt x="119810" y="116976"/>
                  <a:pt x="119810" y="114141"/>
                  <a:pt x="116971" y="114141"/>
                </a:cubicBezTo>
                <a:close/>
                <a:moveTo>
                  <a:pt x="50157" y="92031"/>
                </a:moveTo>
                <a:lnTo>
                  <a:pt x="50157" y="92031"/>
                </a:lnTo>
                <a:cubicBezTo>
                  <a:pt x="27823" y="92031"/>
                  <a:pt x="8328" y="72377"/>
                  <a:pt x="8328" y="50267"/>
                </a:cubicBezTo>
                <a:cubicBezTo>
                  <a:pt x="8328" y="27968"/>
                  <a:pt x="27823" y="8503"/>
                  <a:pt x="50157" y="8503"/>
                </a:cubicBezTo>
                <a:cubicBezTo>
                  <a:pt x="72492" y="8503"/>
                  <a:pt x="91798" y="27968"/>
                  <a:pt x="91798" y="50267"/>
                </a:cubicBezTo>
                <a:cubicBezTo>
                  <a:pt x="91798" y="72377"/>
                  <a:pt x="72492" y="92031"/>
                  <a:pt x="50157" y="92031"/>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0" name="Shape 4600"/>
          <p:cNvSpPr/>
          <p:nvPr/>
        </p:nvSpPr>
        <p:spPr>
          <a:xfrm>
            <a:off x="7447562" y="5019273"/>
            <a:ext cx="305130" cy="306974"/>
          </a:xfrm>
          <a:custGeom>
            <a:avLst/>
            <a:gdLst/>
            <a:ahLst/>
            <a:cxnLst/>
            <a:rect l="0" t="0" r="0" b="0"/>
            <a:pathLst>
              <a:path w="120000" h="120000" extrusionOk="0">
                <a:moveTo>
                  <a:pt x="5678" y="44598"/>
                </a:moveTo>
                <a:lnTo>
                  <a:pt x="5678" y="44598"/>
                </a:lnTo>
                <a:cubicBezTo>
                  <a:pt x="41829" y="44598"/>
                  <a:pt x="41829" y="44598"/>
                  <a:pt x="41829" y="44598"/>
                </a:cubicBezTo>
                <a:cubicBezTo>
                  <a:pt x="44668" y="44598"/>
                  <a:pt x="44668" y="44598"/>
                  <a:pt x="44668" y="41763"/>
                </a:cubicBezTo>
                <a:cubicBezTo>
                  <a:pt x="44668" y="39118"/>
                  <a:pt x="44668" y="39118"/>
                  <a:pt x="41829" y="39118"/>
                </a:cubicBezTo>
                <a:cubicBezTo>
                  <a:pt x="14006" y="39118"/>
                  <a:pt x="14006" y="39118"/>
                  <a:pt x="14006" y="39118"/>
                </a:cubicBezTo>
                <a:cubicBezTo>
                  <a:pt x="22334" y="19653"/>
                  <a:pt x="39179" y="8503"/>
                  <a:pt x="61324" y="8503"/>
                </a:cubicBezTo>
                <a:cubicBezTo>
                  <a:pt x="86498" y="8503"/>
                  <a:pt x="108643" y="27968"/>
                  <a:pt x="111482" y="52913"/>
                </a:cubicBezTo>
                <a:cubicBezTo>
                  <a:pt x="119810" y="52913"/>
                  <a:pt x="119810" y="52913"/>
                  <a:pt x="119810" y="52913"/>
                </a:cubicBezTo>
                <a:cubicBezTo>
                  <a:pt x="117160" y="22299"/>
                  <a:pt x="91987" y="0"/>
                  <a:pt x="61324" y="0"/>
                </a:cubicBezTo>
                <a:cubicBezTo>
                  <a:pt x="39179" y="0"/>
                  <a:pt x="19495" y="13984"/>
                  <a:pt x="8328" y="30614"/>
                </a:cubicBezTo>
                <a:cubicBezTo>
                  <a:pt x="8328" y="5669"/>
                  <a:pt x="8328" y="5669"/>
                  <a:pt x="8328" y="5669"/>
                </a:cubicBezTo>
                <a:cubicBezTo>
                  <a:pt x="8328" y="2834"/>
                  <a:pt x="5678" y="0"/>
                  <a:pt x="5678" y="0"/>
                </a:cubicBezTo>
                <a:cubicBezTo>
                  <a:pt x="2839" y="0"/>
                  <a:pt x="0" y="2834"/>
                  <a:pt x="0" y="5669"/>
                </a:cubicBezTo>
                <a:cubicBezTo>
                  <a:pt x="0" y="41763"/>
                  <a:pt x="0" y="41763"/>
                  <a:pt x="0" y="41763"/>
                </a:cubicBezTo>
                <a:cubicBezTo>
                  <a:pt x="0" y="44598"/>
                  <a:pt x="5678" y="44598"/>
                  <a:pt x="5678" y="44598"/>
                </a:cubicBezTo>
                <a:close/>
                <a:moveTo>
                  <a:pt x="117160" y="75212"/>
                </a:moveTo>
                <a:lnTo>
                  <a:pt x="117160" y="75212"/>
                </a:lnTo>
                <a:cubicBezTo>
                  <a:pt x="77981" y="75212"/>
                  <a:pt x="77981" y="75212"/>
                  <a:pt x="77981" y="75212"/>
                </a:cubicBezTo>
                <a:lnTo>
                  <a:pt x="75331" y="78047"/>
                </a:lnTo>
                <a:cubicBezTo>
                  <a:pt x="75331" y="80881"/>
                  <a:pt x="77981" y="83527"/>
                  <a:pt x="77981" y="83527"/>
                </a:cubicBezTo>
                <a:cubicBezTo>
                  <a:pt x="108643" y="83527"/>
                  <a:pt x="108643" y="83527"/>
                  <a:pt x="108643" y="83527"/>
                </a:cubicBezTo>
                <a:cubicBezTo>
                  <a:pt x="100315" y="100157"/>
                  <a:pt x="80820" y="111307"/>
                  <a:pt x="61324" y="111307"/>
                </a:cubicBezTo>
                <a:cubicBezTo>
                  <a:pt x="33501" y="111307"/>
                  <a:pt x="14006" y="92031"/>
                  <a:pt x="8328" y="66897"/>
                </a:cubicBezTo>
                <a:cubicBezTo>
                  <a:pt x="2839" y="66897"/>
                  <a:pt x="2839" y="66897"/>
                  <a:pt x="2839" y="66897"/>
                </a:cubicBezTo>
                <a:cubicBezTo>
                  <a:pt x="5678" y="97511"/>
                  <a:pt x="30662" y="119811"/>
                  <a:pt x="61324" y="119811"/>
                </a:cubicBezTo>
                <a:cubicBezTo>
                  <a:pt x="83659" y="119811"/>
                  <a:pt x="103154" y="108661"/>
                  <a:pt x="111482" y="89196"/>
                </a:cubicBezTo>
                <a:cubicBezTo>
                  <a:pt x="111482" y="116976"/>
                  <a:pt x="111482" y="116976"/>
                  <a:pt x="111482" y="116976"/>
                </a:cubicBezTo>
                <a:cubicBezTo>
                  <a:pt x="111482" y="116976"/>
                  <a:pt x="114321" y="119811"/>
                  <a:pt x="117160" y="119811"/>
                </a:cubicBezTo>
                <a:lnTo>
                  <a:pt x="119810" y="116976"/>
                </a:lnTo>
                <a:cubicBezTo>
                  <a:pt x="119810" y="78047"/>
                  <a:pt x="119810" y="78047"/>
                  <a:pt x="119810" y="78047"/>
                </a:cubicBezTo>
                <a:cubicBezTo>
                  <a:pt x="119810" y="75212"/>
                  <a:pt x="117160" y="75212"/>
                  <a:pt x="117160" y="7521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2" name="Shape 4602"/>
          <p:cNvSpPr/>
          <p:nvPr/>
        </p:nvSpPr>
        <p:spPr>
          <a:xfrm>
            <a:off x="6470439" y="5019273"/>
            <a:ext cx="296312" cy="306974"/>
          </a:xfrm>
          <a:custGeom>
            <a:avLst/>
            <a:gdLst/>
            <a:ahLst/>
            <a:cxnLst/>
            <a:rect l="0" t="0" r="0" b="0"/>
            <a:pathLst>
              <a:path w="120000" h="120000" extrusionOk="0">
                <a:moveTo>
                  <a:pt x="59903" y="0"/>
                </a:moveTo>
                <a:lnTo>
                  <a:pt x="59903" y="0"/>
                </a:lnTo>
                <a:cubicBezTo>
                  <a:pt x="25589" y="0"/>
                  <a:pt x="0" y="27968"/>
                  <a:pt x="0" y="61417"/>
                </a:cubicBezTo>
                <a:cubicBezTo>
                  <a:pt x="0" y="92031"/>
                  <a:pt x="25589" y="119811"/>
                  <a:pt x="59903" y="119811"/>
                </a:cubicBezTo>
                <a:cubicBezTo>
                  <a:pt x="94216" y="119811"/>
                  <a:pt x="119806" y="92031"/>
                  <a:pt x="119806" y="61417"/>
                </a:cubicBezTo>
                <a:cubicBezTo>
                  <a:pt x="119806" y="27968"/>
                  <a:pt x="94216" y="0"/>
                  <a:pt x="59903" y="0"/>
                </a:cubicBezTo>
                <a:close/>
                <a:moveTo>
                  <a:pt x="59903" y="111307"/>
                </a:moveTo>
                <a:lnTo>
                  <a:pt x="59903" y="111307"/>
                </a:lnTo>
                <a:cubicBezTo>
                  <a:pt x="31405" y="111307"/>
                  <a:pt x="5621" y="89196"/>
                  <a:pt x="5621" y="61417"/>
                </a:cubicBezTo>
                <a:cubicBezTo>
                  <a:pt x="5621" y="30614"/>
                  <a:pt x="31405" y="8503"/>
                  <a:pt x="59903" y="8503"/>
                </a:cubicBezTo>
                <a:cubicBezTo>
                  <a:pt x="88400" y="8503"/>
                  <a:pt x="114184" y="30614"/>
                  <a:pt x="114184" y="61417"/>
                </a:cubicBezTo>
                <a:cubicBezTo>
                  <a:pt x="114184" y="89196"/>
                  <a:pt x="88400" y="111307"/>
                  <a:pt x="59903" y="111307"/>
                </a:cubicBezTo>
                <a:close/>
                <a:moveTo>
                  <a:pt x="82778" y="33448"/>
                </a:moveTo>
                <a:lnTo>
                  <a:pt x="82778" y="33448"/>
                </a:lnTo>
                <a:cubicBezTo>
                  <a:pt x="79870" y="33448"/>
                  <a:pt x="79870" y="33448"/>
                  <a:pt x="76962" y="36283"/>
                </a:cubicBezTo>
                <a:cubicBezTo>
                  <a:pt x="54281" y="78047"/>
                  <a:pt x="54281" y="78047"/>
                  <a:pt x="54281" y="78047"/>
                </a:cubicBezTo>
                <a:cubicBezTo>
                  <a:pt x="39935" y="64062"/>
                  <a:pt x="39935" y="64062"/>
                  <a:pt x="39935" y="64062"/>
                </a:cubicBezTo>
                <a:cubicBezTo>
                  <a:pt x="37027" y="64062"/>
                  <a:pt x="37027" y="64062"/>
                  <a:pt x="34313" y="64062"/>
                </a:cubicBezTo>
                <a:cubicBezTo>
                  <a:pt x="31405" y="66897"/>
                  <a:pt x="31405" y="69732"/>
                  <a:pt x="34313" y="69732"/>
                </a:cubicBezTo>
                <a:cubicBezTo>
                  <a:pt x="51373" y="86362"/>
                  <a:pt x="51373" y="86362"/>
                  <a:pt x="51373" y="86362"/>
                </a:cubicBezTo>
                <a:cubicBezTo>
                  <a:pt x="54281" y="86362"/>
                  <a:pt x="54281" y="86362"/>
                  <a:pt x="56995" y="86362"/>
                </a:cubicBezTo>
                <a:lnTo>
                  <a:pt x="85492" y="39118"/>
                </a:lnTo>
                <a:cubicBezTo>
                  <a:pt x="85492" y="39118"/>
                  <a:pt x="85492" y="36283"/>
                  <a:pt x="82778" y="33448"/>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4" name="Shape 4604"/>
          <p:cNvSpPr/>
          <p:nvPr/>
        </p:nvSpPr>
        <p:spPr>
          <a:xfrm>
            <a:off x="10391279" y="4532348"/>
            <a:ext cx="305131" cy="305211"/>
          </a:xfrm>
          <a:custGeom>
            <a:avLst/>
            <a:gdLst/>
            <a:ahLst/>
            <a:cxnLst/>
            <a:rect l="0" t="0" r="0" b="0"/>
            <a:pathLst>
              <a:path w="120000" h="120000" extrusionOk="0">
                <a:moveTo>
                  <a:pt x="83659" y="55646"/>
                </a:moveTo>
                <a:lnTo>
                  <a:pt x="83659" y="55646"/>
                </a:lnTo>
                <a:cubicBezTo>
                  <a:pt x="39179" y="55646"/>
                  <a:pt x="39179" y="55646"/>
                  <a:pt x="39179" y="55646"/>
                </a:cubicBezTo>
                <a:cubicBezTo>
                  <a:pt x="36340" y="55646"/>
                  <a:pt x="33501" y="58485"/>
                  <a:pt x="33501" y="58485"/>
                </a:cubicBezTo>
                <a:cubicBezTo>
                  <a:pt x="33501" y="61324"/>
                  <a:pt x="36340" y="63974"/>
                  <a:pt x="39179" y="63974"/>
                </a:cubicBezTo>
                <a:cubicBezTo>
                  <a:pt x="83659" y="63974"/>
                  <a:pt x="83659" y="63974"/>
                  <a:pt x="83659" y="63974"/>
                </a:cubicBezTo>
                <a:cubicBezTo>
                  <a:pt x="83659" y="63974"/>
                  <a:pt x="86498" y="61324"/>
                  <a:pt x="86498" y="58485"/>
                </a:cubicBezTo>
                <a:lnTo>
                  <a:pt x="83659" y="55646"/>
                </a:lnTo>
                <a:close/>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517" y="89148"/>
                  <a:pt x="8517" y="58485"/>
                </a:cubicBezTo>
                <a:cubicBezTo>
                  <a:pt x="8517" y="30662"/>
                  <a:pt x="30662" y="8328"/>
                  <a:pt x="61324" y="8328"/>
                </a:cubicBezTo>
                <a:cubicBezTo>
                  <a:pt x="89148" y="8328"/>
                  <a:pt x="111482" y="30662"/>
                  <a:pt x="111482" y="58485"/>
                </a:cubicBezTo>
                <a:cubicBezTo>
                  <a:pt x="111482" y="89148"/>
                  <a:pt x="89148" y="111482"/>
                  <a:pt x="61324" y="11148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6" name="Shape 4606"/>
          <p:cNvSpPr/>
          <p:nvPr/>
        </p:nvSpPr>
        <p:spPr>
          <a:xfrm>
            <a:off x="9414155" y="4532348"/>
            <a:ext cx="296312" cy="305211"/>
          </a:xfrm>
          <a:custGeom>
            <a:avLst/>
            <a:gdLst/>
            <a:ahLst/>
            <a:cxnLst/>
            <a:rect l="0" t="0" r="0" b="0"/>
            <a:pathLst>
              <a:path w="120000" h="120000" extrusionOk="0">
                <a:moveTo>
                  <a:pt x="79870" y="58485"/>
                </a:moveTo>
                <a:lnTo>
                  <a:pt x="79870" y="58485"/>
                </a:lnTo>
                <a:cubicBezTo>
                  <a:pt x="62810" y="72492"/>
                  <a:pt x="62810" y="72492"/>
                  <a:pt x="62810" y="72492"/>
                </a:cubicBezTo>
                <a:cubicBezTo>
                  <a:pt x="62810" y="33312"/>
                  <a:pt x="62810" y="33312"/>
                  <a:pt x="62810" y="33312"/>
                </a:cubicBezTo>
                <a:cubicBezTo>
                  <a:pt x="62810" y="30662"/>
                  <a:pt x="62810" y="30662"/>
                  <a:pt x="59903" y="30662"/>
                </a:cubicBezTo>
                <a:cubicBezTo>
                  <a:pt x="56995" y="30662"/>
                  <a:pt x="56995" y="30662"/>
                  <a:pt x="56995" y="33312"/>
                </a:cubicBezTo>
                <a:cubicBezTo>
                  <a:pt x="56995" y="72492"/>
                  <a:pt x="56995" y="72492"/>
                  <a:pt x="56995" y="72492"/>
                </a:cubicBezTo>
                <a:cubicBezTo>
                  <a:pt x="39935" y="58485"/>
                  <a:pt x="39935" y="58485"/>
                  <a:pt x="39935" y="58485"/>
                </a:cubicBezTo>
                <a:cubicBezTo>
                  <a:pt x="39935" y="55646"/>
                  <a:pt x="37027" y="55646"/>
                  <a:pt x="34313" y="58485"/>
                </a:cubicBezTo>
                <a:cubicBezTo>
                  <a:pt x="34313" y="58485"/>
                  <a:pt x="34313" y="61324"/>
                  <a:pt x="34313" y="63974"/>
                </a:cubicBezTo>
                <a:cubicBezTo>
                  <a:pt x="56995" y="83659"/>
                  <a:pt x="56995" y="83659"/>
                  <a:pt x="56995" y="83659"/>
                </a:cubicBezTo>
                <a:lnTo>
                  <a:pt x="59903" y="83659"/>
                </a:lnTo>
                <a:lnTo>
                  <a:pt x="62810" y="83659"/>
                </a:lnTo>
                <a:cubicBezTo>
                  <a:pt x="85492" y="63974"/>
                  <a:pt x="85492" y="63974"/>
                  <a:pt x="85492" y="63974"/>
                </a:cubicBezTo>
                <a:cubicBezTo>
                  <a:pt x="85492" y="61324"/>
                  <a:pt x="85492" y="58485"/>
                  <a:pt x="85492" y="58485"/>
                </a:cubicBezTo>
                <a:cubicBezTo>
                  <a:pt x="82778" y="55646"/>
                  <a:pt x="79870" y="55646"/>
                  <a:pt x="79870" y="58485"/>
                </a:cubicBez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8" name="Shape 4608"/>
          <p:cNvSpPr/>
          <p:nvPr/>
        </p:nvSpPr>
        <p:spPr>
          <a:xfrm>
            <a:off x="8429976" y="4532348"/>
            <a:ext cx="305131" cy="305211"/>
          </a:xfrm>
          <a:custGeom>
            <a:avLst/>
            <a:gdLst/>
            <a:ahLst/>
            <a:cxnLst/>
            <a:rect l="0" t="0" r="0" b="0"/>
            <a:pathLst>
              <a:path w="120000" h="120000" extrusionOk="0">
                <a:moveTo>
                  <a:pt x="83470" y="55646"/>
                </a:moveTo>
                <a:lnTo>
                  <a:pt x="83470" y="55646"/>
                </a:lnTo>
                <a:cubicBezTo>
                  <a:pt x="63974" y="36151"/>
                  <a:pt x="63974" y="36151"/>
                  <a:pt x="63974" y="36151"/>
                </a:cubicBezTo>
                <a:cubicBezTo>
                  <a:pt x="61324" y="33312"/>
                  <a:pt x="58485" y="33312"/>
                  <a:pt x="58485" y="36151"/>
                </a:cubicBezTo>
                <a:cubicBezTo>
                  <a:pt x="55646" y="36151"/>
                  <a:pt x="55646" y="38990"/>
                  <a:pt x="58485" y="41829"/>
                </a:cubicBezTo>
                <a:cubicBezTo>
                  <a:pt x="72492" y="55646"/>
                  <a:pt x="72492" y="55646"/>
                  <a:pt x="72492" y="55646"/>
                </a:cubicBezTo>
                <a:cubicBezTo>
                  <a:pt x="33312" y="55646"/>
                  <a:pt x="33312" y="55646"/>
                  <a:pt x="33312" y="55646"/>
                </a:cubicBezTo>
                <a:cubicBezTo>
                  <a:pt x="30662" y="55646"/>
                  <a:pt x="30662" y="58485"/>
                  <a:pt x="30662" y="58485"/>
                </a:cubicBezTo>
                <a:cubicBezTo>
                  <a:pt x="30662" y="61324"/>
                  <a:pt x="30662" y="63974"/>
                  <a:pt x="33312" y="63974"/>
                </a:cubicBezTo>
                <a:cubicBezTo>
                  <a:pt x="72492" y="63974"/>
                  <a:pt x="72492" y="63974"/>
                  <a:pt x="72492" y="63974"/>
                </a:cubicBezTo>
                <a:cubicBezTo>
                  <a:pt x="58485" y="77981"/>
                  <a:pt x="58485" y="77981"/>
                  <a:pt x="58485" y="77981"/>
                </a:cubicBezTo>
                <a:cubicBezTo>
                  <a:pt x="55646" y="80820"/>
                  <a:pt x="55646" y="83659"/>
                  <a:pt x="58485" y="83659"/>
                </a:cubicBezTo>
                <a:cubicBezTo>
                  <a:pt x="58485" y="86309"/>
                  <a:pt x="61324" y="86309"/>
                  <a:pt x="63974" y="83659"/>
                </a:cubicBezTo>
                <a:cubicBezTo>
                  <a:pt x="83470" y="63974"/>
                  <a:pt x="83470" y="63974"/>
                  <a:pt x="83470" y="63974"/>
                </a:cubicBezTo>
                <a:cubicBezTo>
                  <a:pt x="83470" y="61324"/>
                  <a:pt x="83470" y="61324"/>
                  <a:pt x="83470" y="58485"/>
                </a:cubicBezTo>
                <a:lnTo>
                  <a:pt x="83470" y="55646"/>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0" name="Shape 4610"/>
          <p:cNvSpPr/>
          <p:nvPr/>
        </p:nvSpPr>
        <p:spPr>
          <a:xfrm>
            <a:off x="7447562" y="4532348"/>
            <a:ext cx="305130" cy="305211"/>
          </a:xfrm>
          <a:custGeom>
            <a:avLst/>
            <a:gdLst/>
            <a:ahLst/>
            <a:cxnLst/>
            <a:rect l="0" t="0" r="0" b="0"/>
            <a:pathLst>
              <a:path w="120000" h="120000" extrusionOk="0">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328" y="89148"/>
                  <a:pt x="8328" y="58485"/>
                </a:cubicBezTo>
                <a:cubicBezTo>
                  <a:pt x="8328" y="30662"/>
                  <a:pt x="30662" y="8328"/>
                  <a:pt x="61324" y="8328"/>
                </a:cubicBezTo>
                <a:cubicBezTo>
                  <a:pt x="89148" y="8328"/>
                  <a:pt x="111482" y="30662"/>
                  <a:pt x="111482" y="58485"/>
                </a:cubicBezTo>
                <a:cubicBezTo>
                  <a:pt x="111482" y="89148"/>
                  <a:pt x="89148" y="111482"/>
                  <a:pt x="61324" y="111482"/>
                </a:cubicBezTo>
                <a:close/>
                <a:moveTo>
                  <a:pt x="86498" y="41829"/>
                </a:moveTo>
                <a:lnTo>
                  <a:pt x="86498" y="41829"/>
                </a:lnTo>
                <a:cubicBezTo>
                  <a:pt x="61324" y="69652"/>
                  <a:pt x="61324" y="69652"/>
                  <a:pt x="61324" y="69652"/>
                </a:cubicBezTo>
                <a:cubicBezTo>
                  <a:pt x="33501" y="41829"/>
                  <a:pt x="33501" y="41829"/>
                  <a:pt x="33501" y="41829"/>
                </a:cubicBezTo>
                <a:cubicBezTo>
                  <a:pt x="33501" y="41829"/>
                  <a:pt x="30662" y="41829"/>
                  <a:pt x="28012" y="41829"/>
                </a:cubicBezTo>
                <a:cubicBezTo>
                  <a:pt x="28012" y="44479"/>
                  <a:pt x="28012" y="47318"/>
                  <a:pt x="28012" y="47318"/>
                </a:cubicBezTo>
                <a:cubicBezTo>
                  <a:pt x="55835" y="75141"/>
                  <a:pt x="55835" y="75141"/>
                  <a:pt x="55835" y="75141"/>
                </a:cubicBezTo>
                <a:cubicBezTo>
                  <a:pt x="58675" y="77981"/>
                  <a:pt x="58675" y="77981"/>
                  <a:pt x="61324" y="77981"/>
                </a:cubicBezTo>
                <a:cubicBezTo>
                  <a:pt x="61324" y="77981"/>
                  <a:pt x="64164" y="77981"/>
                  <a:pt x="64164" y="75141"/>
                </a:cubicBezTo>
                <a:cubicBezTo>
                  <a:pt x="91987" y="47318"/>
                  <a:pt x="91987" y="47318"/>
                  <a:pt x="91987" y="47318"/>
                </a:cubicBezTo>
                <a:cubicBezTo>
                  <a:pt x="94826" y="47318"/>
                  <a:pt x="94826" y="44479"/>
                  <a:pt x="91987" y="41829"/>
                </a:cubicBezTo>
                <a:cubicBezTo>
                  <a:pt x="91987" y="41829"/>
                  <a:pt x="89148" y="41829"/>
                  <a:pt x="86498" y="41829"/>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2" name="Shape 4612"/>
          <p:cNvSpPr/>
          <p:nvPr/>
        </p:nvSpPr>
        <p:spPr>
          <a:xfrm>
            <a:off x="6470439" y="4532348"/>
            <a:ext cx="296312" cy="305211"/>
          </a:xfrm>
          <a:custGeom>
            <a:avLst/>
            <a:gdLst/>
            <a:ahLst/>
            <a:cxnLst/>
            <a:rect l="0" t="0" r="0" b="0"/>
            <a:pathLst>
              <a:path w="120000" h="120000" extrusionOk="0">
                <a:moveTo>
                  <a:pt x="76962" y="55646"/>
                </a:moveTo>
                <a:lnTo>
                  <a:pt x="76962" y="55646"/>
                </a:lnTo>
                <a:cubicBezTo>
                  <a:pt x="48465" y="27823"/>
                  <a:pt x="48465" y="27823"/>
                  <a:pt x="48465" y="27823"/>
                </a:cubicBezTo>
                <a:cubicBezTo>
                  <a:pt x="45557" y="24984"/>
                  <a:pt x="42843" y="24984"/>
                  <a:pt x="42843" y="27823"/>
                </a:cubicBezTo>
                <a:cubicBezTo>
                  <a:pt x="39935" y="27823"/>
                  <a:pt x="39935" y="30662"/>
                  <a:pt x="42843" y="33312"/>
                </a:cubicBezTo>
                <a:cubicBezTo>
                  <a:pt x="68432" y="58485"/>
                  <a:pt x="68432" y="58485"/>
                  <a:pt x="68432" y="58485"/>
                </a:cubicBezTo>
                <a:cubicBezTo>
                  <a:pt x="42843" y="86309"/>
                  <a:pt x="42843" y="86309"/>
                  <a:pt x="42843" y="86309"/>
                </a:cubicBezTo>
                <a:cubicBezTo>
                  <a:pt x="39935" y="86309"/>
                  <a:pt x="39935" y="89148"/>
                  <a:pt x="42843" y="91798"/>
                </a:cubicBezTo>
                <a:cubicBezTo>
                  <a:pt x="42843" y="91798"/>
                  <a:pt x="45557" y="91798"/>
                  <a:pt x="48465" y="91798"/>
                </a:cubicBezTo>
                <a:cubicBezTo>
                  <a:pt x="76962" y="63974"/>
                  <a:pt x="76962" y="63974"/>
                  <a:pt x="76962" y="63974"/>
                </a:cubicBezTo>
                <a:cubicBezTo>
                  <a:pt x="76962" y="61324"/>
                  <a:pt x="76962" y="61324"/>
                  <a:pt x="76962" y="58485"/>
                </a:cubicBezTo>
                <a:lnTo>
                  <a:pt x="76962" y="55646"/>
                </a:ln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4" name="Shape 4614"/>
          <p:cNvSpPr/>
          <p:nvPr/>
        </p:nvSpPr>
        <p:spPr>
          <a:xfrm>
            <a:off x="10391279" y="3562321"/>
            <a:ext cx="310423" cy="254048"/>
          </a:xfrm>
          <a:custGeom>
            <a:avLst/>
            <a:gdLst/>
            <a:ahLst/>
            <a:cxnLst/>
            <a:rect l="0" t="0" r="0" b="0"/>
            <a:pathLst>
              <a:path w="120000" h="120000" extrusionOk="0">
                <a:moveTo>
                  <a:pt x="111679" y="6779"/>
                </a:moveTo>
                <a:lnTo>
                  <a:pt x="111679" y="6779"/>
                </a:lnTo>
                <a:cubicBezTo>
                  <a:pt x="106317" y="0"/>
                  <a:pt x="97996" y="0"/>
                  <a:pt x="92634" y="6779"/>
                </a:cubicBezTo>
                <a:cubicBezTo>
                  <a:pt x="38274" y="73220"/>
                  <a:pt x="38274" y="73220"/>
                  <a:pt x="38274" y="73220"/>
                </a:cubicBezTo>
                <a:cubicBezTo>
                  <a:pt x="27365" y="56723"/>
                  <a:pt x="27365" y="56723"/>
                  <a:pt x="27365" y="56723"/>
                </a:cubicBezTo>
                <a:cubicBezTo>
                  <a:pt x="19044" y="46779"/>
                  <a:pt x="10909" y="46779"/>
                  <a:pt x="5546" y="56723"/>
                </a:cubicBezTo>
                <a:cubicBezTo>
                  <a:pt x="0" y="63276"/>
                  <a:pt x="0" y="73220"/>
                  <a:pt x="5546" y="83389"/>
                </a:cubicBezTo>
                <a:cubicBezTo>
                  <a:pt x="29953" y="109830"/>
                  <a:pt x="29953" y="109830"/>
                  <a:pt x="29953" y="109830"/>
                </a:cubicBezTo>
                <a:cubicBezTo>
                  <a:pt x="35500" y="119774"/>
                  <a:pt x="43636" y="119774"/>
                  <a:pt x="49183" y="109830"/>
                </a:cubicBezTo>
                <a:cubicBezTo>
                  <a:pt x="111679" y="33446"/>
                  <a:pt x="111679" y="33446"/>
                  <a:pt x="111679" y="33446"/>
                </a:cubicBezTo>
                <a:cubicBezTo>
                  <a:pt x="119815" y="26666"/>
                  <a:pt x="119815" y="13333"/>
                  <a:pt x="111679" y="6779"/>
                </a:cubicBezTo>
                <a:close/>
                <a:moveTo>
                  <a:pt x="106317" y="26666"/>
                </a:moveTo>
                <a:lnTo>
                  <a:pt x="106317" y="26666"/>
                </a:lnTo>
                <a:cubicBezTo>
                  <a:pt x="106317" y="26666"/>
                  <a:pt x="46409" y="103276"/>
                  <a:pt x="43636" y="103276"/>
                </a:cubicBezTo>
                <a:cubicBezTo>
                  <a:pt x="40862" y="106440"/>
                  <a:pt x="38274" y="106440"/>
                  <a:pt x="35500" y="103276"/>
                </a:cubicBezTo>
                <a:lnTo>
                  <a:pt x="10909" y="73220"/>
                </a:lnTo>
                <a:cubicBezTo>
                  <a:pt x="8320" y="70056"/>
                  <a:pt x="8320" y="66666"/>
                  <a:pt x="10909" y="63276"/>
                </a:cubicBezTo>
                <a:cubicBezTo>
                  <a:pt x="13682" y="59887"/>
                  <a:pt x="19044" y="59887"/>
                  <a:pt x="21818" y="63276"/>
                </a:cubicBezTo>
                <a:cubicBezTo>
                  <a:pt x="38274" y="83389"/>
                  <a:pt x="38274" y="83389"/>
                  <a:pt x="38274" y="83389"/>
                </a:cubicBezTo>
                <a:cubicBezTo>
                  <a:pt x="97996" y="13333"/>
                  <a:pt x="97996" y="13333"/>
                  <a:pt x="97996" y="13333"/>
                </a:cubicBezTo>
                <a:cubicBezTo>
                  <a:pt x="100770" y="10169"/>
                  <a:pt x="103543" y="10169"/>
                  <a:pt x="106317" y="13333"/>
                </a:cubicBezTo>
                <a:cubicBezTo>
                  <a:pt x="111679" y="16723"/>
                  <a:pt x="111679" y="23276"/>
                  <a:pt x="106317" y="26666"/>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6" name="Shape 4616"/>
          <p:cNvSpPr/>
          <p:nvPr/>
        </p:nvSpPr>
        <p:spPr>
          <a:xfrm>
            <a:off x="9414155" y="3661118"/>
            <a:ext cx="296312" cy="72333"/>
          </a:xfrm>
          <a:custGeom>
            <a:avLst/>
            <a:gdLst/>
            <a:ahLst/>
            <a:cxnLst/>
            <a:rect l="0" t="0" r="0" b="0"/>
            <a:pathLst>
              <a:path w="120000" h="120000" extrusionOk="0">
                <a:moveTo>
                  <a:pt x="105654" y="0"/>
                </a:moveTo>
                <a:lnTo>
                  <a:pt x="105654" y="0"/>
                </a:lnTo>
                <a:cubicBezTo>
                  <a:pt x="14151" y="0"/>
                  <a:pt x="14151" y="0"/>
                  <a:pt x="14151" y="0"/>
                </a:cubicBezTo>
                <a:cubicBezTo>
                  <a:pt x="5621" y="0"/>
                  <a:pt x="0" y="23513"/>
                  <a:pt x="0" y="59189"/>
                </a:cubicBezTo>
                <a:cubicBezTo>
                  <a:pt x="0" y="94864"/>
                  <a:pt x="5621" y="119189"/>
                  <a:pt x="14151" y="119189"/>
                </a:cubicBezTo>
                <a:cubicBezTo>
                  <a:pt x="105654" y="119189"/>
                  <a:pt x="105654" y="119189"/>
                  <a:pt x="105654" y="119189"/>
                </a:cubicBezTo>
                <a:cubicBezTo>
                  <a:pt x="114184" y="119189"/>
                  <a:pt x="119806" y="94864"/>
                  <a:pt x="119806" y="59189"/>
                </a:cubicBezTo>
                <a:cubicBezTo>
                  <a:pt x="119806" y="23513"/>
                  <a:pt x="114184" y="0"/>
                  <a:pt x="105654" y="0"/>
                </a:cubicBezTo>
                <a:close/>
                <a:moveTo>
                  <a:pt x="105654" y="94864"/>
                </a:moveTo>
                <a:lnTo>
                  <a:pt x="105654" y="94864"/>
                </a:lnTo>
                <a:cubicBezTo>
                  <a:pt x="14151" y="94864"/>
                  <a:pt x="14151" y="94864"/>
                  <a:pt x="14151" y="94864"/>
                </a:cubicBezTo>
                <a:cubicBezTo>
                  <a:pt x="11437" y="94864"/>
                  <a:pt x="5621" y="71351"/>
                  <a:pt x="5621" y="59189"/>
                </a:cubicBezTo>
                <a:cubicBezTo>
                  <a:pt x="5621" y="47027"/>
                  <a:pt x="11437" y="23513"/>
                  <a:pt x="14151" y="23513"/>
                </a:cubicBezTo>
                <a:cubicBezTo>
                  <a:pt x="105654" y="23513"/>
                  <a:pt x="105654" y="23513"/>
                  <a:pt x="105654" y="23513"/>
                </a:cubicBezTo>
                <a:cubicBezTo>
                  <a:pt x="108368" y="23513"/>
                  <a:pt x="114184" y="47027"/>
                  <a:pt x="114184" y="59189"/>
                </a:cubicBezTo>
                <a:cubicBezTo>
                  <a:pt x="114184" y="71351"/>
                  <a:pt x="108368" y="94864"/>
                  <a:pt x="105654" y="94864"/>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8" name="Shape 4618"/>
          <p:cNvSpPr/>
          <p:nvPr/>
        </p:nvSpPr>
        <p:spPr>
          <a:xfrm>
            <a:off x="8429976" y="3562321"/>
            <a:ext cx="305131" cy="268161"/>
          </a:xfrm>
          <a:custGeom>
            <a:avLst/>
            <a:gdLst/>
            <a:ahLst/>
            <a:cxnLst/>
            <a:rect l="0" t="0" r="0" b="0"/>
            <a:pathLst>
              <a:path w="120000" h="120000" extrusionOk="0">
                <a:moveTo>
                  <a:pt x="13817" y="34652"/>
                </a:moveTo>
                <a:lnTo>
                  <a:pt x="13817" y="34652"/>
                </a:lnTo>
                <a:cubicBezTo>
                  <a:pt x="102965" y="34652"/>
                  <a:pt x="102965" y="34652"/>
                  <a:pt x="102965" y="34652"/>
                </a:cubicBezTo>
                <a:cubicBezTo>
                  <a:pt x="111293" y="34652"/>
                  <a:pt x="119810" y="28449"/>
                  <a:pt x="119810" y="19037"/>
                </a:cubicBezTo>
                <a:cubicBezTo>
                  <a:pt x="119810" y="9625"/>
                  <a:pt x="111293" y="0"/>
                  <a:pt x="102965" y="0"/>
                </a:cubicBezTo>
                <a:cubicBezTo>
                  <a:pt x="13817" y="0"/>
                  <a:pt x="13817" y="0"/>
                  <a:pt x="13817" y="0"/>
                </a:cubicBezTo>
                <a:cubicBezTo>
                  <a:pt x="5488" y="0"/>
                  <a:pt x="0" y="9625"/>
                  <a:pt x="0" y="19037"/>
                </a:cubicBezTo>
                <a:cubicBezTo>
                  <a:pt x="0" y="28449"/>
                  <a:pt x="5488" y="34652"/>
                  <a:pt x="13817" y="34652"/>
                </a:cubicBezTo>
                <a:close/>
                <a:moveTo>
                  <a:pt x="13817" y="9625"/>
                </a:moveTo>
                <a:lnTo>
                  <a:pt x="13817" y="9625"/>
                </a:lnTo>
                <a:cubicBezTo>
                  <a:pt x="102965" y="9625"/>
                  <a:pt x="102965" y="9625"/>
                  <a:pt x="102965" y="9625"/>
                </a:cubicBezTo>
                <a:cubicBezTo>
                  <a:pt x="108643" y="9625"/>
                  <a:pt x="111293" y="12620"/>
                  <a:pt x="111293" y="19037"/>
                </a:cubicBezTo>
                <a:cubicBezTo>
                  <a:pt x="111293" y="22032"/>
                  <a:pt x="108643" y="25240"/>
                  <a:pt x="102965" y="25240"/>
                </a:cubicBezTo>
                <a:cubicBezTo>
                  <a:pt x="13817" y="25240"/>
                  <a:pt x="13817" y="25240"/>
                  <a:pt x="13817" y="25240"/>
                </a:cubicBezTo>
                <a:cubicBezTo>
                  <a:pt x="10977" y="25240"/>
                  <a:pt x="8328" y="22032"/>
                  <a:pt x="8328" y="19037"/>
                </a:cubicBezTo>
                <a:cubicBezTo>
                  <a:pt x="8328" y="12620"/>
                  <a:pt x="10977" y="9625"/>
                  <a:pt x="13817" y="9625"/>
                </a:cubicBezTo>
                <a:close/>
                <a:moveTo>
                  <a:pt x="102965" y="44278"/>
                </a:moveTo>
                <a:lnTo>
                  <a:pt x="102965" y="44278"/>
                </a:lnTo>
                <a:cubicBezTo>
                  <a:pt x="13817" y="44278"/>
                  <a:pt x="13817" y="44278"/>
                  <a:pt x="13817" y="44278"/>
                </a:cubicBezTo>
                <a:cubicBezTo>
                  <a:pt x="5488" y="44278"/>
                  <a:pt x="0" y="50481"/>
                  <a:pt x="0" y="59893"/>
                </a:cubicBezTo>
                <a:cubicBezTo>
                  <a:pt x="0" y="69304"/>
                  <a:pt x="5488" y="75721"/>
                  <a:pt x="13817" y="75721"/>
                </a:cubicBezTo>
                <a:cubicBezTo>
                  <a:pt x="102965" y="75721"/>
                  <a:pt x="102965" y="75721"/>
                  <a:pt x="102965" y="75721"/>
                </a:cubicBezTo>
                <a:cubicBezTo>
                  <a:pt x="111293" y="75721"/>
                  <a:pt x="119810" y="69304"/>
                  <a:pt x="119810" y="59893"/>
                </a:cubicBezTo>
                <a:cubicBezTo>
                  <a:pt x="119810" y="50481"/>
                  <a:pt x="111293" y="44278"/>
                  <a:pt x="102965" y="44278"/>
                </a:cubicBezTo>
                <a:close/>
                <a:moveTo>
                  <a:pt x="102965" y="69304"/>
                </a:moveTo>
                <a:lnTo>
                  <a:pt x="102965" y="69304"/>
                </a:lnTo>
                <a:cubicBezTo>
                  <a:pt x="13817" y="69304"/>
                  <a:pt x="13817" y="69304"/>
                  <a:pt x="13817" y="69304"/>
                </a:cubicBezTo>
                <a:cubicBezTo>
                  <a:pt x="10977" y="69304"/>
                  <a:pt x="8328" y="63101"/>
                  <a:pt x="8328" y="59893"/>
                </a:cubicBezTo>
                <a:cubicBezTo>
                  <a:pt x="8328" y="56684"/>
                  <a:pt x="10977" y="50481"/>
                  <a:pt x="13817" y="50481"/>
                </a:cubicBezTo>
                <a:cubicBezTo>
                  <a:pt x="102965" y="50481"/>
                  <a:pt x="102965" y="50481"/>
                  <a:pt x="102965" y="50481"/>
                </a:cubicBezTo>
                <a:cubicBezTo>
                  <a:pt x="108643" y="50481"/>
                  <a:pt x="111293" y="56684"/>
                  <a:pt x="111293" y="59893"/>
                </a:cubicBezTo>
                <a:cubicBezTo>
                  <a:pt x="111293" y="63101"/>
                  <a:pt x="108643" y="69304"/>
                  <a:pt x="102965" y="69304"/>
                </a:cubicBezTo>
                <a:close/>
                <a:moveTo>
                  <a:pt x="102965" y="85133"/>
                </a:moveTo>
                <a:lnTo>
                  <a:pt x="102965" y="85133"/>
                </a:lnTo>
                <a:cubicBezTo>
                  <a:pt x="13817" y="85133"/>
                  <a:pt x="13817" y="85133"/>
                  <a:pt x="13817" y="85133"/>
                </a:cubicBezTo>
                <a:cubicBezTo>
                  <a:pt x="5488" y="85133"/>
                  <a:pt x="0" y="91550"/>
                  <a:pt x="0" y="100748"/>
                </a:cubicBezTo>
                <a:cubicBezTo>
                  <a:pt x="0" y="110374"/>
                  <a:pt x="5488" y="119786"/>
                  <a:pt x="13817" y="119786"/>
                </a:cubicBezTo>
                <a:cubicBezTo>
                  <a:pt x="102965" y="119786"/>
                  <a:pt x="102965" y="119786"/>
                  <a:pt x="102965" y="119786"/>
                </a:cubicBezTo>
                <a:cubicBezTo>
                  <a:pt x="111293" y="119786"/>
                  <a:pt x="119810" y="110374"/>
                  <a:pt x="119810" y="100748"/>
                </a:cubicBezTo>
                <a:cubicBezTo>
                  <a:pt x="119810" y="91550"/>
                  <a:pt x="111293" y="85133"/>
                  <a:pt x="102965" y="85133"/>
                </a:cubicBezTo>
                <a:close/>
                <a:moveTo>
                  <a:pt x="102965" y="110374"/>
                </a:moveTo>
                <a:lnTo>
                  <a:pt x="102965" y="110374"/>
                </a:lnTo>
                <a:cubicBezTo>
                  <a:pt x="13817" y="110374"/>
                  <a:pt x="13817" y="110374"/>
                  <a:pt x="13817" y="110374"/>
                </a:cubicBezTo>
                <a:cubicBezTo>
                  <a:pt x="10977" y="110374"/>
                  <a:pt x="8328" y="107165"/>
                  <a:pt x="8328" y="100748"/>
                </a:cubicBezTo>
                <a:cubicBezTo>
                  <a:pt x="8328" y="97754"/>
                  <a:pt x="10977" y="94545"/>
                  <a:pt x="13817" y="94545"/>
                </a:cubicBezTo>
                <a:cubicBezTo>
                  <a:pt x="102965" y="94545"/>
                  <a:pt x="102965" y="94545"/>
                  <a:pt x="102965" y="94545"/>
                </a:cubicBezTo>
                <a:cubicBezTo>
                  <a:pt x="108643" y="94545"/>
                  <a:pt x="111293" y="97754"/>
                  <a:pt x="111293" y="100748"/>
                </a:cubicBezTo>
                <a:cubicBezTo>
                  <a:pt x="111293" y="107165"/>
                  <a:pt x="108643" y="110374"/>
                  <a:pt x="102965" y="110374"/>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0" name="Shape 4620"/>
          <p:cNvSpPr/>
          <p:nvPr/>
        </p:nvSpPr>
        <p:spPr>
          <a:xfrm>
            <a:off x="7447562" y="3546442"/>
            <a:ext cx="305130" cy="298154"/>
          </a:xfrm>
          <a:custGeom>
            <a:avLst/>
            <a:gdLst/>
            <a:ahLst/>
            <a:cxnLst/>
            <a:rect l="0" t="0" r="0" b="0"/>
            <a:pathLst>
              <a:path w="120000" h="120000" extrusionOk="0">
                <a:moveTo>
                  <a:pt x="105993" y="0"/>
                </a:moveTo>
                <a:lnTo>
                  <a:pt x="105993" y="0"/>
                </a:lnTo>
                <a:cubicBezTo>
                  <a:pt x="16845" y="0"/>
                  <a:pt x="16845" y="0"/>
                  <a:pt x="16845" y="0"/>
                </a:cubicBezTo>
                <a:cubicBezTo>
                  <a:pt x="8328" y="0"/>
                  <a:pt x="0" y="5621"/>
                  <a:pt x="0" y="14345"/>
                </a:cubicBezTo>
                <a:cubicBezTo>
                  <a:pt x="0" y="105654"/>
                  <a:pt x="0" y="105654"/>
                  <a:pt x="0" y="105654"/>
                </a:cubicBezTo>
                <a:cubicBezTo>
                  <a:pt x="0" y="114184"/>
                  <a:pt x="8328" y="119806"/>
                  <a:pt x="16845" y="119806"/>
                </a:cubicBezTo>
                <a:cubicBezTo>
                  <a:pt x="105993" y="119806"/>
                  <a:pt x="105993" y="119806"/>
                  <a:pt x="105993" y="119806"/>
                </a:cubicBezTo>
                <a:cubicBezTo>
                  <a:pt x="114321" y="119806"/>
                  <a:pt x="119810" y="114184"/>
                  <a:pt x="119810" y="105654"/>
                </a:cubicBezTo>
                <a:cubicBezTo>
                  <a:pt x="119810" y="14345"/>
                  <a:pt x="119810" y="14345"/>
                  <a:pt x="119810" y="14345"/>
                </a:cubicBezTo>
                <a:cubicBezTo>
                  <a:pt x="119810" y="5621"/>
                  <a:pt x="114321" y="0"/>
                  <a:pt x="105993" y="0"/>
                </a:cubicBezTo>
                <a:close/>
                <a:moveTo>
                  <a:pt x="111482" y="105654"/>
                </a:moveTo>
                <a:lnTo>
                  <a:pt x="111482" y="105654"/>
                </a:lnTo>
                <a:cubicBezTo>
                  <a:pt x="111482" y="108368"/>
                  <a:pt x="108643" y="114184"/>
                  <a:pt x="105993" y="114184"/>
                </a:cubicBezTo>
                <a:cubicBezTo>
                  <a:pt x="16845" y="114184"/>
                  <a:pt x="16845" y="114184"/>
                  <a:pt x="16845" y="114184"/>
                </a:cubicBezTo>
                <a:cubicBezTo>
                  <a:pt x="11167" y="114184"/>
                  <a:pt x="8328" y="108368"/>
                  <a:pt x="8328" y="105654"/>
                </a:cubicBezTo>
                <a:cubicBezTo>
                  <a:pt x="8328" y="14345"/>
                  <a:pt x="8328" y="14345"/>
                  <a:pt x="8328" y="14345"/>
                </a:cubicBezTo>
                <a:cubicBezTo>
                  <a:pt x="8328" y="11437"/>
                  <a:pt x="11167" y="5621"/>
                  <a:pt x="16845" y="5621"/>
                </a:cubicBezTo>
                <a:cubicBezTo>
                  <a:pt x="105993" y="5621"/>
                  <a:pt x="105993" y="5621"/>
                  <a:pt x="105993" y="5621"/>
                </a:cubicBezTo>
                <a:cubicBezTo>
                  <a:pt x="108643" y="5621"/>
                  <a:pt x="111482" y="11437"/>
                  <a:pt x="111482" y="14345"/>
                </a:cubicBezTo>
                <a:lnTo>
                  <a:pt x="111482" y="105654"/>
                </a:lnTo>
                <a:close/>
                <a:moveTo>
                  <a:pt x="77981" y="39935"/>
                </a:moveTo>
                <a:lnTo>
                  <a:pt x="77981" y="39935"/>
                </a:lnTo>
                <a:cubicBezTo>
                  <a:pt x="77981" y="39935"/>
                  <a:pt x="75331" y="39935"/>
                  <a:pt x="72492" y="39935"/>
                </a:cubicBezTo>
                <a:cubicBezTo>
                  <a:pt x="61324" y="54281"/>
                  <a:pt x="61324" y="54281"/>
                  <a:pt x="61324" y="54281"/>
                </a:cubicBezTo>
                <a:cubicBezTo>
                  <a:pt x="47507" y="39935"/>
                  <a:pt x="47507" y="39935"/>
                  <a:pt x="47507" y="39935"/>
                </a:cubicBezTo>
                <a:cubicBezTo>
                  <a:pt x="44668" y="39935"/>
                  <a:pt x="44668" y="39935"/>
                  <a:pt x="41829" y="39935"/>
                </a:cubicBezTo>
                <a:cubicBezTo>
                  <a:pt x="41829" y="42843"/>
                  <a:pt x="41829" y="45751"/>
                  <a:pt x="41829" y="45751"/>
                </a:cubicBezTo>
                <a:cubicBezTo>
                  <a:pt x="55835" y="59903"/>
                  <a:pt x="55835" y="59903"/>
                  <a:pt x="55835" y="59903"/>
                </a:cubicBezTo>
                <a:cubicBezTo>
                  <a:pt x="41829" y="74248"/>
                  <a:pt x="41829" y="74248"/>
                  <a:pt x="41829" y="74248"/>
                </a:cubicBezTo>
                <a:cubicBezTo>
                  <a:pt x="41829" y="74248"/>
                  <a:pt x="41829" y="77156"/>
                  <a:pt x="41829" y="79870"/>
                </a:cubicBezTo>
                <a:cubicBezTo>
                  <a:pt x="44668" y="79870"/>
                  <a:pt x="44668" y="79870"/>
                  <a:pt x="47507" y="79870"/>
                </a:cubicBezTo>
                <a:cubicBezTo>
                  <a:pt x="61324" y="65718"/>
                  <a:pt x="61324" y="65718"/>
                  <a:pt x="61324" y="65718"/>
                </a:cubicBezTo>
                <a:cubicBezTo>
                  <a:pt x="72492" y="79870"/>
                  <a:pt x="72492" y="79870"/>
                  <a:pt x="72492" y="79870"/>
                </a:cubicBezTo>
                <a:cubicBezTo>
                  <a:pt x="75331" y="79870"/>
                  <a:pt x="77981" y="79870"/>
                  <a:pt x="77981" y="79870"/>
                </a:cubicBezTo>
                <a:cubicBezTo>
                  <a:pt x="80820" y="77156"/>
                  <a:pt x="80820" y="74248"/>
                  <a:pt x="77981" y="74248"/>
                </a:cubicBezTo>
                <a:cubicBezTo>
                  <a:pt x="67003" y="59903"/>
                  <a:pt x="67003" y="59903"/>
                  <a:pt x="67003" y="59903"/>
                </a:cubicBezTo>
                <a:cubicBezTo>
                  <a:pt x="77981" y="45751"/>
                  <a:pt x="77981" y="45751"/>
                  <a:pt x="77981" y="45751"/>
                </a:cubicBezTo>
                <a:cubicBezTo>
                  <a:pt x="80820" y="45751"/>
                  <a:pt x="80820" y="42843"/>
                  <a:pt x="77981" y="39935"/>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2" name="Shape 4622"/>
          <p:cNvSpPr/>
          <p:nvPr/>
        </p:nvSpPr>
        <p:spPr>
          <a:xfrm>
            <a:off x="6470439" y="3546442"/>
            <a:ext cx="296312" cy="298154"/>
          </a:xfrm>
          <a:custGeom>
            <a:avLst/>
            <a:gdLst/>
            <a:ahLst/>
            <a:cxnLst/>
            <a:rect l="0" t="0" r="0" b="0"/>
            <a:pathLst>
              <a:path w="120000" h="120000" extrusionOk="0">
                <a:moveTo>
                  <a:pt x="82778" y="56995"/>
                </a:moveTo>
                <a:lnTo>
                  <a:pt x="82778" y="56995"/>
                </a:lnTo>
                <a:cubicBezTo>
                  <a:pt x="62810" y="56995"/>
                  <a:pt x="62810" y="56995"/>
                  <a:pt x="62810" y="56995"/>
                </a:cubicBezTo>
                <a:cubicBezTo>
                  <a:pt x="62810" y="37027"/>
                  <a:pt x="62810" y="37027"/>
                  <a:pt x="62810" y="37027"/>
                </a:cubicBezTo>
                <a:cubicBezTo>
                  <a:pt x="62810" y="34313"/>
                  <a:pt x="62810" y="34313"/>
                  <a:pt x="59903" y="34313"/>
                </a:cubicBezTo>
                <a:cubicBezTo>
                  <a:pt x="56995" y="34313"/>
                  <a:pt x="56995" y="34313"/>
                  <a:pt x="56995" y="37027"/>
                </a:cubicBezTo>
                <a:cubicBezTo>
                  <a:pt x="56995" y="56995"/>
                  <a:pt x="56995" y="56995"/>
                  <a:pt x="56995" y="56995"/>
                </a:cubicBezTo>
                <a:cubicBezTo>
                  <a:pt x="37027" y="56995"/>
                  <a:pt x="37027" y="56995"/>
                  <a:pt x="37027" y="56995"/>
                </a:cubicBezTo>
                <a:cubicBezTo>
                  <a:pt x="34313" y="56995"/>
                  <a:pt x="34313" y="56995"/>
                  <a:pt x="34313" y="59903"/>
                </a:cubicBezTo>
                <a:cubicBezTo>
                  <a:pt x="34313" y="62810"/>
                  <a:pt x="34313" y="62810"/>
                  <a:pt x="37027" y="62810"/>
                </a:cubicBezTo>
                <a:cubicBezTo>
                  <a:pt x="56995" y="62810"/>
                  <a:pt x="56995" y="62810"/>
                  <a:pt x="56995" y="62810"/>
                </a:cubicBezTo>
                <a:cubicBezTo>
                  <a:pt x="56995" y="82778"/>
                  <a:pt x="56995" y="82778"/>
                  <a:pt x="56995" y="82778"/>
                </a:cubicBezTo>
                <a:cubicBezTo>
                  <a:pt x="56995" y="85492"/>
                  <a:pt x="56995" y="85492"/>
                  <a:pt x="59903" y="85492"/>
                </a:cubicBezTo>
                <a:cubicBezTo>
                  <a:pt x="62810" y="85492"/>
                  <a:pt x="62810" y="85492"/>
                  <a:pt x="62810" y="82778"/>
                </a:cubicBezTo>
                <a:cubicBezTo>
                  <a:pt x="62810" y="62810"/>
                  <a:pt x="62810" y="62810"/>
                  <a:pt x="62810" y="62810"/>
                </a:cubicBezTo>
                <a:cubicBezTo>
                  <a:pt x="82778" y="62810"/>
                  <a:pt x="82778" y="62810"/>
                  <a:pt x="82778" y="62810"/>
                </a:cubicBezTo>
                <a:cubicBezTo>
                  <a:pt x="85492" y="62810"/>
                  <a:pt x="85492" y="62810"/>
                  <a:pt x="85492" y="59903"/>
                </a:cubicBezTo>
                <a:cubicBezTo>
                  <a:pt x="85492" y="56995"/>
                  <a:pt x="85492" y="56995"/>
                  <a:pt x="82778" y="56995"/>
                </a:cubicBezTo>
                <a:close/>
                <a:moveTo>
                  <a:pt x="105460" y="0"/>
                </a:moveTo>
                <a:lnTo>
                  <a:pt x="105460" y="0"/>
                </a:lnTo>
                <a:cubicBezTo>
                  <a:pt x="14151" y="0"/>
                  <a:pt x="14151" y="0"/>
                  <a:pt x="14151" y="0"/>
                </a:cubicBezTo>
                <a:cubicBezTo>
                  <a:pt x="5621" y="0"/>
                  <a:pt x="0" y="5621"/>
                  <a:pt x="0" y="14345"/>
                </a:cubicBezTo>
                <a:cubicBezTo>
                  <a:pt x="0" y="105654"/>
                  <a:pt x="0" y="105654"/>
                  <a:pt x="0" y="105654"/>
                </a:cubicBezTo>
                <a:cubicBezTo>
                  <a:pt x="0" y="114184"/>
                  <a:pt x="5621" y="119806"/>
                  <a:pt x="14151" y="119806"/>
                </a:cubicBezTo>
                <a:cubicBezTo>
                  <a:pt x="105460" y="119806"/>
                  <a:pt x="105460" y="119806"/>
                  <a:pt x="105460" y="119806"/>
                </a:cubicBezTo>
                <a:cubicBezTo>
                  <a:pt x="114184" y="119806"/>
                  <a:pt x="119806" y="114184"/>
                  <a:pt x="119806" y="105654"/>
                </a:cubicBezTo>
                <a:cubicBezTo>
                  <a:pt x="119806" y="14345"/>
                  <a:pt x="119806" y="14345"/>
                  <a:pt x="119806" y="14345"/>
                </a:cubicBezTo>
                <a:cubicBezTo>
                  <a:pt x="119806" y="5621"/>
                  <a:pt x="114184" y="0"/>
                  <a:pt x="105460" y="0"/>
                </a:cubicBezTo>
                <a:close/>
                <a:moveTo>
                  <a:pt x="114184" y="105654"/>
                </a:moveTo>
                <a:lnTo>
                  <a:pt x="114184" y="105654"/>
                </a:lnTo>
                <a:cubicBezTo>
                  <a:pt x="114184" y="108368"/>
                  <a:pt x="108368" y="114184"/>
                  <a:pt x="105460" y="114184"/>
                </a:cubicBezTo>
                <a:cubicBezTo>
                  <a:pt x="14151" y="114184"/>
                  <a:pt x="14151" y="114184"/>
                  <a:pt x="14151" y="114184"/>
                </a:cubicBezTo>
                <a:cubicBezTo>
                  <a:pt x="11437" y="114184"/>
                  <a:pt x="5621" y="108368"/>
                  <a:pt x="5621" y="105654"/>
                </a:cubicBezTo>
                <a:cubicBezTo>
                  <a:pt x="5621" y="14345"/>
                  <a:pt x="5621" y="14345"/>
                  <a:pt x="5621" y="14345"/>
                </a:cubicBezTo>
                <a:cubicBezTo>
                  <a:pt x="5621" y="11437"/>
                  <a:pt x="11437" y="5621"/>
                  <a:pt x="14151" y="5621"/>
                </a:cubicBezTo>
                <a:cubicBezTo>
                  <a:pt x="105460" y="5621"/>
                  <a:pt x="105460" y="5621"/>
                  <a:pt x="105460" y="5621"/>
                </a:cubicBezTo>
                <a:cubicBezTo>
                  <a:pt x="108368" y="5621"/>
                  <a:pt x="114184" y="11437"/>
                  <a:pt x="114184" y="14345"/>
                </a:cubicBezTo>
                <a:lnTo>
                  <a:pt x="114184" y="105654"/>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4" name="Shape 4624"/>
          <p:cNvSpPr/>
          <p:nvPr/>
        </p:nvSpPr>
        <p:spPr>
          <a:xfrm>
            <a:off x="10391279" y="3050698"/>
            <a:ext cx="305131" cy="305210"/>
          </a:xfrm>
          <a:custGeom>
            <a:avLst/>
            <a:gdLst/>
            <a:ahLst/>
            <a:cxnLst/>
            <a:rect l="0" t="0" r="0" b="0"/>
            <a:pathLst>
              <a:path w="120000" h="120000" extrusionOk="0">
                <a:moveTo>
                  <a:pt x="64164" y="33501"/>
                </a:moveTo>
                <a:lnTo>
                  <a:pt x="64164" y="33501"/>
                </a:lnTo>
                <a:cubicBezTo>
                  <a:pt x="64164" y="30662"/>
                  <a:pt x="61324" y="30662"/>
                  <a:pt x="61324" y="30662"/>
                </a:cubicBezTo>
                <a:cubicBezTo>
                  <a:pt x="58675" y="30662"/>
                  <a:pt x="58675" y="30662"/>
                  <a:pt x="55835" y="33501"/>
                </a:cubicBezTo>
                <a:cubicBezTo>
                  <a:pt x="36340" y="52996"/>
                  <a:pt x="36340" y="52996"/>
                  <a:pt x="36340" y="52996"/>
                </a:cubicBezTo>
                <a:cubicBezTo>
                  <a:pt x="33501" y="55835"/>
                  <a:pt x="33501" y="58675"/>
                  <a:pt x="36340" y="58675"/>
                </a:cubicBezTo>
                <a:cubicBezTo>
                  <a:pt x="36340" y="61324"/>
                  <a:pt x="39179" y="61324"/>
                  <a:pt x="41829" y="58675"/>
                </a:cubicBezTo>
                <a:cubicBezTo>
                  <a:pt x="55835" y="44668"/>
                  <a:pt x="55835" y="44668"/>
                  <a:pt x="55835" y="44668"/>
                </a:cubicBezTo>
                <a:cubicBezTo>
                  <a:pt x="55835" y="83659"/>
                  <a:pt x="55835" y="83659"/>
                  <a:pt x="55835" y="83659"/>
                </a:cubicBezTo>
                <a:cubicBezTo>
                  <a:pt x="55835" y="83659"/>
                  <a:pt x="58675" y="86498"/>
                  <a:pt x="61324" y="86498"/>
                </a:cubicBezTo>
                <a:lnTo>
                  <a:pt x="64164" y="83659"/>
                </a:lnTo>
                <a:cubicBezTo>
                  <a:pt x="64164" y="44668"/>
                  <a:pt x="64164" y="44668"/>
                  <a:pt x="64164" y="44668"/>
                </a:cubicBezTo>
                <a:cubicBezTo>
                  <a:pt x="77981" y="58675"/>
                  <a:pt x="77981" y="58675"/>
                  <a:pt x="77981" y="58675"/>
                </a:cubicBezTo>
                <a:cubicBezTo>
                  <a:pt x="81009" y="61324"/>
                  <a:pt x="83659" y="61324"/>
                  <a:pt x="83659" y="58675"/>
                </a:cubicBezTo>
                <a:cubicBezTo>
                  <a:pt x="86498" y="58675"/>
                  <a:pt x="86498" y="55835"/>
                  <a:pt x="83659" y="52996"/>
                </a:cubicBezTo>
                <a:lnTo>
                  <a:pt x="64164" y="33501"/>
                </a:lnTo>
                <a:close/>
                <a:moveTo>
                  <a:pt x="105993" y="0"/>
                </a:moveTo>
                <a:lnTo>
                  <a:pt x="105993" y="0"/>
                </a:lnTo>
                <a:cubicBezTo>
                  <a:pt x="16845" y="0"/>
                  <a:pt x="16845" y="0"/>
                  <a:pt x="16845" y="0"/>
                </a:cubicBezTo>
                <a:cubicBezTo>
                  <a:pt x="8517" y="0"/>
                  <a:pt x="0" y="8517"/>
                  <a:pt x="0" y="16845"/>
                </a:cubicBezTo>
                <a:cubicBezTo>
                  <a:pt x="0" y="105993"/>
                  <a:pt x="0" y="105993"/>
                  <a:pt x="0" y="105993"/>
                </a:cubicBezTo>
                <a:cubicBezTo>
                  <a:pt x="0" y="114321"/>
                  <a:pt x="8517"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832" y="111482"/>
                  <a:pt x="105993" y="111482"/>
                </a:cubicBezTo>
                <a:cubicBezTo>
                  <a:pt x="16845" y="111482"/>
                  <a:pt x="16845" y="111482"/>
                  <a:pt x="16845" y="111482"/>
                </a:cubicBezTo>
                <a:cubicBezTo>
                  <a:pt x="11167" y="111482"/>
                  <a:pt x="8517" y="108832"/>
                  <a:pt x="8517" y="105993"/>
                </a:cubicBezTo>
                <a:cubicBezTo>
                  <a:pt x="8517" y="16845"/>
                  <a:pt x="8517" y="16845"/>
                  <a:pt x="8517" y="16845"/>
                </a:cubicBezTo>
                <a:cubicBezTo>
                  <a:pt x="8517" y="11167"/>
                  <a:pt x="11167" y="8517"/>
                  <a:pt x="16845" y="8517"/>
                </a:cubicBezTo>
                <a:cubicBezTo>
                  <a:pt x="105993" y="8517"/>
                  <a:pt x="105993" y="8517"/>
                  <a:pt x="105993" y="8517"/>
                </a:cubicBezTo>
                <a:cubicBezTo>
                  <a:pt x="108832" y="8517"/>
                  <a:pt x="111482" y="11167"/>
                  <a:pt x="111482" y="16845"/>
                </a:cubicBezTo>
                <a:lnTo>
                  <a:pt x="111482" y="105993"/>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6" name="Shape 4626"/>
          <p:cNvSpPr/>
          <p:nvPr/>
        </p:nvSpPr>
        <p:spPr>
          <a:xfrm>
            <a:off x="9414155" y="3050698"/>
            <a:ext cx="296312" cy="305210"/>
          </a:xfrm>
          <a:custGeom>
            <a:avLst/>
            <a:gdLst/>
            <a:ahLst/>
            <a:cxnLst/>
            <a:rect l="0" t="0" r="0" b="0"/>
            <a:pathLst>
              <a:path w="120000" h="120000" extrusionOk="0">
                <a:moveTo>
                  <a:pt x="105654" y="0"/>
                </a:moveTo>
                <a:lnTo>
                  <a:pt x="105654"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517"/>
                  <a:pt x="114184" y="0"/>
                  <a:pt x="105654" y="0"/>
                </a:cubicBezTo>
                <a:close/>
                <a:moveTo>
                  <a:pt x="114184" y="105993"/>
                </a:moveTo>
                <a:lnTo>
                  <a:pt x="114184" y="105993"/>
                </a:lnTo>
                <a:cubicBezTo>
                  <a:pt x="114184" y="108832"/>
                  <a:pt x="108368" y="111482"/>
                  <a:pt x="105654"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654" y="8517"/>
                  <a:pt x="105654" y="8517"/>
                  <a:pt x="105654" y="8517"/>
                </a:cubicBezTo>
                <a:cubicBezTo>
                  <a:pt x="108368" y="8517"/>
                  <a:pt x="114184" y="11167"/>
                  <a:pt x="114184" y="16845"/>
                </a:cubicBezTo>
                <a:lnTo>
                  <a:pt x="114184" y="105993"/>
                </a:lnTo>
                <a:close/>
                <a:moveTo>
                  <a:pt x="82778" y="55835"/>
                </a:moveTo>
                <a:lnTo>
                  <a:pt x="82778" y="55835"/>
                </a:lnTo>
                <a:cubicBezTo>
                  <a:pt x="42843" y="55835"/>
                  <a:pt x="42843" y="55835"/>
                  <a:pt x="42843" y="55835"/>
                </a:cubicBezTo>
                <a:cubicBezTo>
                  <a:pt x="56995" y="41829"/>
                  <a:pt x="56995" y="41829"/>
                  <a:pt x="56995" y="41829"/>
                </a:cubicBezTo>
                <a:cubicBezTo>
                  <a:pt x="59903" y="39179"/>
                  <a:pt x="59903" y="36340"/>
                  <a:pt x="56995" y="36340"/>
                </a:cubicBezTo>
                <a:cubicBezTo>
                  <a:pt x="56995" y="33501"/>
                  <a:pt x="54281" y="33501"/>
                  <a:pt x="51373" y="36340"/>
                </a:cubicBezTo>
                <a:cubicBezTo>
                  <a:pt x="31405" y="55835"/>
                  <a:pt x="31405" y="55835"/>
                  <a:pt x="31405" y="55835"/>
                </a:cubicBezTo>
                <a:cubicBezTo>
                  <a:pt x="31405" y="58675"/>
                  <a:pt x="31405" y="58675"/>
                  <a:pt x="31405" y="61324"/>
                </a:cubicBezTo>
                <a:lnTo>
                  <a:pt x="31405" y="64164"/>
                </a:lnTo>
                <a:cubicBezTo>
                  <a:pt x="51373" y="83659"/>
                  <a:pt x="51373" y="83659"/>
                  <a:pt x="51373" y="83659"/>
                </a:cubicBezTo>
                <a:cubicBezTo>
                  <a:pt x="54281" y="86498"/>
                  <a:pt x="56995" y="86498"/>
                  <a:pt x="56995" y="83659"/>
                </a:cubicBezTo>
                <a:cubicBezTo>
                  <a:pt x="59903" y="83659"/>
                  <a:pt x="59903" y="81009"/>
                  <a:pt x="56995" y="77981"/>
                </a:cubicBezTo>
                <a:cubicBezTo>
                  <a:pt x="42843" y="64164"/>
                  <a:pt x="42843" y="64164"/>
                  <a:pt x="42843" y="64164"/>
                </a:cubicBezTo>
                <a:cubicBezTo>
                  <a:pt x="82778" y="64164"/>
                  <a:pt x="82778" y="64164"/>
                  <a:pt x="82778" y="64164"/>
                </a:cubicBezTo>
                <a:cubicBezTo>
                  <a:pt x="85492" y="64164"/>
                  <a:pt x="85492" y="61324"/>
                  <a:pt x="85492" y="61324"/>
                </a:cubicBezTo>
                <a:cubicBezTo>
                  <a:pt x="85492" y="58675"/>
                  <a:pt x="85492" y="55835"/>
                  <a:pt x="82778" y="55835"/>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8" name="Shape 4628"/>
          <p:cNvSpPr/>
          <p:nvPr/>
        </p:nvSpPr>
        <p:spPr>
          <a:xfrm>
            <a:off x="8429976" y="3050698"/>
            <a:ext cx="305131" cy="305210"/>
          </a:xfrm>
          <a:custGeom>
            <a:avLst/>
            <a:gdLst/>
            <a:ahLst/>
            <a:cxnLst/>
            <a:rect l="0" t="0" r="0" b="0"/>
            <a:pathLst>
              <a:path w="120000" h="120000" extrusionOk="0">
                <a:moveTo>
                  <a:pt x="61324" y="41829"/>
                </a:moveTo>
                <a:lnTo>
                  <a:pt x="61324" y="41829"/>
                </a:lnTo>
                <a:cubicBezTo>
                  <a:pt x="61324" y="41829"/>
                  <a:pt x="61324" y="41829"/>
                  <a:pt x="58485" y="41829"/>
                </a:cubicBezTo>
                <a:cubicBezTo>
                  <a:pt x="58485" y="41829"/>
                  <a:pt x="58485" y="41829"/>
                  <a:pt x="55646" y="41829"/>
                </a:cubicBezTo>
                <a:cubicBezTo>
                  <a:pt x="22145" y="75331"/>
                  <a:pt x="22145" y="75331"/>
                  <a:pt x="22145" y="75331"/>
                </a:cubicBezTo>
                <a:cubicBezTo>
                  <a:pt x="22145" y="77981"/>
                  <a:pt x="22145" y="81009"/>
                  <a:pt x="22145" y="81009"/>
                </a:cubicBezTo>
                <a:cubicBezTo>
                  <a:pt x="24984" y="83659"/>
                  <a:pt x="27823" y="83659"/>
                  <a:pt x="27823" y="81009"/>
                </a:cubicBezTo>
                <a:cubicBezTo>
                  <a:pt x="58485" y="50347"/>
                  <a:pt x="58485" y="50347"/>
                  <a:pt x="58485" y="50347"/>
                </a:cubicBezTo>
                <a:cubicBezTo>
                  <a:pt x="89148" y="81009"/>
                  <a:pt x="89148" y="81009"/>
                  <a:pt x="89148" y="81009"/>
                </a:cubicBezTo>
                <a:cubicBezTo>
                  <a:pt x="91798" y="83659"/>
                  <a:pt x="94637" y="83659"/>
                  <a:pt x="94637" y="81009"/>
                </a:cubicBezTo>
                <a:cubicBezTo>
                  <a:pt x="97476" y="81009"/>
                  <a:pt x="97476" y="77981"/>
                  <a:pt x="94637" y="75331"/>
                </a:cubicBezTo>
                <a:lnTo>
                  <a:pt x="61324" y="41829"/>
                </a:lnTo>
                <a:close/>
                <a:moveTo>
                  <a:pt x="102965" y="0"/>
                </a:moveTo>
                <a:lnTo>
                  <a:pt x="102965" y="0"/>
                </a:lnTo>
                <a:cubicBezTo>
                  <a:pt x="13817" y="0"/>
                  <a:pt x="13817" y="0"/>
                  <a:pt x="13817" y="0"/>
                </a:cubicBezTo>
                <a:cubicBezTo>
                  <a:pt x="5488" y="0"/>
                  <a:pt x="0" y="8517"/>
                  <a:pt x="0" y="16845"/>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845"/>
                  <a:pt x="119810" y="16845"/>
                  <a:pt x="119810" y="16845"/>
                </a:cubicBezTo>
                <a:cubicBezTo>
                  <a:pt x="119810" y="8517"/>
                  <a:pt x="111293" y="0"/>
                  <a:pt x="102965" y="0"/>
                </a:cubicBezTo>
                <a:close/>
                <a:moveTo>
                  <a:pt x="111293" y="105993"/>
                </a:moveTo>
                <a:lnTo>
                  <a:pt x="111293" y="105993"/>
                </a:lnTo>
                <a:cubicBezTo>
                  <a:pt x="111293" y="108832"/>
                  <a:pt x="108643" y="111482"/>
                  <a:pt x="102965" y="111482"/>
                </a:cubicBezTo>
                <a:cubicBezTo>
                  <a:pt x="13817" y="111482"/>
                  <a:pt x="13817" y="111482"/>
                  <a:pt x="13817" y="111482"/>
                </a:cubicBezTo>
                <a:cubicBezTo>
                  <a:pt x="10977" y="111482"/>
                  <a:pt x="8328" y="108832"/>
                  <a:pt x="8328" y="105993"/>
                </a:cubicBezTo>
                <a:cubicBezTo>
                  <a:pt x="8328" y="16845"/>
                  <a:pt x="8328" y="16845"/>
                  <a:pt x="8328" y="16845"/>
                </a:cubicBezTo>
                <a:cubicBezTo>
                  <a:pt x="8328" y="11167"/>
                  <a:pt x="10977" y="8517"/>
                  <a:pt x="13817" y="8517"/>
                </a:cubicBezTo>
                <a:cubicBezTo>
                  <a:pt x="102965" y="8517"/>
                  <a:pt x="102965" y="8517"/>
                  <a:pt x="102965" y="8517"/>
                </a:cubicBezTo>
                <a:cubicBezTo>
                  <a:pt x="108643" y="8517"/>
                  <a:pt x="111293" y="11167"/>
                  <a:pt x="111293" y="16845"/>
                </a:cubicBezTo>
                <a:lnTo>
                  <a:pt x="111293" y="105993"/>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0" name="Shape 4630"/>
          <p:cNvSpPr/>
          <p:nvPr/>
        </p:nvSpPr>
        <p:spPr>
          <a:xfrm>
            <a:off x="7447562" y="3050698"/>
            <a:ext cx="305130" cy="305210"/>
          </a:xfrm>
          <a:custGeom>
            <a:avLst/>
            <a:gdLst/>
            <a:ahLst/>
            <a:cxnLst/>
            <a:rect l="0" t="0" r="0" b="0"/>
            <a:pathLst>
              <a:path w="120000" h="120000" extrusionOk="0">
                <a:moveTo>
                  <a:pt x="80820" y="25173"/>
                </a:moveTo>
                <a:lnTo>
                  <a:pt x="80820" y="25173"/>
                </a:lnTo>
                <a:cubicBezTo>
                  <a:pt x="80820" y="22334"/>
                  <a:pt x="77981" y="22334"/>
                  <a:pt x="75331" y="25173"/>
                </a:cubicBezTo>
                <a:cubicBezTo>
                  <a:pt x="41829" y="58675"/>
                  <a:pt x="41829" y="58675"/>
                  <a:pt x="41829" y="58675"/>
                </a:cubicBezTo>
                <a:cubicBezTo>
                  <a:pt x="41829" y="58675"/>
                  <a:pt x="41829" y="58675"/>
                  <a:pt x="41829" y="61324"/>
                </a:cubicBezTo>
                <a:cubicBezTo>
                  <a:pt x="41829" y="61324"/>
                  <a:pt x="41829" y="61324"/>
                  <a:pt x="41829" y="64164"/>
                </a:cubicBezTo>
                <a:cubicBezTo>
                  <a:pt x="75331" y="97665"/>
                  <a:pt x="75331" y="97665"/>
                  <a:pt x="75331" y="97665"/>
                </a:cubicBezTo>
                <a:cubicBezTo>
                  <a:pt x="77981" y="97665"/>
                  <a:pt x="80820" y="97665"/>
                  <a:pt x="80820" y="97665"/>
                </a:cubicBezTo>
                <a:cubicBezTo>
                  <a:pt x="83659" y="94826"/>
                  <a:pt x="83659" y="91987"/>
                  <a:pt x="80820" y="91987"/>
                </a:cubicBezTo>
                <a:cubicBezTo>
                  <a:pt x="50157" y="61324"/>
                  <a:pt x="50157" y="61324"/>
                  <a:pt x="50157" y="61324"/>
                </a:cubicBezTo>
                <a:cubicBezTo>
                  <a:pt x="80820" y="30662"/>
                  <a:pt x="80820" y="30662"/>
                  <a:pt x="80820" y="30662"/>
                </a:cubicBezTo>
                <a:cubicBezTo>
                  <a:pt x="83659" y="28012"/>
                  <a:pt x="83659" y="25173"/>
                  <a:pt x="80820" y="25173"/>
                </a:cubicBezTo>
                <a:close/>
                <a:moveTo>
                  <a:pt x="105993" y="0"/>
                </a:moveTo>
                <a:lnTo>
                  <a:pt x="105993" y="0"/>
                </a:lnTo>
                <a:cubicBezTo>
                  <a:pt x="16845" y="0"/>
                  <a:pt x="16845" y="0"/>
                  <a:pt x="16845" y="0"/>
                </a:cubicBezTo>
                <a:cubicBezTo>
                  <a:pt x="8328" y="0"/>
                  <a:pt x="0" y="8517"/>
                  <a:pt x="0" y="16845"/>
                </a:cubicBezTo>
                <a:cubicBezTo>
                  <a:pt x="0" y="105993"/>
                  <a:pt x="0" y="105993"/>
                  <a:pt x="0" y="105993"/>
                </a:cubicBezTo>
                <a:cubicBezTo>
                  <a:pt x="0" y="114321"/>
                  <a:pt x="8328"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643" y="111482"/>
                  <a:pt x="105993" y="111482"/>
                </a:cubicBezTo>
                <a:cubicBezTo>
                  <a:pt x="16845" y="111482"/>
                  <a:pt x="16845" y="111482"/>
                  <a:pt x="16845" y="111482"/>
                </a:cubicBezTo>
                <a:cubicBezTo>
                  <a:pt x="11167" y="111482"/>
                  <a:pt x="8328" y="108832"/>
                  <a:pt x="8328" y="105993"/>
                </a:cubicBezTo>
                <a:cubicBezTo>
                  <a:pt x="8328" y="16845"/>
                  <a:pt x="8328" y="16845"/>
                  <a:pt x="8328" y="16845"/>
                </a:cubicBezTo>
                <a:cubicBezTo>
                  <a:pt x="8328" y="11167"/>
                  <a:pt x="11167" y="8517"/>
                  <a:pt x="16845" y="8517"/>
                </a:cubicBezTo>
                <a:cubicBezTo>
                  <a:pt x="105993" y="8517"/>
                  <a:pt x="105993" y="8517"/>
                  <a:pt x="105993" y="8517"/>
                </a:cubicBezTo>
                <a:cubicBezTo>
                  <a:pt x="108643" y="8517"/>
                  <a:pt x="111482" y="11167"/>
                  <a:pt x="111482" y="16845"/>
                </a:cubicBezTo>
                <a:lnTo>
                  <a:pt x="111482" y="105993"/>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2" name="Shape 4632"/>
          <p:cNvSpPr/>
          <p:nvPr/>
        </p:nvSpPr>
        <p:spPr>
          <a:xfrm>
            <a:off x="6470439" y="3050698"/>
            <a:ext cx="296312" cy="305210"/>
          </a:xfrm>
          <a:custGeom>
            <a:avLst/>
            <a:gdLst/>
            <a:ahLst/>
            <a:cxnLst/>
            <a:rect l="0" t="0" r="0" b="0"/>
            <a:pathLst>
              <a:path w="120000" h="120000" extrusionOk="0">
                <a:moveTo>
                  <a:pt x="51373" y="64164"/>
                </a:moveTo>
                <a:lnTo>
                  <a:pt x="51373" y="64164"/>
                </a:lnTo>
                <a:cubicBezTo>
                  <a:pt x="17059" y="64164"/>
                  <a:pt x="17059" y="64164"/>
                  <a:pt x="17059" y="64164"/>
                </a:cubicBezTo>
                <a:lnTo>
                  <a:pt x="14151" y="67003"/>
                </a:lnTo>
                <a:cubicBezTo>
                  <a:pt x="14151" y="69842"/>
                  <a:pt x="17059" y="72492"/>
                  <a:pt x="17059" y="72492"/>
                </a:cubicBezTo>
                <a:cubicBezTo>
                  <a:pt x="42843" y="72492"/>
                  <a:pt x="42843" y="72492"/>
                  <a:pt x="42843" y="72492"/>
                </a:cubicBezTo>
                <a:cubicBezTo>
                  <a:pt x="17059" y="97665"/>
                  <a:pt x="17059" y="97665"/>
                  <a:pt x="17059" y="97665"/>
                </a:cubicBezTo>
                <a:cubicBezTo>
                  <a:pt x="22875" y="103154"/>
                  <a:pt x="22875" y="103154"/>
                  <a:pt x="22875" y="103154"/>
                </a:cubicBezTo>
                <a:cubicBezTo>
                  <a:pt x="48465" y="77981"/>
                  <a:pt x="48465" y="77981"/>
                  <a:pt x="48465" y="77981"/>
                </a:cubicBezTo>
                <a:cubicBezTo>
                  <a:pt x="48465" y="100315"/>
                  <a:pt x="48465" y="100315"/>
                  <a:pt x="48465" y="100315"/>
                </a:cubicBezTo>
                <a:cubicBezTo>
                  <a:pt x="48465" y="103154"/>
                  <a:pt x="51373" y="105993"/>
                  <a:pt x="51373" y="105993"/>
                </a:cubicBezTo>
                <a:cubicBezTo>
                  <a:pt x="54281" y="105993"/>
                  <a:pt x="56995" y="103154"/>
                  <a:pt x="56995" y="100315"/>
                </a:cubicBezTo>
                <a:cubicBezTo>
                  <a:pt x="56995" y="67003"/>
                  <a:pt x="56995" y="67003"/>
                  <a:pt x="56995" y="67003"/>
                </a:cubicBezTo>
                <a:cubicBezTo>
                  <a:pt x="56995" y="67003"/>
                  <a:pt x="56995" y="67003"/>
                  <a:pt x="54281" y="64164"/>
                </a:cubicBezTo>
                <a:cubicBezTo>
                  <a:pt x="54281" y="64164"/>
                  <a:pt x="54281" y="64164"/>
                  <a:pt x="51373" y="64164"/>
                </a:cubicBezTo>
                <a:close/>
                <a:moveTo>
                  <a:pt x="102746" y="50347"/>
                </a:moveTo>
                <a:lnTo>
                  <a:pt x="102746" y="50347"/>
                </a:lnTo>
                <a:cubicBezTo>
                  <a:pt x="76962" y="50347"/>
                  <a:pt x="76962" y="50347"/>
                  <a:pt x="76962" y="50347"/>
                </a:cubicBezTo>
                <a:cubicBezTo>
                  <a:pt x="102746" y="25173"/>
                  <a:pt x="102746" y="25173"/>
                  <a:pt x="102746" y="25173"/>
                </a:cubicBezTo>
                <a:cubicBezTo>
                  <a:pt x="96930" y="19495"/>
                  <a:pt x="96930" y="19495"/>
                  <a:pt x="96930" y="19495"/>
                </a:cubicBezTo>
                <a:cubicBezTo>
                  <a:pt x="71340" y="44668"/>
                  <a:pt x="71340" y="44668"/>
                  <a:pt x="71340" y="44668"/>
                </a:cubicBezTo>
                <a:cubicBezTo>
                  <a:pt x="71340" y="19495"/>
                  <a:pt x="71340" y="19495"/>
                  <a:pt x="71340" y="19495"/>
                </a:cubicBezTo>
                <a:cubicBezTo>
                  <a:pt x="71340" y="16845"/>
                  <a:pt x="68432" y="16845"/>
                  <a:pt x="68432" y="16845"/>
                </a:cubicBezTo>
                <a:cubicBezTo>
                  <a:pt x="65718" y="16845"/>
                  <a:pt x="62810" y="16845"/>
                  <a:pt x="62810" y="19495"/>
                </a:cubicBezTo>
                <a:cubicBezTo>
                  <a:pt x="62810" y="52996"/>
                  <a:pt x="62810" y="52996"/>
                  <a:pt x="62810" y="52996"/>
                </a:cubicBezTo>
                <a:cubicBezTo>
                  <a:pt x="62810" y="52996"/>
                  <a:pt x="62810" y="55835"/>
                  <a:pt x="65718" y="55835"/>
                </a:cubicBezTo>
                <a:cubicBezTo>
                  <a:pt x="65718" y="55835"/>
                  <a:pt x="65718" y="55835"/>
                  <a:pt x="68432" y="55835"/>
                </a:cubicBezTo>
                <a:cubicBezTo>
                  <a:pt x="102746" y="55835"/>
                  <a:pt x="102746" y="55835"/>
                  <a:pt x="102746" y="55835"/>
                </a:cubicBezTo>
                <a:cubicBezTo>
                  <a:pt x="102746" y="55835"/>
                  <a:pt x="105460" y="55835"/>
                  <a:pt x="105460" y="52996"/>
                </a:cubicBezTo>
                <a:cubicBezTo>
                  <a:pt x="105460" y="50347"/>
                  <a:pt x="102746" y="50347"/>
                  <a:pt x="102746" y="50347"/>
                </a:cubicBezTo>
                <a:close/>
                <a:moveTo>
                  <a:pt x="105460" y="0"/>
                </a:moveTo>
                <a:lnTo>
                  <a:pt x="105460"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460" y="119810"/>
                  <a:pt x="105460" y="119810"/>
                  <a:pt x="105460" y="119810"/>
                </a:cubicBezTo>
                <a:cubicBezTo>
                  <a:pt x="114184" y="119810"/>
                  <a:pt x="119806" y="114321"/>
                  <a:pt x="119806" y="105993"/>
                </a:cubicBezTo>
                <a:cubicBezTo>
                  <a:pt x="119806" y="16845"/>
                  <a:pt x="119806" y="16845"/>
                  <a:pt x="119806" y="16845"/>
                </a:cubicBezTo>
                <a:cubicBezTo>
                  <a:pt x="119806" y="8517"/>
                  <a:pt x="114184" y="0"/>
                  <a:pt x="105460" y="0"/>
                </a:cubicBezTo>
                <a:close/>
                <a:moveTo>
                  <a:pt x="114184" y="105993"/>
                </a:moveTo>
                <a:lnTo>
                  <a:pt x="114184" y="105993"/>
                </a:lnTo>
                <a:cubicBezTo>
                  <a:pt x="114184" y="108832"/>
                  <a:pt x="108368" y="111482"/>
                  <a:pt x="105460"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460" y="8517"/>
                  <a:pt x="105460" y="8517"/>
                  <a:pt x="105460" y="8517"/>
                </a:cubicBezTo>
                <a:cubicBezTo>
                  <a:pt x="108368" y="8517"/>
                  <a:pt x="114184" y="11167"/>
                  <a:pt x="114184" y="16845"/>
                </a:cubicBezTo>
                <a:lnTo>
                  <a:pt x="114184" y="105993"/>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4" name="Shape 4634"/>
          <p:cNvSpPr/>
          <p:nvPr/>
        </p:nvSpPr>
        <p:spPr>
          <a:xfrm>
            <a:off x="10417736" y="2149475"/>
            <a:ext cx="269855" cy="305210"/>
          </a:xfrm>
          <a:custGeom>
            <a:avLst/>
            <a:gdLst/>
            <a:ahLst/>
            <a:cxnLst/>
            <a:rect l="0" t="0" r="0" b="0"/>
            <a:pathLst>
              <a:path w="120000" h="120000" extrusionOk="0">
                <a:moveTo>
                  <a:pt x="28449" y="69652"/>
                </a:moveTo>
                <a:lnTo>
                  <a:pt x="28449" y="69652"/>
                </a:lnTo>
                <a:cubicBezTo>
                  <a:pt x="56684" y="94637"/>
                  <a:pt x="56684" y="94637"/>
                  <a:pt x="56684" y="94637"/>
                </a:cubicBezTo>
                <a:lnTo>
                  <a:pt x="59893" y="97476"/>
                </a:lnTo>
                <a:lnTo>
                  <a:pt x="63101" y="94637"/>
                </a:lnTo>
                <a:cubicBezTo>
                  <a:pt x="91336" y="69652"/>
                  <a:pt x="91336" y="69652"/>
                  <a:pt x="91336" y="69652"/>
                </a:cubicBezTo>
                <a:cubicBezTo>
                  <a:pt x="94545" y="66813"/>
                  <a:pt x="94545" y="66813"/>
                  <a:pt x="91336" y="63974"/>
                </a:cubicBezTo>
                <a:cubicBezTo>
                  <a:pt x="91336" y="63974"/>
                  <a:pt x="88128" y="63974"/>
                  <a:pt x="85133" y="63974"/>
                </a:cubicBezTo>
                <a:cubicBezTo>
                  <a:pt x="63101" y="83470"/>
                  <a:pt x="63101" y="83470"/>
                  <a:pt x="63101" y="83470"/>
                </a:cubicBezTo>
                <a:cubicBezTo>
                  <a:pt x="63101" y="2649"/>
                  <a:pt x="63101" y="2649"/>
                  <a:pt x="63101" y="2649"/>
                </a:cubicBezTo>
                <a:cubicBezTo>
                  <a:pt x="63101" y="2649"/>
                  <a:pt x="63101" y="0"/>
                  <a:pt x="59893" y="0"/>
                </a:cubicBezTo>
                <a:cubicBezTo>
                  <a:pt x="56684" y="0"/>
                  <a:pt x="56684" y="2649"/>
                  <a:pt x="56684" y="2649"/>
                </a:cubicBezTo>
                <a:cubicBezTo>
                  <a:pt x="56684" y="83470"/>
                  <a:pt x="56684" y="83470"/>
                  <a:pt x="56684" y="83470"/>
                </a:cubicBezTo>
                <a:cubicBezTo>
                  <a:pt x="34652" y="63974"/>
                  <a:pt x="34652" y="63974"/>
                  <a:pt x="34652" y="63974"/>
                </a:cubicBezTo>
                <a:cubicBezTo>
                  <a:pt x="31657" y="63974"/>
                  <a:pt x="28449" y="63974"/>
                  <a:pt x="28449" y="63974"/>
                </a:cubicBezTo>
                <a:cubicBezTo>
                  <a:pt x="25240" y="66813"/>
                  <a:pt x="25240" y="66813"/>
                  <a:pt x="28449" y="69652"/>
                </a:cubicBezTo>
                <a:close/>
                <a:moveTo>
                  <a:pt x="100748" y="13817"/>
                </a:moveTo>
                <a:lnTo>
                  <a:pt x="100748" y="13817"/>
                </a:lnTo>
                <a:cubicBezTo>
                  <a:pt x="88128" y="13817"/>
                  <a:pt x="88128" y="13817"/>
                  <a:pt x="88128" y="13817"/>
                </a:cubicBezTo>
                <a:cubicBezTo>
                  <a:pt x="88128" y="22145"/>
                  <a:pt x="88128" y="22145"/>
                  <a:pt x="88128" y="22145"/>
                </a:cubicBezTo>
                <a:cubicBezTo>
                  <a:pt x="100748" y="22145"/>
                  <a:pt x="100748" y="22145"/>
                  <a:pt x="100748" y="22145"/>
                </a:cubicBezTo>
                <a:cubicBezTo>
                  <a:pt x="107165" y="22145"/>
                  <a:pt x="110374" y="24984"/>
                  <a:pt x="110374" y="30662"/>
                </a:cubicBezTo>
                <a:cubicBezTo>
                  <a:pt x="110374" y="102965"/>
                  <a:pt x="110374" y="102965"/>
                  <a:pt x="110374" y="102965"/>
                </a:cubicBezTo>
                <a:cubicBezTo>
                  <a:pt x="110374" y="108643"/>
                  <a:pt x="107165" y="111293"/>
                  <a:pt x="100748" y="111293"/>
                </a:cubicBezTo>
                <a:cubicBezTo>
                  <a:pt x="19037" y="111293"/>
                  <a:pt x="19037" y="111293"/>
                  <a:pt x="19037" y="111293"/>
                </a:cubicBezTo>
                <a:cubicBezTo>
                  <a:pt x="12620" y="111293"/>
                  <a:pt x="9411" y="108643"/>
                  <a:pt x="9411" y="102965"/>
                </a:cubicBezTo>
                <a:cubicBezTo>
                  <a:pt x="9411" y="30662"/>
                  <a:pt x="9411" y="30662"/>
                  <a:pt x="9411" y="30662"/>
                </a:cubicBezTo>
                <a:cubicBezTo>
                  <a:pt x="9411" y="24984"/>
                  <a:pt x="12620" y="22145"/>
                  <a:pt x="19037" y="22145"/>
                </a:cubicBezTo>
                <a:cubicBezTo>
                  <a:pt x="31657" y="22145"/>
                  <a:pt x="31657" y="22145"/>
                  <a:pt x="31657" y="22145"/>
                </a:cubicBezTo>
                <a:cubicBezTo>
                  <a:pt x="31657" y="13817"/>
                  <a:pt x="31657" y="13817"/>
                  <a:pt x="31657" y="13817"/>
                </a:cubicBezTo>
                <a:cubicBezTo>
                  <a:pt x="19037" y="13817"/>
                  <a:pt x="19037" y="13817"/>
                  <a:pt x="19037" y="13817"/>
                </a:cubicBezTo>
                <a:cubicBezTo>
                  <a:pt x="9411" y="13817"/>
                  <a:pt x="0" y="22145"/>
                  <a:pt x="0" y="30662"/>
                </a:cubicBezTo>
                <a:cubicBezTo>
                  <a:pt x="0" y="102965"/>
                  <a:pt x="0" y="102965"/>
                  <a:pt x="0" y="102965"/>
                </a:cubicBezTo>
                <a:cubicBezTo>
                  <a:pt x="0" y="111293"/>
                  <a:pt x="9411" y="119810"/>
                  <a:pt x="19037" y="119810"/>
                </a:cubicBezTo>
                <a:cubicBezTo>
                  <a:pt x="100748" y="119810"/>
                  <a:pt x="100748" y="119810"/>
                  <a:pt x="100748" y="119810"/>
                </a:cubicBezTo>
                <a:cubicBezTo>
                  <a:pt x="110374" y="119810"/>
                  <a:pt x="119786" y="111293"/>
                  <a:pt x="119786" y="102965"/>
                </a:cubicBezTo>
                <a:cubicBezTo>
                  <a:pt x="119786" y="30662"/>
                  <a:pt x="119786" y="30662"/>
                  <a:pt x="119786" y="30662"/>
                </a:cubicBezTo>
                <a:cubicBezTo>
                  <a:pt x="119786" y="22145"/>
                  <a:pt x="110374" y="13817"/>
                  <a:pt x="100748" y="13817"/>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6" name="Shape 4636"/>
          <p:cNvSpPr/>
          <p:nvPr/>
        </p:nvSpPr>
        <p:spPr>
          <a:xfrm>
            <a:off x="9414155" y="2170647"/>
            <a:ext cx="296312" cy="262868"/>
          </a:xfrm>
          <a:custGeom>
            <a:avLst/>
            <a:gdLst/>
            <a:ahLst/>
            <a:cxnLst/>
            <a:rect l="0" t="0" r="0" b="0"/>
            <a:pathLst>
              <a:path w="120000" h="120000" extrusionOk="0">
                <a:moveTo>
                  <a:pt x="116898" y="55045"/>
                </a:moveTo>
                <a:lnTo>
                  <a:pt x="116898" y="55045"/>
                </a:lnTo>
                <a:cubicBezTo>
                  <a:pt x="34313" y="55045"/>
                  <a:pt x="34313" y="55045"/>
                  <a:pt x="34313" y="55045"/>
                </a:cubicBezTo>
                <a:cubicBezTo>
                  <a:pt x="54281" y="32366"/>
                  <a:pt x="54281" y="32366"/>
                  <a:pt x="54281" y="32366"/>
                </a:cubicBezTo>
                <a:cubicBezTo>
                  <a:pt x="56995" y="29064"/>
                  <a:pt x="56995" y="29064"/>
                  <a:pt x="54281" y="25981"/>
                </a:cubicBezTo>
                <a:cubicBezTo>
                  <a:pt x="54281" y="25981"/>
                  <a:pt x="51373" y="25981"/>
                  <a:pt x="48465" y="25981"/>
                </a:cubicBezTo>
                <a:cubicBezTo>
                  <a:pt x="22875" y="55045"/>
                  <a:pt x="22875" y="55045"/>
                  <a:pt x="22875" y="55045"/>
                </a:cubicBezTo>
                <a:cubicBezTo>
                  <a:pt x="22875" y="58348"/>
                  <a:pt x="22875" y="58348"/>
                  <a:pt x="22875" y="58348"/>
                </a:cubicBezTo>
                <a:cubicBezTo>
                  <a:pt x="22875" y="61651"/>
                  <a:pt x="22875" y="61651"/>
                  <a:pt x="22875" y="61651"/>
                </a:cubicBezTo>
                <a:cubicBezTo>
                  <a:pt x="48465" y="94018"/>
                  <a:pt x="48465" y="94018"/>
                  <a:pt x="48465" y="94018"/>
                </a:cubicBezTo>
                <a:cubicBezTo>
                  <a:pt x="51373" y="94018"/>
                  <a:pt x="54281" y="94018"/>
                  <a:pt x="54281" y="94018"/>
                </a:cubicBezTo>
                <a:cubicBezTo>
                  <a:pt x="56995" y="90715"/>
                  <a:pt x="56995" y="87412"/>
                  <a:pt x="54281" y="87412"/>
                </a:cubicBezTo>
                <a:cubicBezTo>
                  <a:pt x="34313" y="64733"/>
                  <a:pt x="34313" y="64733"/>
                  <a:pt x="34313" y="64733"/>
                </a:cubicBezTo>
                <a:cubicBezTo>
                  <a:pt x="116898" y="64733"/>
                  <a:pt x="116898" y="64733"/>
                  <a:pt x="116898" y="64733"/>
                </a:cubicBezTo>
                <a:cubicBezTo>
                  <a:pt x="119806" y="64733"/>
                  <a:pt x="119806" y="61651"/>
                  <a:pt x="119806" y="58348"/>
                </a:cubicBezTo>
                <a:cubicBezTo>
                  <a:pt x="119806" y="58348"/>
                  <a:pt x="119806" y="55045"/>
                  <a:pt x="116898" y="55045"/>
                </a:cubicBezTo>
                <a:close/>
                <a:moveTo>
                  <a:pt x="96930" y="103706"/>
                </a:moveTo>
                <a:lnTo>
                  <a:pt x="96930" y="103706"/>
                </a:lnTo>
                <a:cubicBezTo>
                  <a:pt x="96930" y="107009"/>
                  <a:pt x="94216" y="110091"/>
                  <a:pt x="91308" y="110091"/>
                </a:cubicBezTo>
                <a:cubicBezTo>
                  <a:pt x="14151" y="110091"/>
                  <a:pt x="14151" y="110091"/>
                  <a:pt x="14151" y="110091"/>
                </a:cubicBezTo>
                <a:cubicBezTo>
                  <a:pt x="11437" y="110091"/>
                  <a:pt x="5621" y="107009"/>
                  <a:pt x="5621" y="103706"/>
                </a:cubicBezTo>
                <a:cubicBezTo>
                  <a:pt x="5621" y="16073"/>
                  <a:pt x="5621" y="16073"/>
                  <a:pt x="5621" y="16073"/>
                </a:cubicBezTo>
                <a:cubicBezTo>
                  <a:pt x="5621" y="12990"/>
                  <a:pt x="11437" y="6385"/>
                  <a:pt x="14151" y="6385"/>
                </a:cubicBezTo>
                <a:cubicBezTo>
                  <a:pt x="91308" y="6385"/>
                  <a:pt x="91308" y="6385"/>
                  <a:pt x="91308" y="6385"/>
                </a:cubicBezTo>
                <a:cubicBezTo>
                  <a:pt x="94216" y="6385"/>
                  <a:pt x="96930" y="12990"/>
                  <a:pt x="96930" y="16073"/>
                </a:cubicBezTo>
                <a:cubicBezTo>
                  <a:pt x="96930" y="29064"/>
                  <a:pt x="96930" y="29064"/>
                  <a:pt x="96930" y="29064"/>
                </a:cubicBezTo>
                <a:cubicBezTo>
                  <a:pt x="105654" y="29064"/>
                  <a:pt x="105654" y="29064"/>
                  <a:pt x="105654" y="29064"/>
                </a:cubicBezTo>
                <a:cubicBezTo>
                  <a:pt x="105654" y="16073"/>
                  <a:pt x="105654" y="16073"/>
                  <a:pt x="105654" y="16073"/>
                </a:cubicBezTo>
                <a:cubicBezTo>
                  <a:pt x="105654" y="6385"/>
                  <a:pt x="99838" y="0"/>
                  <a:pt x="91308" y="0"/>
                </a:cubicBezTo>
                <a:cubicBezTo>
                  <a:pt x="14151" y="0"/>
                  <a:pt x="14151" y="0"/>
                  <a:pt x="14151" y="0"/>
                </a:cubicBezTo>
                <a:cubicBezTo>
                  <a:pt x="5621" y="0"/>
                  <a:pt x="0" y="6385"/>
                  <a:pt x="0" y="16073"/>
                </a:cubicBezTo>
                <a:cubicBezTo>
                  <a:pt x="0" y="103706"/>
                  <a:pt x="0" y="103706"/>
                  <a:pt x="0" y="103706"/>
                </a:cubicBezTo>
                <a:cubicBezTo>
                  <a:pt x="0" y="113394"/>
                  <a:pt x="5621" y="119779"/>
                  <a:pt x="14151" y="119779"/>
                </a:cubicBezTo>
                <a:cubicBezTo>
                  <a:pt x="91308" y="119779"/>
                  <a:pt x="91308" y="119779"/>
                  <a:pt x="91308" y="119779"/>
                </a:cubicBezTo>
                <a:cubicBezTo>
                  <a:pt x="99838" y="119779"/>
                  <a:pt x="105654" y="113394"/>
                  <a:pt x="105654" y="103706"/>
                </a:cubicBezTo>
                <a:cubicBezTo>
                  <a:pt x="105654" y="90715"/>
                  <a:pt x="105654" y="90715"/>
                  <a:pt x="105654" y="90715"/>
                </a:cubicBezTo>
                <a:cubicBezTo>
                  <a:pt x="96930" y="90715"/>
                  <a:pt x="96930" y="90715"/>
                  <a:pt x="96930" y="90715"/>
                </a:cubicBezTo>
                <a:lnTo>
                  <a:pt x="96930" y="103706"/>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8" name="Shape 4638"/>
          <p:cNvSpPr/>
          <p:nvPr/>
        </p:nvSpPr>
        <p:spPr>
          <a:xfrm>
            <a:off x="8451140" y="2170647"/>
            <a:ext cx="262800" cy="262868"/>
          </a:xfrm>
          <a:custGeom>
            <a:avLst/>
            <a:gdLst/>
            <a:ahLst/>
            <a:cxnLst/>
            <a:rect l="0" t="0" r="0" b="0"/>
            <a:pathLst>
              <a:path w="120000" h="120000" extrusionOk="0">
                <a:moveTo>
                  <a:pt x="116697" y="0"/>
                </a:moveTo>
                <a:lnTo>
                  <a:pt x="116697" y="0"/>
                </a:lnTo>
                <a:cubicBezTo>
                  <a:pt x="84110" y="0"/>
                  <a:pt x="84110" y="0"/>
                  <a:pt x="84110" y="0"/>
                </a:cubicBezTo>
                <a:cubicBezTo>
                  <a:pt x="84110" y="0"/>
                  <a:pt x="81027" y="0"/>
                  <a:pt x="81027" y="3082"/>
                </a:cubicBezTo>
                <a:cubicBezTo>
                  <a:pt x="81027" y="6385"/>
                  <a:pt x="84110" y="6385"/>
                  <a:pt x="84110" y="6385"/>
                </a:cubicBezTo>
                <a:cubicBezTo>
                  <a:pt x="103706" y="6385"/>
                  <a:pt x="103706" y="6385"/>
                  <a:pt x="103706" y="6385"/>
                </a:cubicBezTo>
                <a:cubicBezTo>
                  <a:pt x="38972" y="68036"/>
                  <a:pt x="38972" y="68036"/>
                  <a:pt x="38972" y="68036"/>
                </a:cubicBezTo>
                <a:cubicBezTo>
                  <a:pt x="38972" y="71339"/>
                  <a:pt x="38972" y="74642"/>
                  <a:pt x="38972" y="74642"/>
                </a:cubicBezTo>
                <a:cubicBezTo>
                  <a:pt x="42055" y="77724"/>
                  <a:pt x="42055" y="77724"/>
                  <a:pt x="45357" y="74642"/>
                </a:cubicBezTo>
                <a:cubicBezTo>
                  <a:pt x="110091" y="12990"/>
                  <a:pt x="110091" y="12990"/>
                  <a:pt x="110091" y="12990"/>
                </a:cubicBezTo>
                <a:cubicBezTo>
                  <a:pt x="110091" y="32366"/>
                  <a:pt x="110091" y="32366"/>
                  <a:pt x="110091" y="32366"/>
                </a:cubicBezTo>
                <a:cubicBezTo>
                  <a:pt x="110091" y="35669"/>
                  <a:pt x="113394" y="38972"/>
                  <a:pt x="116697" y="38972"/>
                </a:cubicBezTo>
                <a:cubicBezTo>
                  <a:pt x="116697" y="38972"/>
                  <a:pt x="119779" y="35669"/>
                  <a:pt x="119779" y="32366"/>
                </a:cubicBezTo>
                <a:cubicBezTo>
                  <a:pt x="119779" y="3082"/>
                  <a:pt x="119779" y="3082"/>
                  <a:pt x="119779" y="3082"/>
                </a:cubicBezTo>
                <a:cubicBezTo>
                  <a:pt x="119779" y="0"/>
                  <a:pt x="116697" y="0"/>
                  <a:pt x="116697" y="0"/>
                </a:cubicBezTo>
                <a:close/>
                <a:moveTo>
                  <a:pt x="110091" y="103706"/>
                </a:moveTo>
                <a:lnTo>
                  <a:pt x="110091" y="103706"/>
                </a:lnTo>
                <a:cubicBezTo>
                  <a:pt x="110091" y="107009"/>
                  <a:pt x="107009" y="110091"/>
                  <a:pt x="103706" y="110091"/>
                </a:cubicBezTo>
                <a:cubicBezTo>
                  <a:pt x="16073" y="110091"/>
                  <a:pt x="16073" y="110091"/>
                  <a:pt x="16073" y="110091"/>
                </a:cubicBezTo>
                <a:cubicBezTo>
                  <a:pt x="9688" y="110091"/>
                  <a:pt x="6385" y="107009"/>
                  <a:pt x="6385" y="103706"/>
                </a:cubicBezTo>
                <a:cubicBezTo>
                  <a:pt x="6385" y="16073"/>
                  <a:pt x="6385" y="16073"/>
                  <a:pt x="6385" y="16073"/>
                </a:cubicBezTo>
                <a:cubicBezTo>
                  <a:pt x="6385" y="12990"/>
                  <a:pt x="12990" y="6385"/>
                  <a:pt x="16073" y="6385"/>
                </a:cubicBezTo>
                <a:cubicBezTo>
                  <a:pt x="64733" y="6385"/>
                  <a:pt x="64733" y="6385"/>
                  <a:pt x="64733" y="6385"/>
                </a:cubicBezTo>
                <a:cubicBezTo>
                  <a:pt x="64733" y="0"/>
                  <a:pt x="64733" y="0"/>
                  <a:pt x="64733" y="0"/>
                </a:cubicBezTo>
                <a:cubicBezTo>
                  <a:pt x="16073" y="0"/>
                  <a:pt x="16073" y="0"/>
                  <a:pt x="16073" y="0"/>
                </a:cubicBezTo>
                <a:cubicBezTo>
                  <a:pt x="6385" y="0"/>
                  <a:pt x="0" y="9688"/>
                  <a:pt x="0" y="19376"/>
                </a:cubicBezTo>
                <a:cubicBezTo>
                  <a:pt x="0" y="103706"/>
                  <a:pt x="0" y="103706"/>
                  <a:pt x="0" y="103706"/>
                </a:cubicBezTo>
                <a:cubicBezTo>
                  <a:pt x="0" y="113394"/>
                  <a:pt x="6385" y="119779"/>
                  <a:pt x="16073" y="119779"/>
                </a:cubicBezTo>
                <a:cubicBezTo>
                  <a:pt x="100403" y="119779"/>
                  <a:pt x="100403" y="119779"/>
                  <a:pt x="100403" y="119779"/>
                </a:cubicBezTo>
                <a:cubicBezTo>
                  <a:pt x="110091" y="119779"/>
                  <a:pt x="119779" y="113394"/>
                  <a:pt x="119779" y="103706"/>
                </a:cubicBezTo>
                <a:cubicBezTo>
                  <a:pt x="119779" y="55045"/>
                  <a:pt x="119779" y="55045"/>
                  <a:pt x="119779" y="55045"/>
                </a:cubicBezTo>
                <a:cubicBezTo>
                  <a:pt x="110091" y="55045"/>
                  <a:pt x="110091" y="55045"/>
                  <a:pt x="110091" y="55045"/>
                </a:cubicBezTo>
                <a:lnTo>
                  <a:pt x="110091" y="103706"/>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0" name="Shape 4640"/>
          <p:cNvSpPr/>
          <p:nvPr/>
        </p:nvSpPr>
        <p:spPr>
          <a:xfrm>
            <a:off x="7447562" y="2149475"/>
            <a:ext cx="305130" cy="305210"/>
          </a:xfrm>
          <a:custGeom>
            <a:avLst/>
            <a:gdLst/>
            <a:ahLst/>
            <a:cxnLst/>
            <a:rect l="0" t="0" r="0" b="0"/>
            <a:pathLst>
              <a:path w="120000" h="120000" extrusionOk="0">
                <a:moveTo>
                  <a:pt x="83659" y="102965"/>
                </a:moveTo>
                <a:lnTo>
                  <a:pt x="83659" y="102965"/>
                </a:lnTo>
                <a:cubicBezTo>
                  <a:pt x="83659" y="108643"/>
                  <a:pt x="77981" y="111293"/>
                  <a:pt x="75331" y="111293"/>
                </a:cubicBezTo>
                <a:cubicBezTo>
                  <a:pt x="16845" y="111293"/>
                  <a:pt x="16845" y="111293"/>
                  <a:pt x="16845" y="111293"/>
                </a:cubicBezTo>
                <a:cubicBezTo>
                  <a:pt x="11167" y="111293"/>
                  <a:pt x="8328" y="108643"/>
                  <a:pt x="8328" y="102965"/>
                </a:cubicBezTo>
                <a:cubicBezTo>
                  <a:pt x="8328" y="44479"/>
                  <a:pt x="8328" y="44479"/>
                  <a:pt x="8328" y="44479"/>
                </a:cubicBezTo>
                <a:cubicBezTo>
                  <a:pt x="8328" y="41829"/>
                  <a:pt x="11167" y="36151"/>
                  <a:pt x="16845" y="36151"/>
                </a:cubicBezTo>
                <a:cubicBezTo>
                  <a:pt x="22334" y="36151"/>
                  <a:pt x="22334" y="36151"/>
                  <a:pt x="22334" y="36151"/>
                </a:cubicBezTo>
                <a:cubicBezTo>
                  <a:pt x="22334" y="30662"/>
                  <a:pt x="22334" y="30662"/>
                  <a:pt x="22334" y="30662"/>
                </a:cubicBezTo>
                <a:cubicBezTo>
                  <a:pt x="16845" y="30662"/>
                  <a:pt x="16845" y="30662"/>
                  <a:pt x="16845" y="30662"/>
                </a:cubicBezTo>
                <a:cubicBezTo>
                  <a:pt x="8328" y="30662"/>
                  <a:pt x="0" y="36151"/>
                  <a:pt x="0" y="44479"/>
                </a:cubicBezTo>
                <a:cubicBezTo>
                  <a:pt x="0" y="102965"/>
                  <a:pt x="0" y="102965"/>
                  <a:pt x="0" y="102965"/>
                </a:cubicBezTo>
                <a:cubicBezTo>
                  <a:pt x="0" y="111293"/>
                  <a:pt x="8328" y="119810"/>
                  <a:pt x="16845" y="119810"/>
                </a:cubicBezTo>
                <a:cubicBezTo>
                  <a:pt x="75331" y="119810"/>
                  <a:pt x="75331" y="119810"/>
                  <a:pt x="75331" y="119810"/>
                </a:cubicBezTo>
                <a:cubicBezTo>
                  <a:pt x="83659" y="119810"/>
                  <a:pt x="89148" y="111293"/>
                  <a:pt x="89148" y="102965"/>
                </a:cubicBezTo>
                <a:cubicBezTo>
                  <a:pt x="89148" y="97476"/>
                  <a:pt x="89148" y="97476"/>
                  <a:pt x="89148" y="97476"/>
                </a:cubicBezTo>
                <a:cubicBezTo>
                  <a:pt x="83659" y="97476"/>
                  <a:pt x="83659" y="97476"/>
                  <a:pt x="83659" y="97476"/>
                </a:cubicBezTo>
                <a:lnTo>
                  <a:pt x="83659" y="102965"/>
                </a:lnTo>
                <a:close/>
                <a:moveTo>
                  <a:pt x="105993" y="0"/>
                </a:moveTo>
                <a:lnTo>
                  <a:pt x="105993" y="0"/>
                </a:lnTo>
                <a:cubicBezTo>
                  <a:pt x="44668" y="0"/>
                  <a:pt x="44668" y="0"/>
                  <a:pt x="44668" y="0"/>
                </a:cubicBezTo>
                <a:cubicBezTo>
                  <a:pt x="36340" y="0"/>
                  <a:pt x="30662" y="5488"/>
                  <a:pt x="30662" y="13817"/>
                </a:cubicBezTo>
                <a:cubicBezTo>
                  <a:pt x="30662" y="75141"/>
                  <a:pt x="30662" y="75141"/>
                  <a:pt x="30662" y="75141"/>
                </a:cubicBezTo>
                <a:cubicBezTo>
                  <a:pt x="30662" y="83470"/>
                  <a:pt x="36340" y="89148"/>
                  <a:pt x="44668" y="89148"/>
                </a:cubicBezTo>
                <a:cubicBezTo>
                  <a:pt x="105993" y="89148"/>
                  <a:pt x="105993" y="89148"/>
                  <a:pt x="105993" y="89148"/>
                </a:cubicBezTo>
                <a:cubicBezTo>
                  <a:pt x="114321" y="89148"/>
                  <a:pt x="119810" y="83470"/>
                  <a:pt x="119810" y="75141"/>
                </a:cubicBezTo>
                <a:cubicBezTo>
                  <a:pt x="119810" y="13817"/>
                  <a:pt x="119810" y="13817"/>
                  <a:pt x="119810" y="13817"/>
                </a:cubicBezTo>
                <a:cubicBezTo>
                  <a:pt x="119810" y="5488"/>
                  <a:pt x="114321" y="0"/>
                  <a:pt x="105993" y="0"/>
                </a:cubicBezTo>
                <a:close/>
                <a:moveTo>
                  <a:pt x="111482" y="75141"/>
                </a:moveTo>
                <a:lnTo>
                  <a:pt x="111482" y="75141"/>
                </a:lnTo>
                <a:cubicBezTo>
                  <a:pt x="111482" y="77981"/>
                  <a:pt x="108643" y="80630"/>
                  <a:pt x="105993" y="80630"/>
                </a:cubicBezTo>
                <a:cubicBezTo>
                  <a:pt x="44668" y="80630"/>
                  <a:pt x="44668" y="80630"/>
                  <a:pt x="44668" y="80630"/>
                </a:cubicBezTo>
                <a:cubicBezTo>
                  <a:pt x="41829" y="80630"/>
                  <a:pt x="39179" y="77981"/>
                  <a:pt x="39179" y="75141"/>
                </a:cubicBezTo>
                <a:cubicBezTo>
                  <a:pt x="39179" y="13817"/>
                  <a:pt x="39179" y="13817"/>
                  <a:pt x="39179" y="13817"/>
                </a:cubicBezTo>
                <a:cubicBezTo>
                  <a:pt x="39179" y="10977"/>
                  <a:pt x="41829" y="8328"/>
                  <a:pt x="44668" y="8328"/>
                </a:cubicBezTo>
                <a:cubicBezTo>
                  <a:pt x="105993" y="8328"/>
                  <a:pt x="105993" y="8328"/>
                  <a:pt x="105993" y="8328"/>
                </a:cubicBezTo>
                <a:cubicBezTo>
                  <a:pt x="108643" y="8328"/>
                  <a:pt x="111482" y="10977"/>
                  <a:pt x="111482" y="13817"/>
                </a:cubicBezTo>
                <a:lnTo>
                  <a:pt x="111482" y="75141"/>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2" name="Shape 4642"/>
          <p:cNvSpPr/>
          <p:nvPr/>
        </p:nvSpPr>
        <p:spPr>
          <a:xfrm>
            <a:off x="6484548" y="2170647"/>
            <a:ext cx="269855" cy="262868"/>
          </a:xfrm>
          <a:custGeom>
            <a:avLst/>
            <a:gdLst/>
            <a:ahLst/>
            <a:cxnLst/>
            <a:rect l="0" t="0" r="0" b="0"/>
            <a:pathLst>
              <a:path w="120000" h="120000" extrusionOk="0">
                <a:moveTo>
                  <a:pt x="34652" y="68036"/>
                </a:moveTo>
                <a:lnTo>
                  <a:pt x="34652" y="68036"/>
                </a:lnTo>
                <a:cubicBezTo>
                  <a:pt x="19037" y="68036"/>
                  <a:pt x="19037" y="68036"/>
                  <a:pt x="19037" y="68036"/>
                </a:cubicBezTo>
                <a:cubicBezTo>
                  <a:pt x="9411" y="68036"/>
                  <a:pt x="0" y="74642"/>
                  <a:pt x="0" y="84110"/>
                </a:cubicBezTo>
                <a:cubicBezTo>
                  <a:pt x="0" y="103706"/>
                  <a:pt x="0" y="103706"/>
                  <a:pt x="0" y="103706"/>
                </a:cubicBezTo>
                <a:cubicBezTo>
                  <a:pt x="0" y="113394"/>
                  <a:pt x="9411" y="119779"/>
                  <a:pt x="19037" y="119779"/>
                </a:cubicBezTo>
                <a:cubicBezTo>
                  <a:pt x="34652" y="119779"/>
                  <a:pt x="34652" y="119779"/>
                  <a:pt x="34652" y="119779"/>
                </a:cubicBezTo>
                <a:cubicBezTo>
                  <a:pt x="44064" y="119779"/>
                  <a:pt x="50481" y="113394"/>
                  <a:pt x="50481" y="103706"/>
                </a:cubicBezTo>
                <a:cubicBezTo>
                  <a:pt x="50481" y="84110"/>
                  <a:pt x="50481" y="84110"/>
                  <a:pt x="50481" y="84110"/>
                </a:cubicBezTo>
                <a:cubicBezTo>
                  <a:pt x="50481" y="74642"/>
                  <a:pt x="44064" y="68036"/>
                  <a:pt x="34652" y="68036"/>
                </a:cubicBezTo>
                <a:close/>
                <a:moveTo>
                  <a:pt x="44064" y="103706"/>
                </a:moveTo>
                <a:lnTo>
                  <a:pt x="44064" y="103706"/>
                </a:lnTo>
                <a:cubicBezTo>
                  <a:pt x="44064" y="107009"/>
                  <a:pt x="37860" y="110091"/>
                  <a:pt x="34652" y="110091"/>
                </a:cubicBezTo>
                <a:cubicBezTo>
                  <a:pt x="19037" y="110091"/>
                  <a:pt x="19037" y="110091"/>
                  <a:pt x="19037" y="110091"/>
                </a:cubicBezTo>
                <a:cubicBezTo>
                  <a:pt x="12620" y="110091"/>
                  <a:pt x="9411" y="107009"/>
                  <a:pt x="9411" y="103706"/>
                </a:cubicBezTo>
                <a:cubicBezTo>
                  <a:pt x="9411" y="84110"/>
                  <a:pt x="9411" y="84110"/>
                  <a:pt x="9411" y="84110"/>
                </a:cubicBezTo>
                <a:cubicBezTo>
                  <a:pt x="9411" y="81027"/>
                  <a:pt x="12620" y="77724"/>
                  <a:pt x="19037" y="77724"/>
                </a:cubicBezTo>
                <a:cubicBezTo>
                  <a:pt x="34652" y="77724"/>
                  <a:pt x="34652" y="77724"/>
                  <a:pt x="34652" y="77724"/>
                </a:cubicBezTo>
                <a:cubicBezTo>
                  <a:pt x="37860" y="77724"/>
                  <a:pt x="44064" y="81027"/>
                  <a:pt x="44064" y="84110"/>
                </a:cubicBezTo>
                <a:lnTo>
                  <a:pt x="44064" y="103706"/>
                </a:lnTo>
                <a:close/>
                <a:moveTo>
                  <a:pt x="34652" y="0"/>
                </a:moveTo>
                <a:lnTo>
                  <a:pt x="34652" y="0"/>
                </a:lnTo>
                <a:cubicBezTo>
                  <a:pt x="19037" y="0"/>
                  <a:pt x="19037" y="0"/>
                  <a:pt x="19037" y="0"/>
                </a:cubicBezTo>
                <a:cubicBezTo>
                  <a:pt x="9411" y="0"/>
                  <a:pt x="0" y="6385"/>
                  <a:pt x="0" y="16073"/>
                </a:cubicBezTo>
                <a:cubicBezTo>
                  <a:pt x="0" y="32366"/>
                  <a:pt x="0" y="32366"/>
                  <a:pt x="0" y="32366"/>
                </a:cubicBezTo>
                <a:cubicBezTo>
                  <a:pt x="0" y="42055"/>
                  <a:pt x="9411" y="51743"/>
                  <a:pt x="19037" y="51743"/>
                </a:cubicBezTo>
                <a:cubicBezTo>
                  <a:pt x="34652" y="51743"/>
                  <a:pt x="34652" y="51743"/>
                  <a:pt x="34652" y="51743"/>
                </a:cubicBezTo>
                <a:cubicBezTo>
                  <a:pt x="44064" y="51743"/>
                  <a:pt x="50481" y="42055"/>
                  <a:pt x="50481" y="32366"/>
                </a:cubicBezTo>
                <a:cubicBezTo>
                  <a:pt x="50481" y="16073"/>
                  <a:pt x="50481" y="16073"/>
                  <a:pt x="50481" y="16073"/>
                </a:cubicBezTo>
                <a:cubicBezTo>
                  <a:pt x="50481" y="6385"/>
                  <a:pt x="44064" y="0"/>
                  <a:pt x="34652" y="0"/>
                </a:cubicBezTo>
                <a:close/>
                <a:moveTo>
                  <a:pt x="44064" y="32366"/>
                </a:moveTo>
                <a:lnTo>
                  <a:pt x="44064" y="32366"/>
                </a:lnTo>
                <a:cubicBezTo>
                  <a:pt x="44064" y="38972"/>
                  <a:pt x="37860" y="42055"/>
                  <a:pt x="34652" y="42055"/>
                </a:cubicBezTo>
                <a:cubicBezTo>
                  <a:pt x="19037" y="42055"/>
                  <a:pt x="19037" y="42055"/>
                  <a:pt x="19037" y="42055"/>
                </a:cubicBezTo>
                <a:cubicBezTo>
                  <a:pt x="12620" y="42055"/>
                  <a:pt x="9411" y="38972"/>
                  <a:pt x="9411" y="32366"/>
                </a:cubicBezTo>
                <a:cubicBezTo>
                  <a:pt x="9411" y="16073"/>
                  <a:pt x="9411" y="16073"/>
                  <a:pt x="9411" y="16073"/>
                </a:cubicBezTo>
                <a:cubicBezTo>
                  <a:pt x="9411" y="12990"/>
                  <a:pt x="12620" y="6385"/>
                  <a:pt x="19037" y="6385"/>
                </a:cubicBezTo>
                <a:cubicBezTo>
                  <a:pt x="34652" y="6385"/>
                  <a:pt x="34652" y="6385"/>
                  <a:pt x="34652" y="6385"/>
                </a:cubicBezTo>
                <a:cubicBezTo>
                  <a:pt x="37860" y="6385"/>
                  <a:pt x="44064" y="12990"/>
                  <a:pt x="44064" y="16073"/>
                </a:cubicBezTo>
                <a:lnTo>
                  <a:pt x="44064" y="32366"/>
                </a:lnTo>
                <a:close/>
                <a:moveTo>
                  <a:pt x="100748" y="68036"/>
                </a:moveTo>
                <a:lnTo>
                  <a:pt x="100748" y="68036"/>
                </a:lnTo>
                <a:cubicBezTo>
                  <a:pt x="85133" y="68036"/>
                  <a:pt x="85133" y="68036"/>
                  <a:pt x="85133" y="68036"/>
                </a:cubicBezTo>
                <a:cubicBezTo>
                  <a:pt x="75508" y="68036"/>
                  <a:pt x="69304" y="74642"/>
                  <a:pt x="69304" y="84110"/>
                </a:cubicBezTo>
                <a:cubicBezTo>
                  <a:pt x="69304" y="103706"/>
                  <a:pt x="69304" y="103706"/>
                  <a:pt x="69304" y="103706"/>
                </a:cubicBezTo>
                <a:cubicBezTo>
                  <a:pt x="69304" y="113394"/>
                  <a:pt x="75508" y="119779"/>
                  <a:pt x="85133" y="119779"/>
                </a:cubicBezTo>
                <a:cubicBezTo>
                  <a:pt x="100748" y="119779"/>
                  <a:pt x="100748" y="119779"/>
                  <a:pt x="100748" y="119779"/>
                </a:cubicBezTo>
                <a:cubicBezTo>
                  <a:pt x="110160" y="119779"/>
                  <a:pt x="119786" y="113394"/>
                  <a:pt x="119786" y="103706"/>
                </a:cubicBezTo>
                <a:cubicBezTo>
                  <a:pt x="119786" y="84110"/>
                  <a:pt x="119786" y="84110"/>
                  <a:pt x="119786" y="84110"/>
                </a:cubicBezTo>
                <a:cubicBezTo>
                  <a:pt x="119786" y="74642"/>
                  <a:pt x="110160" y="68036"/>
                  <a:pt x="100748" y="68036"/>
                </a:cubicBezTo>
                <a:close/>
                <a:moveTo>
                  <a:pt x="110160" y="103706"/>
                </a:moveTo>
                <a:lnTo>
                  <a:pt x="110160" y="103706"/>
                </a:lnTo>
                <a:cubicBezTo>
                  <a:pt x="110160" y="107009"/>
                  <a:pt x="107165" y="110091"/>
                  <a:pt x="100748" y="110091"/>
                </a:cubicBezTo>
                <a:cubicBezTo>
                  <a:pt x="85133" y="110091"/>
                  <a:pt x="85133" y="110091"/>
                  <a:pt x="85133" y="110091"/>
                </a:cubicBezTo>
                <a:cubicBezTo>
                  <a:pt x="81925" y="110091"/>
                  <a:pt x="75508" y="107009"/>
                  <a:pt x="75508" y="103706"/>
                </a:cubicBezTo>
                <a:cubicBezTo>
                  <a:pt x="75508" y="84110"/>
                  <a:pt x="75508" y="84110"/>
                  <a:pt x="75508" y="84110"/>
                </a:cubicBezTo>
                <a:cubicBezTo>
                  <a:pt x="75508" y="81027"/>
                  <a:pt x="81925" y="77724"/>
                  <a:pt x="85133" y="77724"/>
                </a:cubicBezTo>
                <a:cubicBezTo>
                  <a:pt x="100748" y="77724"/>
                  <a:pt x="100748" y="77724"/>
                  <a:pt x="100748" y="77724"/>
                </a:cubicBezTo>
                <a:cubicBezTo>
                  <a:pt x="107165" y="77724"/>
                  <a:pt x="110160" y="81027"/>
                  <a:pt x="110160" y="84110"/>
                </a:cubicBezTo>
                <a:lnTo>
                  <a:pt x="110160" y="103706"/>
                </a:lnTo>
                <a:close/>
                <a:moveTo>
                  <a:pt x="100748" y="0"/>
                </a:moveTo>
                <a:lnTo>
                  <a:pt x="100748" y="0"/>
                </a:lnTo>
                <a:cubicBezTo>
                  <a:pt x="85133" y="0"/>
                  <a:pt x="85133" y="0"/>
                  <a:pt x="85133" y="0"/>
                </a:cubicBezTo>
                <a:cubicBezTo>
                  <a:pt x="75508" y="0"/>
                  <a:pt x="69304" y="6385"/>
                  <a:pt x="69304" y="16073"/>
                </a:cubicBezTo>
                <a:cubicBezTo>
                  <a:pt x="69304" y="32366"/>
                  <a:pt x="69304" y="32366"/>
                  <a:pt x="69304" y="32366"/>
                </a:cubicBezTo>
                <a:cubicBezTo>
                  <a:pt x="69304" y="42055"/>
                  <a:pt x="75508" y="51743"/>
                  <a:pt x="85133" y="51743"/>
                </a:cubicBezTo>
                <a:cubicBezTo>
                  <a:pt x="100748" y="51743"/>
                  <a:pt x="100748" y="51743"/>
                  <a:pt x="100748" y="51743"/>
                </a:cubicBezTo>
                <a:cubicBezTo>
                  <a:pt x="110160" y="51743"/>
                  <a:pt x="119786" y="42055"/>
                  <a:pt x="119786" y="32366"/>
                </a:cubicBezTo>
                <a:cubicBezTo>
                  <a:pt x="119786" y="16073"/>
                  <a:pt x="119786" y="16073"/>
                  <a:pt x="119786" y="16073"/>
                </a:cubicBezTo>
                <a:cubicBezTo>
                  <a:pt x="119786" y="6385"/>
                  <a:pt x="110160" y="0"/>
                  <a:pt x="100748" y="0"/>
                </a:cubicBezTo>
                <a:close/>
                <a:moveTo>
                  <a:pt x="110160" y="32366"/>
                </a:moveTo>
                <a:lnTo>
                  <a:pt x="110160" y="32366"/>
                </a:lnTo>
                <a:cubicBezTo>
                  <a:pt x="110160" y="38972"/>
                  <a:pt x="107165" y="42055"/>
                  <a:pt x="100748" y="42055"/>
                </a:cubicBezTo>
                <a:cubicBezTo>
                  <a:pt x="85133" y="42055"/>
                  <a:pt x="85133" y="42055"/>
                  <a:pt x="85133" y="42055"/>
                </a:cubicBezTo>
                <a:cubicBezTo>
                  <a:pt x="81925" y="42055"/>
                  <a:pt x="75508" y="38972"/>
                  <a:pt x="75508" y="32366"/>
                </a:cubicBezTo>
                <a:cubicBezTo>
                  <a:pt x="75508" y="16073"/>
                  <a:pt x="75508" y="16073"/>
                  <a:pt x="75508" y="16073"/>
                </a:cubicBezTo>
                <a:cubicBezTo>
                  <a:pt x="75508" y="12990"/>
                  <a:pt x="81925" y="6385"/>
                  <a:pt x="85133" y="6385"/>
                </a:cubicBezTo>
                <a:cubicBezTo>
                  <a:pt x="100748" y="6385"/>
                  <a:pt x="100748" y="6385"/>
                  <a:pt x="100748" y="6385"/>
                </a:cubicBezTo>
                <a:cubicBezTo>
                  <a:pt x="107165" y="6385"/>
                  <a:pt x="110160" y="12990"/>
                  <a:pt x="110160" y="16073"/>
                </a:cubicBezTo>
                <a:lnTo>
                  <a:pt x="110160" y="32366"/>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4" name="Shape 4644"/>
          <p:cNvSpPr/>
          <p:nvPr/>
        </p:nvSpPr>
        <p:spPr>
          <a:xfrm>
            <a:off x="10391279" y="1660785"/>
            <a:ext cx="305131" cy="298154"/>
          </a:xfrm>
          <a:custGeom>
            <a:avLst/>
            <a:gdLst/>
            <a:ahLst/>
            <a:cxnLst/>
            <a:rect l="0" t="0" r="0" b="0"/>
            <a:pathLst>
              <a:path w="120000" h="120000" extrusionOk="0">
                <a:moveTo>
                  <a:pt x="0" y="14151"/>
                </a:moveTo>
                <a:lnTo>
                  <a:pt x="0" y="14151"/>
                </a:lnTo>
                <a:cubicBezTo>
                  <a:pt x="0" y="45557"/>
                  <a:pt x="0" y="45557"/>
                  <a:pt x="0" y="45557"/>
                </a:cubicBezTo>
                <a:cubicBezTo>
                  <a:pt x="8517" y="45557"/>
                  <a:pt x="8517" y="45557"/>
                  <a:pt x="8517" y="45557"/>
                </a:cubicBezTo>
                <a:cubicBezTo>
                  <a:pt x="8517" y="14151"/>
                  <a:pt x="8517" y="14151"/>
                  <a:pt x="8517" y="14151"/>
                </a:cubicBezTo>
                <a:cubicBezTo>
                  <a:pt x="8517" y="11437"/>
                  <a:pt x="11167" y="5621"/>
                  <a:pt x="16845" y="5621"/>
                </a:cubicBezTo>
                <a:cubicBezTo>
                  <a:pt x="44668" y="5621"/>
                  <a:pt x="44668" y="5621"/>
                  <a:pt x="44668" y="5621"/>
                </a:cubicBezTo>
                <a:cubicBezTo>
                  <a:pt x="44668" y="0"/>
                  <a:pt x="44668" y="0"/>
                  <a:pt x="44668" y="0"/>
                </a:cubicBezTo>
                <a:cubicBezTo>
                  <a:pt x="16845" y="0"/>
                  <a:pt x="16845" y="0"/>
                  <a:pt x="16845" y="0"/>
                </a:cubicBezTo>
                <a:cubicBezTo>
                  <a:pt x="8517" y="0"/>
                  <a:pt x="0" y="5621"/>
                  <a:pt x="0" y="14151"/>
                </a:cubicBezTo>
                <a:close/>
                <a:moveTo>
                  <a:pt x="8517" y="105654"/>
                </a:moveTo>
                <a:lnTo>
                  <a:pt x="8517" y="105654"/>
                </a:lnTo>
                <a:cubicBezTo>
                  <a:pt x="8517" y="74054"/>
                  <a:pt x="8517" y="74054"/>
                  <a:pt x="8517" y="74054"/>
                </a:cubicBezTo>
                <a:cubicBezTo>
                  <a:pt x="0" y="74054"/>
                  <a:pt x="0" y="74054"/>
                  <a:pt x="0" y="74054"/>
                </a:cubicBezTo>
                <a:cubicBezTo>
                  <a:pt x="0" y="105654"/>
                  <a:pt x="0" y="105654"/>
                  <a:pt x="0" y="105654"/>
                </a:cubicBezTo>
                <a:cubicBezTo>
                  <a:pt x="0" y="114184"/>
                  <a:pt x="8517" y="119806"/>
                  <a:pt x="16845" y="119806"/>
                </a:cubicBezTo>
                <a:cubicBezTo>
                  <a:pt x="44668" y="119806"/>
                  <a:pt x="44668" y="119806"/>
                  <a:pt x="44668" y="119806"/>
                </a:cubicBezTo>
                <a:cubicBezTo>
                  <a:pt x="44668" y="114184"/>
                  <a:pt x="44668" y="114184"/>
                  <a:pt x="44668" y="114184"/>
                </a:cubicBezTo>
                <a:cubicBezTo>
                  <a:pt x="16845" y="114184"/>
                  <a:pt x="16845" y="114184"/>
                  <a:pt x="16845" y="114184"/>
                </a:cubicBezTo>
                <a:cubicBezTo>
                  <a:pt x="11167" y="114184"/>
                  <a:pt x="8517" y="108368"/>
                  <a:pt x="8517" y="105654"/>
                </a:cubicBezTo>
                <a:close/>
                <a:moveTo>
                  <a:pt x="111482" y="105654"/>
                </a:moveTo>
                <a:lnTo>
                  <a:pt x="111482" y="105654"/>
                </a:lnTo>
                <a:cubicBezTo>
                  <a:pt x="111482" y="108368"/>
                  <a:pt x="108832" y="114184"/>
                  <a:pt x="105993" y="114184"/>
                </a:cubicBezTo>
                <a:cubicBezTo>
                  <a:pt x="75331" y="114184"/>
                  <a:pt x="75331" y="114184"/>
                  <a:pt x="75331" y="114184"/>
                </a:cubicBezTo>
                <a:cubicBezTo>
                  <a:pt x="75331" y="119806"/>
                  <a:pt x="75331" y="119806"/>
                  <a:pt x="75331" y="119806"/>
                </a:cubicBezTo>
                <a:cubicBezTo>
                  <a:pt x="105993" y="119806"/>
                  <a:pt x="105993" y="119806"/>
                  <a:pt x="105993" y="119806"/>
                </a:cubicBezTo>
                <a:cubicBezTo>
                  <a:pt x="114321" y="119806"/>
                  <a:pt x="119810" y="114184"/>
                  <a:pt x="119810" y="105654"/>
                </a:cubicBezTo>
                <a:cubicBezTo>
                  <a:pt x="119810" y="74054"/>
                  <a:pt x="119810" y="74054"/>
                  <a:pt x="119810" y="74054"/>
                </a:cubicBezTo>
                <a:cubicBezTo>
                  <a:pt x="111482" y="74054"/>
                  <a:pt x="111482" y="74054"/>
                  <a:pt x="111482" y="74054"/>
                </a:cubicBezTo>
                <a:lnTo>
                  <a:pt x="111482" y="105654"/>
                </a:lnTo>
                <a:close/>
                <a:moveTo>
                  <a:pt x="105993" y="0"/>
                </a:moveTo>
                <a:lnTo>
                  <a:pt x="105993" y="0"/>
                </a:lnTo>
                <a:cubicBezTo>
                  <a:pt x="75331" y="0"/>
                  <a:pt x="75331" y="0"/>
                  <a:pt x="75331" y="0"/>
                </a:cubicBezTo>
                <a:cubicBezTo>
                  <a:pt x="75331" y="5621"/>
                  <a:pt x="75331" y="5621"/>
                  <a:pt x="75331" y="5621"/>
                </a:cubicBezTo>
                <a:cubicBezTo>
                  <a:pt x="105993" y="5621"/>
                  <a:pt x="105993" y="5621"/>
                  <a:pt x="105993" y="5621"/>
                </a:cubicBezTo>
                <a:cubicBezTo>
                  <a:pt x="108832" y="5621"/>
                  <a:pt x="111482" y="11437"/>
                  <a:pt x="111482" y="14151"/>
                </a:cubicBezTo>
                <a:cubicBezTo>
                  <a:pt x="111482" y="45557"/>
                  <a:pt x="111482" y="45557"/>
                  <a:pt x="111482" y="45557"/>
                </a:cubicBezTo>
                <a:cubicBezTo>
                  <a:pt x="119810" y="45557"/>
                  <a:pt x="119810" y="45557"/>
                  <a:pt x="119810" y="45557"/>
                </a:cubicBezTo>
                <a:cubicBezTo>
                  <a:pt x="119810" y="14151"/>
                  <a:pt x="119810" y="14151"/>
                  <a:pt x="119810" y="14151"/>
                </a:cubicBezTo>
                <a:cubicBezTo>
                  <a:pt x="119810" y="5621"/>
                  <a:pt x="114321" y="0"/>
                  <a:pt x="105993" y="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6" name="Shape 4646"/>
          <p:cNvSpPr/>
          <p:nvPr/>
        </p:nvSpPr>
        <p:spPr>
          <a:xfrm>
            <a:off x="9421210" y="1651965"/>
            <a:ext cx="296312" cy="298153"/>
          </a:xfrm>
          <a:custGeom>
            <a:avLst/>
            <a:gdLst/>
            <a:ahLst/>
            <a:cxnLst/>
            <a:rect l="0" t="0" r="0" b="0"/>
            <a:pathLst>
              <a:path w="120000" h="120000" extrusionOk="0">
                <a:moveTo>
                  <a:pt x="94022" y="11437"/>
                </a:moveTo>
                <a:lnTo>
                  <a:pt x="94022" y="11437"/>
                </a:lnTo>
                <a:cubicBezTo>
                  <a:pt x="76962" y="0"/>
                  <a:pt x="54087" y="5815"/>
                  <a:pt x="42843" y="22875"/>
                </a:cubicBezTo>
                <a:cubicBezTo>
                  <a:pt x="28497" y="48465"/>
                  <a:pt x="28497" y="48465"/>
                  <a:pt x="28497" y="48465"/>
                </a:cubicBezTo>
                <a:cubicBezTo>
                  <a:pt x="0" y="68626"/>
                  <a:pt x="0" y="68626"/>
                  <a:pt x="0" y="68626"/>
                </a:cubicBezTo>
                <a:cubicBezTo>
                  <a:pt x="28497" y="85686"/>
                  <a:pt x="28497" y="85686"/>
                  <a:pt x="28497" y="85686"/>
                </a:cubicBezTo>
                <a:cubicBezTo>
                  <a:pt x="25589" y="94216"/>
                  <a:pt x="28497" y="105654"/>
                  <a:pt x="37027" y="111276"/>
                </a:cubicBezTo>
                <a:cubicBezTo>
                  <a:pt x="45557" y="114184"/>
                  <a:pt x="56995" y="111276"/>
                  <a:pt x="62810" y="102746"/>
                </a:cubicBezTo>
                <a:cubicBezTo>
                  <a:pt x="91308" y="119806"/>
                  <a:pt x="91308" y="119806"/>
                  <a:pt x="91308" y="119806"/>
                </a:cubicBezTo>
                <a:cubicBezTo>
                  <a:pt x="94022" y="85686"/>
                  <a:pt x="94022" y="85686"/>
                  <a:pt x="94022" y="85686"/>
                </a:cubicBezTo>
                <a:cubicBezTo>
                  <a:pt x="108368" y="59903"/>
                  <a:pt x="108368" y="59903"/>
                  <a:pt x="108368" y="59903"/>
                </a:cubicBezTo>
                <a:cubicBezTo>
                  <a:pt x="119806" y="42843"/>
                  <a:pt x="113990" y="19967"/>
                  <a:pt x="94022" y="11437"/>
                </a:cubicBezTo>
                <a:close/>
                <a:moveTo>
                  <a:pt x="39935" y="102746"/>
                </a:moveTo>
                <a:lnTo>
                  <a:pt x="39935" y="102746"/>
                </a:lnTo>
                <a:cubicBezTo>
                  <a:pt x="34119" y="99838"/>
                  <a:pt x="34119" y="94216"/>
                  <a:pt x="37027" y="88400"/>
                </a:cubicBezTo>
                <a:cubicBezTo>
                  <a:pt x="56995" y="99838"/>
                  <a:pt x="56995" y="99838"/>
                  <a:pt x="56995" y="99838"/>
                </a:cubicBezTo>
                <a:cubicBezTo>
                  <a:pt x="51373" y="105654"/>
                  <a:pt x="45557" y="105654"/>
                  <a:pt x="39935" y="102746"/>
                </a:cubicBezTo>
                <a:close/>
                <a:moveTo>
                  <a:pt x="102746" y="57189"/>
                </a:moveTo>
                <a:lnTo>
                  <a:pt x="102746" y="57189"/>
                </a:lnTo>
                <a:cubicBezTo>
                  <a:pt x="88400" y="82778"/>
                  <a:pt x="88400" y="82778"/>
                  <a:pt x="88400" y="82778"/>
                </a:cubicBezTo>
                <a:cubicBezTo>
                  <a:pt x="85492" y="108562"/>
                  <a:pt x="85492" y="108562"/>
                  <a:pt x="85492" y="108562"/>
                </a:cubicBezTo>
                <a:cubicBezTo>
                  <a:pt x="14151" y="68626"/>
                  <a:pt x="14151" y="68626"/>
                  <a:pt x="14151" y="68626"/>
                </a:cubicBezTo>
                <a:cubicBezTo>
                  <a:pt x="34119" y="54281"/>
                  <a:pt x="34119" y="54281"/>
                  <a:pt x="34119" y="54281"/>
                </a:cubicBezTo>
                <a:cubicBezTo>
                  <a:pt x="51373" y="28497"/>
                  <a:pt x="51373" y="28497"/>
                  <a:pt x="51373" y="28497"/>
                </a:cubicBezTo>
                <a:cubicBezTo>
                  <a:pt x="56995" y="14345"/>
                  <a:pt x="76962" y="8529"/>
                  <a:pt x="91308" y="17059"/>
                </a:cubicBezTo>
                <a:cubicBezTo>
                  <a:pt x="105460" y="25783"/>
                  <a:pt x="111276" y="42843"/>
                  <a:pt x="102746" y="57189"/>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8" name="Shape 4648"/>
          <p:cNvSpPr/>
          <p:nvPr/>
        </p:nvSpPr>
        <p:spPr>
          <a:xfrm>
            <a:off x="8429976" y="1660785"/>
            <a:ext cx="305131" cy="298154"/>
          </a:xfrm>
          <a:custGeom>
            <a:avLst/>
            <a:gdLst/>
            <a:ahLst/>
            <a:cxnLst/>
            <a:rect l="0" t="0" r="0" b="0"/>
            <a:pathLst>
              <a:path w="120000" h="120000" extrusionOk="0">
                <a:moveTo>
                  <a:pt x="114132" y="96930"/>
                </a:moveTo>
                <a:lnTo>
                  <a:pt x="114132" y="96930"/>
                </a:lnTo>
                <a:cubicBezTo>
                  <a:pt x="102965" y="96930"/>
                  <a:pt x="102965" y="96930"/>
                  <a:pt x="102965" y="96930"/>
                </a:cubicBezTo>
                <a:cubicBezTo>
                  <a:pt x="102965" y="34313"/>
                  <a:pt x="102965" y="34313"/>
                  <a:pt x="102965" y="34313"/>
                </a:cubicBezTo>
                <a:cubicBezTo>
                  <a:pt x="97476" y="39935"/>
                  <a:pt x="97476" y="39935"/>
                  <a:pt x="97476" y="39935"/>
                </a:cubicBezTo>
                <a:cubicBezTo>
                  <a:pt x="97476" y="96930"/>
                  <a:pt x="97476" y="96930"/>
                  <a:pt x="97476" y="96930"/>
                </a:cubicBezTo>
                <a:cubicBezTo>
                  <a:pt x="27823" y="96930"/>
                  <a:pt x="27823" y="96930"/>
                  <a:pt x="27823" y="96930"/>
                </a:cubicBezTo>
                <a:cubicBezTo>
                  <a:pt x="108643" y="11437"/>
                  <a:pt x="108643" y="11437"/>
                  <a:pt x="108643" y="11437"/>
                </a:cubicBezTo>
                <a:cubicBezTo>
                  <a:pt x="102965" y="5621"/>
                  <a:pt x="102965" y="5621"/>
                  <a:pt x="102965" y="5621"/>
                </a:cubicBezTo>
                <a:cubicBezTo>
                  <a:pt x="22145" y="91308"/>
                  <a:pt x="22145" y="91308"/>
                  <a:pt x="22145" y="91308"/>
                </a:cubicBezTo>
                <a:cubicBezTo>
                  <a:pt x="22145" y="22875"/>
                  <a:pt x="22145" y="22875"/>
                  <a:pt x="22145" y="22875"/>
                </a:cubicBezTo>
                <a:cubicBezTo>
                  <a:pt x="75141" y="22875"/>
                  <a:pt x="75141" y="22875"/>
                  <a:pt x="75141" y="22875"/>
                </a:cubicBezTo>
                <a:cubicBezTo>
                  <a:pt x="80630" y="14151"/>
                  <a:pt x="80630" y="14151"/>
                  <a:pt x="80630" y="14151"/>
                </a:cubicBezTo>
                <a:cubicBezTo>
                  <a:pt x="22145" y="14151"/>
                  <a:pt x="22145" y="14151"/>
                  <a:pt x="22145" y="14151"/>
                </a:cubicBezTo>
                <a:cubicBezTo>
                  <a:pt x="22145" y="2907"/>
                  <a:pt x="22145" y="2907"/>
                  <a:pt x="22145" y="2907"/>
                </a:cubicBezTo>
                <a:cubicBezTo>
                  <a:pt x="22145" y="0"/>
                  <a:pt x="19495" y="0"/>
                  <a:pt x="19495" y="0"/>
                </a:cubicBezTo>
                <a:cubicBezTo>
                  <a:pt x="16656" y="0"/>
                  <a:pt x="13817" y="0"/>
                  <a:pt x="13817" y="2907"/>
                </a:cubicBezTo>
                <a:cubicBezTo>
                  <a:pt x="13817" y="14151"/>
                  <a:pt x="13817" y="14151"/>
                  <a:pt x="13817" y="14151"/>
                </a:cubicBezTo>
                <a:cubicBezTo>
                  <a:pt x="2649" y="14151"/>
                  <a:pt x="2649" y="14151"/>
                  <a:pt x="2649" y="14151"/>
                </a:cubicBezTo>
                <a:lnTo>
                  <a:pt x="0" y="17059"/>
                </a:lnTo>
                <a:cubicBezTo>
                  <a:pt x="0" y="19967"/>
                  <a:pt x="2649" y="22875"/>
                  <a:pt x="2649" y="22875"/>
                </a:cubicBezTo>
                <a:cubicBezTo>
                  <a:pt x="13817" y="22875"/>
                  <a:pt x="13817" y="22875"/>
                  <a:pt x="13817" y="22875"/>
                </a:cubicBezTo>
                <a:cubicBezTo>
                  <a:pt x="13817" y="96930"/>
                  <a:pt x="13817" y="96930"/>
                  <a:pt x="13817" y="96930"/>
                </a:cubicBezTo>
                <a:cubicBezTo>
                  <a:pt x="13817" y="105654"/>
                  <a:pt x="13817" y="105654"/>
                  <a:pt x="13817" y="105654"/>
                </a:cubicBezTo>
                <a:cubicBezTo>
                  <a:pt x="22145" y="105654"/>
                  <a:pt x="22145" y="105654"/>
                  <a:pt x="22145" y="105654"/>
                </a:cubicBezTo>
                <a:cubicBezTo>
                  <a:pt x="97476" y="105654"/>
                  <a:pt x="97476" y="105654"/>
                  <a:pt x="97476" y="105654"/>
                </a:cubicBezTo>
                <a:cubicBezTo>
                  <a:pt x="97476" y="116898"/>
                  <a:pt x="97476" y="116898"/>
                  <a:pt x="97476" y="116898"/>
                </a:cubicBezTo>
                <a:cubicBezTo>
                  <a:pt x="97476" y="119806"/>
                  <a:pt x="97476" y="119806"/>
                  <a:pt x="100315" y="119806"/>
                </a:cubicBezTo>
                <a:cubicBezTo>
                  <a:pt x="102965" y="119806"/>
                  <a:pt x="102965" y="119806"/>
                  <a:pt x="102965" y="116898"/>
                </a:cubicBezTo>
                <a:cubicBezTo>
                  <a:pt x="102965" y="105654"/>
                  <a:pt x="102965" y="105654"/>
                  <a:pt x="102965" y="105654"/>
                </a:cubicBezTo>
                <a:cubicBezTo>
                  <a:pt x="114132" y="105654"/>
                  <a:pt x="114132" y="105654"/>
                  <a:pt x="114132" y="105654"/>
                </a:cubicBezTo>
                <a:cubicBezTo>
                  <a:pt x="116971" y="105654"/>
                  <a:pt x="119810" y="102746"/>
                  <a:pt x="119810" y="102746"/>
                </a:cubicBezTo>
                <a:cubicBezTo>
                  <a:pt x="119810" y="99838"/>
                  <a:pt x="116971" y="96930"/>
                  <a:pt x="114132" y="96930"/>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0" name="Shape 4650"/>
          <p:cNvSpPr/>
          <p:nvPr/>
        </p:nvSpPr>
        <p:spPr>
          <a:xfrm>
            <a:off x="7504001" y="1731354"/>
            <a:ext cx="190486" cy="169365"/>
          </a:xfrm>
          <a:custGeom>
            <a:avLst/>
            <a:gdLst/>
            <a:ahLst/>
            <a:cxnLst/>
            <a:rect l="0" t="0" r="0" b="0"/>
            <a:pathLst>
              <a:path w="120000" h="120000" extrusionOk="0">
                <a:moveTo>
                  <a:pt x="9022" y="14915"/>
                </a:moveTo>
                <a:lnTo>
                  <a:pt x="9022" y="14915"/>
                </a:lnTo>
                <a:cubicBezTo>
                  <a:pt x="115187" y="14915"/>
                  <a:pt x="115187" y="14915"/>
                  <a:pt x="115187" y="14915"/>
                </a:cubicBezTo>
                <a:lnTo>
                  <a:pt x="119699" y="10169"/>
                </a:lnTo>
                <a:cubicBezTo>
                  <a:pt x="119699" y="5084"/>
                  <a:pt x="115187" y="0"/>
                  <a:pt x="115187" y="0"/>
                </a:cubicBezTo>
                <a:cubicBezTo>
                  <a:pt x="9022" y="0"/>
                  <a:pt x="9022" y="0"/>
                  <a:pt x="9022" y="0"/>
                </a:cubicBezTo>
                <a:cubicBezTo>
                  <a:pt x="4511" y="0"/>
                  <a:pt x="0" y="5084"/>
                  <a:pt x="0" y="10169"/>
                </a:cubicBezTo>
                <a:cubicBezTo>
                  <a:pt x="0" y="10169"/>
                  <a:pt x="4511" y="14915"/>
                  <a:pt x="9022" y="14915"/>
                </a:cubicBezTo>
                <a:close/>
                <a:moveTo>
                  <a:pt x="115187" y="109830"/>
                </a:moveTo>
                <a:lnTo>
                  <a:pt x="115187" y="109830"/>
                </a:lnTo>
                <a:cubicBezTo>
                  <a:pt x="9022" y="109830"/>
                  <a:pt x="9022" y="109830"/>
                  <a:pt x="9022" y="109830"/>
                </a:cubicBezTo>
                <a:cubicBezTo>
                  <a:pt x="4511" y="109830"/>
                  <a:pt x="0" y="109830"/>
                  <a:pt x="0" y="114915"/>
                </a:cubicBezTo>
                <a:cubicBezTo>
                  <a:pt x="0" y="119661"/>
                  <a:pt x="4511" y="119661"/>
                  <a:pt x="9022" y="119661"/>
                </a:cubicBezTo>
                <a:cubicBezTo>
                  <a:pt x="115187" y="119661"/>
                  <a:pt x="115187" y="119661"/>
                  <a:pt x="115187" y="119661"/>
                </a:cubicBezTo>
                <a:cubicBezTo>
                  <a:pt x="115187" y="119661"/>
                  <a:pt x="119699" y="119661"/>
                  <a:pt x="119699" y="114915"/>
                </a:cubicBezTo>
                <a:cubicBezTo>
                  <a:pt x="119699" y="109830"/>
                  <a:pt x="115187" y="109830"/>
                  <a:pt x="115187" y="109830"/>
                </a:cubicBezTo>
                <a:close/>
                <a:moveTo>
                  <a:pt x="115187" y="54915"/>
                </a:moveTo>
                <a:lnTo>
                  <a:pt x="115187" y="54915"/>
                </a:lnTo>
                <a:cubicBezTo>
                  <a:pt x="9022" y="54915"/>
                  <a:pt x="9022" y="54915"/>
                  <a:pt x="9022" y="54915"/>
                </a:cubicBezTo>
                <a:cubicBezTo>
                  <a:pt x="4511" y="54915"/>
                  <a:pt x="0" y="59999"/>
                  <a:pt x="0" y="59999"/>
                </a:cubicBezTo>
                <a:cubicBezTo>
                  <a:pt x="0" y="65084"/>
                  <a:pt x="4511" y="69830"/>
                  <a:pt x="9022" y="69830"/>
                </a:cubicBezTo>
                <a:cubicBezTo>
                  <a:pt x="115187" y="69830"/>
                  <a:pt x="115187" y="69830"/>
                  <a:pt x="115187" y="69830"/>
                </a:cubicBezTo>
                <a:cubicBezTo>
                  <a:pt x="115187" y="69830"/>
                  <a:pt x="119699" y="65084"/>
                  <a:pt x="119699" y="59999"/>
                </a:cubicBezTo>
                <a:lnTo>
                  <a:pt x="115187" y="54915"/>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2" name="Shape 4652"/>
          <p:cNvSpPr/>
          <p:nvPr/>
        </p:nvSpPr>
        <p:spPr>
          <a:xfrm>
            <a:off x="6470439" y="1667843"/>
            <a:ext cx="296312" cy="291097"/>
          </a:xfrm>
          <a:custGeom>
            <a:avLst/>
            <a:gdLst/>
            <a:ahLst/>
            <a:cxnLst/>
            <a:rect l="0" t="0" r="0" b="0"/>
            <a:pathLst>
              <a:path w="120000" h="120000" extrusionOk="0">
                <a:moveTo>
                  <a:pt x="91308" y="0"/>
                </a:moveTo>
                <a:lnTo>
                  <a:pt x="91308" y="0"/>
                </a:lnTo>
                <a:cubicBezTo>
                  <a:pt x="76962" y="0"/>
                  <a:pt x="68432" y="8741"/>
                  <a:pt x="59903" y="14503"/>
                </a:cubicBezTo>
                <a:cubicBezTo>
                  <a:pt x="51373" y="5761"/>
                  <a:pt x="42843" y="0"/>
                  <a:pt x="28497" y="0"/>
                </a:cubicBezTo>
                <a:cubicBezTo>
                  <a:pt x="11437" y="0"/>
                  <a:pt x="0" y="14503"/>
                  <a:pt x="0" y="32185"/>
                </a:cubicBezTo>
                <a:cubicBezTo>
                  <a:pt x="0" y="40927"/>
                  <a:pt x="2907" y="49668"/>
                  <a:pt x="5621" y="55430"/>
                </a:cubicBezTo>
                <a:cubicBezTo>
                  <a:pt x="54281" y="114039"/>
                  <a:pt x="54281" y="114039"/>
                  <a:pt x="54281" y="114039"/>
                </a:cubicBezTo>
                <a:cubicBezTo>
                  <a:pt x="59903" y="119801"/>
                  <a:pt x="59903" y="119801"/>
                  <a:pt x="65718" y="114039"/>
                </a:cubicBezTo>
                <a:cubicBezTo>
                  <a:pt x="114184" y="55430"/>
                  <a:pt x="114184" y="55430"/>
                  <a:pt x="114184" y="55430"/>
                </a:cubicBezTo>
                <a:cubicBezTo>
                  <a:pt x="116898" y="49668"/>
                  <a:pt x="119806" y="40927"/>
                  <a:pt x="119806" y="32185"/>
                </a:cubicBezTo>
                <a:cubicBezTo>
                  <a:pt x="119806" y="14503"/>
                  <a:pt x="108368" y="0"/>
                  <a:pt x="91308" y="0"/>
                </a:cubicBezTo>
                <a:close/>
                <a:moveTo>
                  <a:pt x="105460" y="52649"/>
                </a:moveTo>
                <a:lnTo>
                  <a:pt x="105460" y="52649"/>
                </a:lnTo>
                <a:cubicBezTo>
                  <a:pt x="59903" y="108079"/>
                  <a:pt x="59903" y="108079"/>
                  <a:pt x="59903" y="108079"/>
                </a:cubicBezTo>
                <a:cubicBezTo>
                  <a:pt x="14151" y="52649"/>
                  <a:pt x="14151" y="52649"/>
                  <a:pt x="14151" y="52649"/>
                </a:cubicBezTo>
                <a:cubicBezTo>
                  <a:pt x="8529" y="46688"/>
                  <a:pt x="5621" y="40927"/>
                  <a:pt x="5621" y="32185"/>
                </a:cubicBezTo>
                <a:cubicBezTo>
                  <a:pt x="5621" y="20463"/>
                  <a:pt x="17059" y="8741"/>
                  <a:pt x="28497" y="5761"/>
                </a:cubicBezTo>
                <a:cubicBezTo>
                  <a:pt x="39935" y="5761"/>
                  <a:pt x="54281" y="17483"/>
                  <a:pt x="59903" y="26225"/>
                </a:cubicBezTo>
                <a:cubicBezTo>
                  <a:pt x="65718" y="20463"/>
                  <a:pt x="79870" y="5761"/>
                  <a:pt x="91308" y="5761"/>
                </a:cubicBezTo>
                <a:cubicBezTo>
                  <a:pt x="102746" y="5761"/>
                  <a:pt x="114184" y="20463"/>
                  <a:pt x="114184" y="32185"/>
                </a:cubicBezTo>
                <a:cubicBezTo>
                  <a:pt x="114184" y="40927"/>
                  <a:pt x="111276" y="46688"/>
                  <a:pt x="105460" y="52649"/>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4" name="Shape 4654"/>
          <p:cNvSpPr/>
          <p:nvPr/>
        </p:nvSpPr>
        <p:spPr>
          <a:xfrm>
            <a:off x="10391279" y="1179154"/>
            <a:ext cx="305131" cy="284040"/>
          </a:xfrm>
          <a:custGeom>
            <a:avLst/>
            <a:gdLst/>
            <a:ahLst/>
            <a:cxnLst/>
            <a:rect l="0" t="0" r="0" b="0"/>
            <a:pathLst>
              <a:path w="120000" h="120000" extrusionOk="0">
                <a:moveTo>
                  <a:pt x="64164" y="110644"/>
                </a:moveTo>
                <a:lnTo>
                  <a:pt x="64164" y="110644"/>
                </a:lnTo>
                <a:cubicBezTo>
                  <a:pt x="28012" y="110644"/>
                  <a:pt x="28012" y="110644"/>
                  <a:pt x="28012" y="110644"/>
                </a:cubicBezTo>
                <a:cubicBezTo>
                  <a:pt x="25173" y="110644"/>
                  <a:pt x="22334" y="113694"/>
                  <a:pt x="22334" y="113694"/>
                </a:cubicBezTo>
                <a:cubicBezTo>
                  <a:pt x="22334" y="116745"/>
                  <a:pt x="25173" y="119796"/>
                  <a:pt x="28012" y="119796"/>
                </a:cubicBezTo>
                <a:cubicBezTo>
                  <a:pt x="64164" y="119796"/>
                  <a:pt x="64164" y="119796"/>
                  <a:pt x="64164" y="119796"/>
                </a:cubicBezTo>
                <a:cubicBezTo>
                  <a:pt x="67003" y="119796"/>
                  <a:pt x="67003" y="116745"/>
                  <a:pt x="67003" y="113694"/>
                </a:cubicBezTo>
                <a:cubicBezTo>
                  <a:pt x="67003" y="113694"/>
                  <a:pt x="67003" y="110644"/>
                  <a:pt x="64164" y="110644"/>
                </a:cubicBezTo>
                <a:close/>
                <a:moveTo>
                  <a:pt x="72492" y="95796"/>
                </a:moveTo>
                <a:lnTo>
                  <a:pt x="72492" y="95796"/>
                </a:lnTo>
                <a:cubicBezTo>
                  <a:pt x="19495" y="95796"/>
                  <a:pt x="19495" y="95796"/>
                  <a:pt x="19495" y="95796"/>
                </a:cubicBezTo>
                <a:cubicBezTo>
                  <a:pt x="16845" y="95796"/>
                  <a:pt x="16845" y="95796"/>
                  <a:pt x="16845" y="98847"/>
                </a:cubicBezTo>
                <a:cubicBezTo>
                  <a:pt x="16845" y="101694"/>
                  <a:pt x="16845" y="101694"/>
                  <a:pt x="19495" y="101694"/>
                </a:cubicBezTo>
                <a:cubicBezTo>
                  <a:pt x="72492" y="101694"/>
                  <a:pt x="72492" y="101694"/>
                  <a:pt x="72492" y="101694"/>
                </a:cubicBezTo>
                <a:cubicBezTo>
                  <a:pt x="72492" y="101694"/>
                  <a:pt x="75331" y="101694"/>
                  <a:pt x="75331" y="98847"/>
                </a:cubicBezTo>
                <a:cubicBezTo>
                  <a:pt x="75331" y="95796"/>
                  <a:pt x="72492" y="95796"/>
                  <a:pt x="72492" y="95796"/>
                </a:cubicBezTo>
                <a:close/>
                <a:moveTo>
                  <a:pt x="117160" y="77694"/>
                </a:moveTo>
                <a:lnTo>
                  <a:pt x="117160" y="77694"/>
                </a:lnTo>
                <a:cubicBezTo>
                  <a:pt x="61324" y="77694"/>
                  <a:pt x="61324" y="77694"/>
                  <a:pt x="61324" y="77694"/>
                </a:cubicBezTo>
                <a:cubicBezTo>
                  <a:pt x="61324" y="74847"/>
                  <a:pt x="61324" y="68949"/>
                  <a:pt x="61324" y="65694"/>
                </a:cubicBezTo>
                <a:cubicBezTo>
                  <a:pt x="61324" y="35796"/>
                  <a:pt x="77981" y="14847"/>
                  <a:pt x="100315" y="5898"/>
                </a:cubicBezTo>
                <a:cubicBezTo>
                  <a:pt x="91987" y="2847"/>
                  <a:pt x="83659" y="0"/>
                  <a:pt x="72492" y="0"/>
                </a:cubicBezTo>
                <a:cubicBezTo>
                  <a:pt x="41829" y="0"/>
                  <a:pt x="16845" y="26847"/>
                  <a:pt x="16845" y="59796"/>
                </a:cubicBezTo>
                <a:cubicBezTo>
                  <a:pt x="16845" y="65694"/>
                  <a:pt x="16845" y="71796"/>
                  <a:pt x="19495" y="77694"/>
                </a:cubicBezTo>
                <a:cubicBezTo>
                  <a:pt x="5678" y="77694"/>
                  <a:pt x="5678" y="77694"/>
                  <a:pt x="5678" y="77694"/>
                </a:cubicBezTo>
                <a:cubicBezTo>
                  <a:pt x="2839" y="77694"/>
                  <a:pt x="0" y="80745"/>
                  <a:pt x="0" y="83796"/>
                </a:cubicBezTo>
                <a:cubicBezTo>
                  <a:pt x="0" y="83796"/>
                  <a:pt x="2839" y="86847"/>
                  <a:pt x="5678" y="86847"/>
                </a:cubicBezTo>
                <a:cubicBezTo>
                  <a:pt x="117160" y="86847"/>
                  <a:pt x="117160" y="86847"/>
                  <a:pt x="117160" y="86847"/>
                </a:cubicBezTo>
                <a:lnTo>
                  <a:pt x="119810" y="83796"/>
                </a:lnTo>
                <a:cubicBezTo>
                  <a:pt x="119810" y="80745"/>
                  <a:pt x="117160" y="77694"/>
                  <a:pt x="117160" y="77694"/>
                </a:cubicBezTo>
                <a:close/>
                <a:moveTo>
                  <a:pt x="28012" y="77694"/>
                </a:moveTo>
                <a:lnTo>
                  <a:pt x="28012" y="77694"/>
                </a:lnTo>
                <a:cubicBezTo>
                  <a:pt x="25173" y="71796"/>
                  <a:pt x="22334" y="68949"/>
                  <a:pt x="22334" y="62847"/>
                </a:cubicBezTo>
                <a:cubicBezTo>
                  <a:pt x="22334" y="29898"/>
                  <a:pt x="39179" y="17898"/>
                  <a:pt x="52996" y="12000"/>
                </a:cubicBezTo>
                <a:cubicBezTo>
                  <a:pt x="64164" y="5898"/>
                  <a:pt x="75331" y="5898"/>
                  <a:pt x="83659" y="5898"/>
                </a:cubicBezTo>
                <a:cubicBezTo>
                  <a:pt x="67003" y="14847"/>
                  <a:pt x="52996" y="38847"/>
                  <a:pt x="52996" y="65694"/>
                </a:cubicBezTo>
                <a:cubicBezTo>
                  <a:pt x="52996" y="68949"/>
                  <a:pt x="52996" y="74847"/>
                  <a:pt x="52996" y="77694"/>
                </a:cubicBezTo>
                <a:lnTo>
                  <a:pt x="28012" y="77694"/>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6" name="Shape 4656"/>
          <p:cNvSpPr/>
          <p:nvPr/>
        </p:nvSpPr>
        <p:spPr>
          <a:xfrm>
            <a:off x="9414155" y="1165040"/>
            <a:ext cx="296312" cy="305210"/>
          </a:xfrm>
          <a:custGeom>
            <a:avLst/>
            <a:gdLst/>
            <a:ahLst/>
            <a:cxnLst/>
            <a:rect l="0" t="0" r="0" b="0"/>
            <a:pathLst>
              <a:path w="120000" h="120000" extrusionOk="0">
                <a:moveTo>
                  <a:pt x="14151" y="55835"/>
                </a:moveTo>
                <a:lnTo>
                  <a:pt x="14151" y="55835"/>
                </a:lnTo>
                <a:cubicBezTo>
                  <a:pt x="2907" y="55835"/>
                  <a:pt x="2907" y="55835"/>
                  <a:pt x="2907" y="55835"/>
                </a:cubicBezTo>
                <a:cubicBezTo>
                  <a:pt x="0" y="55835"/>
                  <a:pt x="0" y="58675"/>
                  <a:pt x="0" y="61324"/>
                </a:cubicBezTo>
                <a:cubicBezTo>
                  <a:pt x="0" y="61324"/>
                  <a:pt x="0" y="64164"/>
                  <a:pt x="2907" y="64164"/>
                </a:cubicBezTo>
                <a:cubicBezTo>
                  <a:pt x="14151" y="64164"/>
                  <a:pt x="14151" y="64164"/>
                  <a:pt x="14151" y="64164"/>
                </a:cubicBezTo>
                <a:cubicBezTo>
                  <a:pt x="17059" y="64164"/>
                  <a:pt x="17059" y="61324"/>
                  <a:pt x="17059" y="61324"/>
                </a:cubicBezTo>
                <a:cubicBezTo>
                  <a:pt x="17059" y="58675"/>
                  <a:pt x="17059" y="55835"/>
                  <a:pt x="14151" y="55835"/>
                </a:cubicBezTo>
                <a:close/>
                <a:moveTo>
                  <a:pt x="96930" y="30662"/>
                </a:moveTo>
                <a:lnTo>
                  <a:pt x="96930" y="30662"/>
                </a:lnTo>
                <a:cubicBezTo>
                  <a:pt x="105654" y="22334"/>
                  <a:pt x="105654" y="22334"/>
                  <a:pt x="105654" y="22334"/>
                </a:cubicBezTo>
                <a:cubicBezTo>
                  <a:pt x="105654" y="19495"/>
                  <a:pt x="105654" y="19495"/>
                  <a:pt x="105654" y="16845"/>
                </a:cubicBezTo>
                <a:cubicBezTo>
                  <a:pt x="102746" y="16845"/>
                  <a:pt x="99838" y="16845"/>
                  <a:pt x="99838" y="16845"/>
                </a:cubicBezTo>
                <a:cubicBezTo>
                  <a:pt x="91308" y="25173"/>
                  <a:pt x="91308" y="25173"/>
                  <a:pt x="91308" y="25173"/>
                </a:cubicBezTo>
                <a:cubicBezTo>
                  <a:pt x="88400" y="25173"/>
                  <a:pt x="88400" y="28012"/>
                  <a:pt x="91308" y="30662"/>
                </a:cubicBezTo>
                <a:cubicBezTo>
                  <a:pt x="91308" y="30662"/>
                  <a:pt x="94216" y="30662"/>
                  <a:pt x="96930" y="30662"/>
                </a:cubicBezTo>
                <a:close/>
                <a:moveTo>
                  <a:pt x="25589" y="30662"/>
                </a:moveTo>
                <a:lnTo>
                  <a:pt x="25589" y="30662"/>
                </a:lnTo>
                <a:cubicBezTo>
                  <a:pt x="25589" y="33501"/>
                  <a:pt x="28497" y="33501"/>
                  <a:pt x="31405" y="30662"/>
                </a:cubicBezTo>
                <a:cubicBezTo>
                  <a:pt x="31405" y="30662"/>
                  <a:pt x="31405" y="28012"/>
                  <a:pt x="31405" y="25173"/>
                </a:cubicBezTo>
                <a:cubicBezTo>
                  <a:pt x="22875" y="19495"/>
                  <a:pt x="22875" y="19495"/>
                  <a:pt x="22875" y="19495"/>
                </a:cubicBezTo>
                <a:cubicBezTo>
                  <a:pt x="19967" y="16845"/>
                  <a:pt x="17059" y="16845"/>
                  <a:pt x="17059" y="19495"/>
                </a:cubicBezTo>
                <a:cubicBezTo>
                  <a:pt x="14151" y="19495"/>
                  <a:pt x="14151" y="22334"/>
                  <a:pt x="17059" y="22334"/>
                </a:cubicBezTo>
                <a:lnTo>
                  <a:pt x="25589" y="30662"/>
                </a:lnTo>
                <a:close/>
                <a:moveTo>
                  <a:pt x="59903" y="19495"/>
                </a:moveTo>
                <a:lnTo>
                  <a:pt x="59903" y="19495"/>
                </a:lnTo>
                <a:cubicBezTo>
                  <a:pt x="62810" y="19495"/>
                  <a:pt x="62810" y="16845"/>
                  <a:pt x="62810" y="16845"/>
                </a:cubicBezTo>
                <a:cubicBezTo>
                  <a:pt x="62810" y="5678"/>
                  <a:pt x="62810" y="5678"/>
                  <a:pt x="62810" y="5678"/>
                </a:cubicBezTo>
                <a:cubicBezTo>
                  <a:pt x="62810" y="2839"/>
                  <a:pt x="62810" y="0"/>
                  <a:pt x="59903" y="0"/>
                </a:cubicBezTo>
                <a:cubicBezTo>
                  <a:pt x="56995" y="0"/>
                  <a:pt x="56995" y="2839"/>
                  <a:pt x="56995" y="5678"/>
                </a:cubicBezTo>
                <a:cubicBezTo>
                  <a:pt x="56995" y="16845"/>
                  <a:pt x="56995" y="16845"/>
                  <a:pt x="56995" y="16845"/>
                </a:cubicBezTo>
                <a:cubicBezTo>
                  <a:pt x="56995" y="16845"/>
                  <a:pt x="56995" y="19495"/>
                  <a:pt x="59903" y="19495"/>
                </a:cubicBezTo>
                <a:close/>
                <a:moveTo>
                  <a:pt x="59903" y="100315"/>
                </a:moveTo>
                <a:lnTo>
                  <a:pt x="59903" y="100315"/>
                </a:lnTo>
                <a:cubicBezTo>
                  <a:pt x="56995" y="100315"/>
                  <a:pt x="56995" y="103154"/>
                  <a:pt x="56995" y="105993"/>
                </a:cubicBezTo>
                <a:cubicBezTo>
                  <a:pt x="56995" y="117160"/>
                  <a:pt x="56995" y="117160"/>
                  <a:pt x="56995" y="117160"/>
                </a:cubicBezTo>
                <a:cubicBezTo>
                  <a:pt x="56995" y="117160"/>
                  <a:pt x="56995" y="119810"/>
                  <a:pt x="59903" y="119810"/>
                </a:cubicBezTo>
                <a:cubicBezTo>
                  <a:pt x="62810" y="119810"/>
                  <a:pt x="62810" y="117160"/>
                  <a:pt x="62810" y="117160"/>
                </a:cubicBezTo>
                <a:cubicBezTo>
                  <a:pt x="62810" y="105993"/>
                  <a:pt x="62810" y="105993"/>
                  <a:pt x="62810" y="105993"/>
                </a:cubicBezTo>
                <a:cubicBezTo>
                  <a:pt x="62810" y="103154"/>
                  <a:pt x="62810" y="100315"/>
                  <a:pt x="59903" y="100315"/>
                </a:cubicBezTo>
                <a:close/>
                <a:moveTo>
                  <a:pt x="94216" y="89148"/>
                </a:moveTo>
                <a:lnTo>
                  <a:pt x="94216" y="89148"/>
                </a:lnTo>
                <a:cubicBezTo>
                  <a:pt x="94216" y="89148"/>
                  <a:pt x="91308" y="89148"/>
                  <a:pt x="88400" y="89148"/>
                </a:cubicBezTo>
                <a:cubicBezTo>
                  <a:pt x="88400" y="91987"/>
                  <a:pt x="88400" y="91987"/>
                  <a:pt x="88400" y="94826"/>
                </a:cubicBezTo>
                <a:cubicBezTo>
                  <a:pt x="96930" y="103154"/>
                  <a:pt x="96930" y="103154"/>
                  <a:pt x="96930" y="103154"/>
                </a:cubicBezTo>
                <a:cubicBezTo>
                  <a:pt x="99838" y="103154"/>
                  <a:pt x="102746" y="103154"/>
                  <a:pt x="102746" y="103154"/>
                </a:cubicBezTo>
                <a:cubicBezTo>
                  <a:pt x="105654" y="100315"/>
                  <a:pt x="105654" y="97665"/>
                  <a:pt x="102746" y="97665"/>
                </a:cubicBezTo>
                <a:lnTo>
                  <a:pt x="94216" y="89148"/>
                </a:lnTo>
                <a:close/>
                <a:moveTo>
                  <a:pt x="116898" y="55835"/>
                </a:moveTo>
                <a:lnTo>
                  <a:pt x="116898" y="55835"/>
                </a:lnTo>
                <a:cubicBezTo>
                  <a:pt x="105654" y="55835"/>
                  <a:pt x="105654" y="55835"/>
                  <a:pt x="105654" y="55835"/>
                </a:cubicBezTo>
                <a:cubicBezTo>
                  <a:pt x="102746" y="55835"/>
                  <a:pt x="102746" y="58675"/>
                  <a:pt x="102746" y="61324"/>
                </a:cubicBezTo>
                <a:cubicBezTo>
                  <a:pt x="102746" y="61324"/>
                  <a:pt x="102746" y="64164"/>
                  <a:pt x="105654" y="64164"/>
                </a:cubicBezTo>
                <a:cubicBezTo>
                  <a:pt x="116898" y="64164"/>
                  <a:pt x="116898" y="64164"/>
                  <a:pt x="116898" y="64164"/>
                </a:cubicBezTo>
                <a:cubicBezTo>
                  <a:pt x="119806" y="64164"/>
                  <a:pt x="119806" y="61324"/>
                  <a:pt x="119806" y="61324"/>
                </a:cubicBezTo>
                <a:cubicBezTo>
                  <a:pt x="119806" y="58675"/>
                  <a:pt x="119806" y="55835"/>
                  <a:pt x="116898" y="55835"/>
                </a:cubicBezTo>
                <a:close/>
                <a:moveTo>
                  <a:pt x="28497" y="86498"/>
                </a:moveTo>
                <a:lnTo>
                  <a:pt x="28497" y="86498"/>
                </a:lnTo>
                <a:cubicBezTo>
                  <a:pt x="19967" y="94826"/>
                  <a:pt x="19967" y="94826"/>
                  <a:pt x="19967" y="94826"/>
                </a:cubicBezTo>
                <a:cubicBezTo>
                  <a:pt x="17059" y="97665"/>
                  <a:pt x="17059" y="97665"/>
                  <a:pt x="19967" y="100315"/>
                </a:cubicBezTo>
                <a:cubicBezTo>
                  <a:pt x="19967" y="100315"/>
                  <a:pt x="22875" y="100315"/>
                  <a:pt x="25589" y="100315"/>
                </a:cubicBezTo>
                <a:cubicBezTo>
                  <a:pt x="31405" y="91987"/>
                  <a:pt x="31405" y="91987"/>
                  <a:pt x="31405" y="91987"/>
                </a:cubicBezTo>
                <a:cubicBezTo>
                  <a:pt x="34313" y="91987"/>
                  <a:pt x="34313" y="89148"/>
                  <a:pt x="31405" y="86498"/>
                </a:cubicBezTo>
                <a:lnTo>
                  <a:pt x="28497" y="86498"/>
                </a:lnTo>
                <a:close/>
                <a:moveTo>
                  <a:pt x="59903" y="28012"/>
                </a:moveTo>
                <a:lnTo>
                  <a:pt x="59903" y="28012"/>
                </a:lnTo>
                <a:cubicBezTo>
                  <a:pt x="39935" y="28012"/>
                  <a:pt x="25589" y="41829"/>
                  <a:pt x="25589" y="61324"/>
                </a:cubicBezTo>
                <a:cubicBezTo>
                  <a:pt x="25589" y="77981"/>
                  <a:pt x="39935" y="94826"/>
                  <a:pt x="59903" y="94826"/>
                </a:cubicBezTo>
                <a:cubicBezTo>
                  <a:pt x="79870" y="94826"/>
                  <a:pt x="94216" y="77981"/>
                  <a:pt x="94216" y="61324"/>
                </a:cubicBezTo>
                <a:cubicBezTo>
                  <a:pt x="94216" y="41829"/>
                  <a:pt x="79870" y="28012"/>
                  <a:pt x="59903" y="28012"/>
                </a:cubicBezTo>
                <a:close/>
                <a:moveTo>
                  <a:pt x="59903" y="86498"/>
                </a:moveTo>
                <a:lnTo>
                  <a:pt x="59903" y="86498"/>
                </a:lnTo>
                <a:cubicBezTo>
                  <a:pt x="45751" y="86498"/>
                  <a:pt x="34313" y="75331"/>
                  <a:pt x="34313" y="61324"/>
                </a:cubicBezTo>
                <a:cubicBezTo>
                  <a:pt x="34313" y="47507"/>
                  <a:pt x="45751" y="33501"/>
                  <a:pt x="59903" y="33501"/>
                </a:cubicBezTo>
                <a:cubicBezTo>
                  <a:pt x="74248" y="33501"/>
                  <a:pt x="85492" y="47507"/>
                  <a:pt x="85492" y="61324"/>
                </a:cubicBezTo>
                <a:cubicBezTo>
                  <a:pt x="85492" y="75331"/>
                  <a:pt x="74248" y="86498"/>
                  <a:pt x="59903" y="86498"/>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8" name="Shape 4658"/>
          <p:cNvSpPr/>
          <p:nvPr/>
        </p:nvSpPr>
        <p:spPr>
          <a:xfrm>
            <a:off x="8488181" y="1165040"/>
            <a:ext cx="190486" cy="305210"/>
          </a:xfrm>
          <a:custGeom>
            <a:avLst/>
            <a:gdLst/>
            <a:ahLst/>
            <a:cxnLst/>
            <a:rect l="0" t="0" r="0" b="0"/>
            <a:pathLst>
              <a:path w="120000" h="120000" extrusionOk="0">
                <a:moveTo>
                  <a:pt x="57744" y="0"/>
                </a:moveTo>
                <a:lnTo>
                  <a:pt x="57744" y="0"/>
                </a:lnTo>
                <a:cubicBezTo>
                  <a:pt x="40000" y="14006"/>
                  <a:pt x="0" y="61324"/>
                  <a:pt x="0" y="83659"/>
                </a:cubicBezTo>
                <a:cubicBezTo>
                  <a:pt x="0" y="103154"/>
                  <a:pt x="26766" y="119810"/>
                  <a:pt x="57744" y="119810"/>
                </a:cubicBezTo>
                <a:cubicBezTo>
                  <a:pt x="92932" y="119810"/>
                  <a:pt x="119699" y="103154"/>
                  <a:pt x="119699" y="83659"/>
                </a:cubicBezTo>
                <a:cubicBezTo>
                  <a:pt x="119699" y="61324"/>
                  <a:pt x="75488" y="14006"/>
                  <a:pt x="57744" y="0"/>
                </a:cubicBezTo>
                <a:close/>
                <a:moveTo>
                  <a:pt x="57744" y="111482"/>
                </a:moveTo>
                <a:lnTo>
                  <a:pt x="57744" y="111482"/>
                </a:lnTo>
                <a:cubicBezTo>
                  <a:pt x="31278" y="111482"/>
                  <a:pt x="13533" y="100315"/>
                  <a:pt x="13533" y="83659"/>
                </a:cubicBezTo>
                <a:cubicBezTo>
                  <a:pt x="13533" y="66813"/>
                  <a:pt x="44511" y="28012"/>
                  <a:pt x="57744" y="16845"/>
                </a:cubicBezTo>
                <a:cubicBezTo>
                  <a:pt x="75488" y="25173"/>
                  <a:pt x="106466" y="66813"/>
                  <a:pt x="106466" y="83659"/>
                </a:cubicBezTo>
                <a:cubicBezTo>
                  <a:pt x="106466" y="100315"/>
                  <a:pt x="84210" y="111482"/>
                  <a:pt x="57744" y="11148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0" name="Shape 4660"/>
          <p:cNvSpPr/>
          <p:nvPr/>
        </p:nvSpPr>
        <p:spPr>
          <a:xfrm>
            <a:off x="7468727" y="1207381"/>
            <a:ext cx="283966" cy="185242"/>
          </a:xfrm>
          <a:custGeom>
            <a:avLst/>
            <a:gdLst/>
            <a:ahLst/>
            <a:cxnLst/>
            <a:rect l="0" t="0" r="0" b="0"/>
            <a:pathLst>
              <a:path w="120000" h="120000" extrusionOk="0">
                <a:moveTo>
                  <a:pt x="60000" y="22872"/>
                </a:moveTo>
                <a:lnTo>
                  <a:pt x="60000" y="22872"/>
                </a:lnTo>
                <a:cubicBezTo>
                  <a:pt x="63050" y="22872"/>
                  <a:pt x="63050" y="18485"/>
                  <a:pt x="63050" y="18485"/>
                </a:cubicBezTo>
                <a:cubicBezTo>
                  <a:pt x="63050" y="4386"/>
                  <a:pt x="63050" y="4386"/>
                  <a:pt x="63050" y="4386"/>
                </a:cubicBezTo>
                <a:cubicBezTo>
                  <a:pt x="63050" y="0"/>
                  <a:pt x="63050" y="0"/>
                  <a:pt x="60000" y="0"/>
                </a:cubicBezTo>
                <a:cubicBezTo>
                  <a:pt x="56949" y="0"/>
                  <a:pt x="56949" y="0"/>
                  <a:pt x="56949" y="4386"/>
                </a:cubicBezTo>
                <a:cubicBezTo>
                  <a:pt x="56949" y="18485"/>
                  <a:pt x="56949" y="18485"/>
                  <a:pt x="56949" y="18485"/>
                </a:cubicBezTo>
                <a:cubicBezTo>
                  <a:pt x="56949" y="18485"/>
                  <a:pt x="56949" y="22872"/>
                  <a:pt x="60000" y="22872"/>
                </a:cubicBezTo>
                <a:close/>
                <a:moveTo>
                  <a:pt x="107796" y="50757"/>
                </a:moveTo>
                <a:lnTo>
                  <a:pt x="107796" y="50757"/>
                </a:lnTo>
                <a:cubicBezTo>
                  <a:pt x="113898" y="41357"/>
                  <a:pt x="113898" y="41357"/>
                  <a:pt x="113898" y="41357"/>
                </a:cubicBezTo>
                <a:cubicBezTo>
                  <a:pt x="113898" y="36657"/>
                  <a:pt x="113898" y="36657"/>
                  <a:pt x="113898" y="32271"/>
                </a:cubicBezTo>
                <a:cubicBezTo>
                  <a:pt x="110847" y="32271"/>
                  <a:pt x="110847" y="32271"/>
                  <a:pt x="107796" y="32271"/>
                </a:cubicBezTo>
                <a:cubicBezTo>
                  <a:pt x="101898" y="41357"/>
                  <a:pt x="101898" y="41357"/>
                  <a:pt x="101898" y="41357"/>
                </a:cubicBezTo>
                <a:cubicBezTo>
                  <a:pt x="101898" y="46057"/>
                  <a:pt x="101898" y="46057"/>
                  <a:pt x="101898" y="50757"/>
                </a:cubicBezTo>
                <a:cubicBezTo>
                  <a:pt x="104949" y="50757"/>
                  <a:pt x="104949" y="50757"/>
                  <a:pt x="107796" y="50757"/>
                </a:cubicBezTo>
                <a:close/>
                <a:moveTo>
                  <a:pt x="12000" y="50757"/>
                </a:moveTo>
                <a:lnTo>
                  <a:pt x="12000" y="50757"/>
                </a:lnTo>
                <a:cubicBezTo>
                  <a:pt x="15050" y="50757"/>
                  <a:pt x="15050" y="50757"/>
                  <a:pt x="18101" y="50757"/>
                </a:cubicBezTo>
                <a:cubicBezTo>
                  <a:pt x="18101" y="46057"/>
                  <a:pt x="18101" y="46057"/>
                  <a:pt x="18101" y="41357"/>
                </a:cubicBezTo>
                <a:cubicBezTo>
                  <a:pt x="12000" y="32271"/>
                  <a:pt x="12000" y="32271"/>
                  <a:pt x="12000" y="32271"/>
                </a:cubicBezTo>
                <a:cubicBezTo>
                  <a:pt x="9152" y="32271"/>
                  <a:pt x="9152" y="32271"/>
                  <a:pt x="6101" y="32271"/>
                </a:cubicBezTo>
                <a:cubicBezTo>
                  <a:pt x="6101" y="36657"/>
                  <a:pt x="6101" y="36657"/>
                  <a:pt x="6101" y="41357"/>
                </a:cubicBezTo>
                <a:lnTo>
                  <a:pt x="12000" y="50757"/>
                </a:lnTo>
                <a:close/>
                <a:moveTo>
                  <a:pt x="116949" y="110600"/>
                </a:moveTo>
                <a:lnTo>
                  <a:pt x="116949" y="110600"/>
                </a:lnTo>
                <a:cubicBezTo>
                  <a:pt x="3050" y="110600"/>
                  <a:pt x="3050" y="110600"/>
                  <a:pt x="3050" y="110600"/>
                </a:cubicBezTo>
                <a:cubicBezTo>
                  <a:pt x="3050" y="110600"/>
                  <a:pt x="0" y="110600"/>
                  <a:pt x="0" y="115300"/>
                </a:cubicBezTo>
                <a:cubicBezTo>
                  <a:pt x="0" y="119686"/>
                  <a:pt x="3050" y="119686"/>
                  <a:pt x="3050" y="119686"/>
                </a:cubicBezTo>
                <a:cubicBezTo>
                  <a:pt x="116949" y="119686"/>
                  <a:pt x="116949" y="119686"/>
                  <a:pt x="116949" y="119686"/>
                </a:cubicBezTo>
                <a:cubicBezTo>
                  <a:pt x="116949" y="119686"/>
                  <a:pt x="119796" y="119686"/>
                  <a:pt x="119796" y="115300"/>
                </a:cubicBezTo>
                <a:cubicBezTo>
                  <a:pt x="119796" y="110600"/>
                  <a:pt x="116949" y="110600"/>
                  <a:pt x="116949" y="110600"/>
                </a:cubicBezTo>
                <a:close/>
                <a:moveTo>
                  <a:pt x="21152" y="96814"/>
                </a:moveTo>
                <a:lnTo>
                  <a:pt x="21152" y="96814"/>
                </a:lnTo>
                <a:cubicBezTo>
                  <a:pt x="24000" y="69242"/>
                  <a:pt x="42101" y="46057"/>
                  <a:pt x="60000" y="46057"/>
                </a:cubicBezTo>
                <a:cubicBezTo>
                  <a:pt x="77898" y="46057"/>
                  <a:pt x="96000" y="69242"/>
                  <a:pt x="98847" y="96814"/>
                </a:cubicBezTo>
                <a:cubicBezTo>
                  <a:pt x="107796" y="96814"/>
                  <a:pt x="107796" y="96814"/>
                  <a:pt x="107796" y="96814"/>
                </a:cubicBezTo>
                <a:cubicBezTo>
                  <a:pt x="104949" y="59843"/>
                  <a:pt x="84000" y="36657"/>
                  <a:pt x="60000" y="36657"/>
                </a:cubicBezTo>
                <a:cubicBezTo>
                  <a:pt x="36000" y="36657"/>
                  <a:pt x="15050" y="59843"/>
                  <a:pt x="12000" y="96814"/>
                </a:cubicBezTo>
                <a:lnTo>
                  <a:pt x="21152" y="96814"/>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2" name="Shape 4662"/>
          <p:cNvSpPr/>
          <p:nvPr/>
        </p:nvSpPr>
        <p:spPr>
          <a:xfrm>
            <a:off x="6470439" y="1165040"/>
            <a:ext cx="296312" cy="227583"/>
          </a:xfrm>
          <a:custGeom>
            <a:avLst/>
            <a:gdLst/>
            <a:ahLst/>
            <a:cxnLst/>
            <a:rect l="0" t="0" r="0" b="0"/>
            <a:pathLst>
              <a:path w="120000" h="120000" extrusionOk="0">
                <a:moveTo>
                  <a:pt x="71340" y="56186"/>
                </a:moveTo>
                <a:lnTo>
                  <a:pt x="71340" y="56186"/>
                </a:lnTo>
                <a:cubicBezTo>
                  <a:pt x="56995" y="56186"/>
                  <a:pt x="56995" y="56186"/>
                  <a:pt x="56995" y="56186"/>
                </a:cubicBezTo>
                <a:cubicBezTo>
                  <a:pt x="62810" y="33813"/>
                  <a:pt x="62810" y="33813"/>
                  <a:pt x="62810" y="33813"/>
                </a:cubicBezTo>
                <a:cubicBezTo>
                  <a:pt x="62810" y="33813"/>
                  <a:pt x="62810" y="30000"/>
                  <a:pt x="59903" y="30000"/>
                </a:cubicBezTo>
                <a:cubicBezTo>
                  <a:pt x="56995" y="26186"/>
                  <a:pt x="56995" y="30000"/>
                  <a:pt x="54281" y="30000"/>
                </a:cubicBezTo>
                <a:cubicBezTo>
                  <a:pt x="45557" y="60000"/>
                  <a:pt x="45557" y="60000"/>
                  <a:pt x="45557" y="60000"/>
                </a:cubicBezTo>
                <a:lnTo>
                  <a:pt x="45557" y="63813"/>
                </a:lnTo>
                <a:lnTo>
                  <a:pt x="48465" y="67372"/>
                </a:lnTo>
                <a:cubicBezTo>
                  <a:pt x="65718" y="67372"/>
                  <a:pt x="65718" y="67372"/>
                  <a:pt x="65718" y="67372"/>
                </a:cubicBezTo>
                <a:cubicBezTo>
                  <a:pt x="56995" y="89745"/>
                  <a:pt x="56995" y="89745"/>
                  <a:pt x="56995" y="89745"/>
                </a:cubicBezTo>
                <a:cubicBezTo>
                  <a:pt x="54281" y="89745"/>
                  <a:pt x="56995" y="93813"/>
                  <a:pt x="56995" y="97372"/>
                </a:cubicBezTo>
                <a:cubicBezTo>
                  <a:pt x="59903" y="97372"/>
                  <a:pt x="62810" y="97372"/>
                  <a:pt x="62810" y="93813"/>
                </a:cubicBezTo>
                <a:cubicBezTo>
                  <a:pt x="62810" y="93813"/>
                  <a:pt x="74054" y="63813"/>
                  <a:pt x="74054" y="60000"/>
                </a:cubicBezTo>
                <a:cubicBezTo>
                  <a:pt x="74054" y="60000"/>
                  <a:pt x="74054" y="56186"/>
                  <a:pt x="71340" y="56186"/>
                </a:cubicBezTo>
                <a:close/>
                <a:moveTo>
                  <a:pt x="85492" y="26186"/>
                </a:moveTo>
                <a:lnTo>
                  <a:pt x="85492" y="26186"/>
                </a:lnTo>
                <a:cubicBezTo>
                  <a:pt x="79870" y="11186"/>
                  <a:pt x="68432" y="0"/>
                  <a:pt x="56995" y="0"/>
                </a:cubicBezTo>
                <a:cubicBezTo>
                  <a:pt x="37027" y="0"/>
                  <a:pt x="22875" y="18813"/>
                  <a:pt x="22875" y="41186"/>
                </a:cubicBezTo>
                <a:cubicBezTo>
                  <a:pt x="8529" y="48813"/>
                  <a:pt x="0" y="63813"/>
                  <a:pt x="0" y="82372"/>
                </a:cubicBezTo>
                <a:cubicBezTo>
                  <a:pt x="0" y="101186"/>
                  <a:pt x="11437" y="119745"/>
                  <a:pt x="28497" y="119745"/>
                </a:cubicBezTo>
                <a:lnTo>
                  <a:pt x="82778" y="119745"/>
                </a:lnTo>
                <a:cubicBezTo>
                  <a:pt x="102746" y="119745"/>
                  <a:pt x="119806" y="101186"/>
                  <a:pt x="119806" y="75000"/>
                </a:cubicBezTo>
                <a:cubicBezTo>
                  <a:pt x="119806" y="48813"/>
                  <a:pt x="105460" y="26186"/>
                  <a:pt x="85492" y="26186"/>
                </a:cubicBezTo>
                <a:close/>
                <a:moveTo>
                  <a:pt x="82778" y="112372"/>
                </a:moveTo>
                <a:lnTo>
                  <a:pt x="82778" y="112372"/>
                </a:lnTo>
                <a:lnTo>
                  <a:pt x="28497" y="112372"/>
                </a:lnTo>
                <a:cubicBezTo>
                  <a:pt x="28497" y="112372"/>
                  <a:pt x="5621" y="108559"/>
                  <a:pt x="5621" y="82372"/>
                </a:cubicBezTo>
                <a:cubicBezTo>
                  <a:pt x="5621" y="67372"/>
                  <a:pt x="17059" y="52372"/>
                  <a:pt x="28497" y="52372"/>
                </a:cubicBezTo>
                <a:cubicBezTo>
                  <a:pt x="28497" y="30000"/>
                  <a:pt x="39935" y="11186"/>
                  <a:pt x="56995" y="11186"/>
                </a:cubicBezTo>
                <a:cubicBezTo>
                  <a:pt x="68432" y="11186"/>
                  <a:pt x="76962" y="22627"/>
                  <a:pt x="79870" y="37627"/>
                </a:cubicBezTo>
                <a:cubicBezTo>
                  <a:pt x="99838" y="33813"/>
                  <a:pt x="111276" y="56186"/>
                  <a:pt x="114184" y="71186"/>
                </a:cubicBezTo>
                <a:cubicBezTo>
                  <a:pt x="114184" y="93813"/>
                  <a:pt x="96930" y="112372"/>
                  <a:pt x="82778" y="11237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4" name="Shape 4664"/>
          <p:cNvSpPr/>
          <p:nvPr/>
        </p:nvSpPr>
        <p:spPr>
          <a:xfrm>
            <a:off x="5440401" y="5541483"/>
            <a:ext cx="296312" cy="227585"/>
          </a:xfrm>
          <a:custGeom>
            <a:avLst/>
            <a:gdLst/>
            <a:ahLst/>
            <a:cxnLst/>
            <a:rect l="0" t="0" r="0" b="0"/>
            <a:pathLst>
              <a:path w="120000" h="120000" extrusionOk="0">
                <a:moveTo>
                  <a:pt x="85492" y="26186"/>
                </a:moveTo>
                <a:lnTo>
                  <a:pt x="85492" y="26186"/>
                </a:lnTo>
                <a:cubicBezTo>
                  <a:pt x="79870" y="11186"/>
                  <a:pt x="68432" y="0"/>
                  <a:pt x="56995" y="0"/>
                </a:cubicBezTo>
                <a:cubicBezTo>
                  <a:pt x="37027" y="0"/>
                  <a:pt x="22875" y="18813"/>
                  <a:pt x="22875" y="41186"/>
                </a:cubicBezTo>
                <a:cubicBezTo>
                  <a:pt x="8529" y="48813"/>
                  <a:pt x="0" y="63813"/>
                  <a:pt x="0" y="82372"/>
                </a:cubicBezTo>
                <a:cubicBezTo>
                  <a:pt x="0" y="101186"/>
                  <a:pt x="11437" y="119745"/>
                  <a:pt x="28497" y="119745"/>
                </a:cubicBezTo>
                <a:lnTo>
                  <a:pt x="82778" y="119745"/>
                </a:lnTo>
                <a:cubicBezTo>
                  <a:pt x="102746" y="119745"/>
                  <a:pt x="119806" y="101186"/>
                  <a:pt x="119806" y="74745"/>
                </a:cubicBezTo>
                <a:cubicBezTo>
                  <a:pt x="119806" y="48813"/>
                  <a:pt x="105654" y="26186"/>
                  <a:pt x="85492" y="26186"/>
                </a:cubicBezTo>
                <a:close/>
                <a:moveTo>
                  <a:pt x="82778" y="112372"/>
                </a:moveTo>
                <a:lnTo>
                  <a:pt x="82778" y="112372"/>
                </a:lnTo>
                <a:lnTo>
                  <a:pt x="28497" y="112372"/>
                </a:lnTo>
                <a:cubicBezTo>
                  <a:pt x="28497" y="112372"/>
                  <a:pt x="5621" y="108559"/>
                  <a:pt x="5621" y="82372"/>
                </a:cubicBezTo>
                <a:cubicBezTo>
                  <a:pt x="5621" y="67372"/>
                  <a:pt x="17059" y="52372"/>
                  <a:pt x="28497" y="52372"/>
                </a:cubicBezTo>
                <a:cubicBezTo>
                  <a:pt x="28497" y="30000"/>
                  <a:pt x="39935" y="11186"/>
                  <a:pt x="56995" y="11186"/>
                </a:cubicBezTo>
                <a:cubicBezTo>
                  <a:pt x="68432" y="11186"/>
                  <a:pt x="77156" y="22627"/>
                  <a:pt x="79870" y="37372"/>
                </a:cubicBezTo>
                <a:cubicBezTo>
                  <a:pt x="99838" y="33813"/>
                  <a:pt x="111276" y="56186"/>
                  <a:pt x="114184" y="71186"/>
                </a:cubicBezTo>
                <a:cubicBezTo>
                  <a:pt x="114184" y="93559"/>
                  <a:pt x="96930" y="112372"/>
                  <a:pt x="82778" y="11237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6" name="Shape 4666"/>
          <p:cNvSpPr/>
          <p:nvPr/>
        </p:nvSpPr>
        <p:spPr>
          <a:xfrm>
            <a:off x="4466805" y="5507963"/>
            <a:ext cx="268092" cy="305210"/>
          </a:xfrm>
          <a:custGeom>
            <a:avLst/>
            <a:gdLst/>
            <a:ahLst/>
            <a:cxnLst/>
            <a:rect l="0" t="0" r="0" b="0"/>
            <a:pathLst>
              <a:path w="120000" h="120000" extrusionOk="0">
                <a:moveTo>
                  <a:pt x="100748" y="0"/>
                </a:moveTo>
                <a:lnTo>
                  <a:pt x="100748" y="0"/>
                </a:lnTo>
                <a:cubicBezTo>
                  <a:pt x="19037" y="0"/>
                  <a:pt x="19037" y="0"/>
                  <a:pt x="19037" y="0"/>
                </a:cubicBezTo>
                <a:cubicBezTo>
                  <a:pt x="9411" y="0"/>
                  <a:pt x="0" y="5669"/>
                  <a:pt x="0" y="13984"/>
                </a:cubicBezTo>
                <a:cubicBezTo>
                  <a:pt x="0" y="119811"/>
                  <a:pt x="0" y="119811"/>
                  <a:pt x="0" y="119811"/>
                </a:cubicBezTo>
                <a:cubicBezTo>
                  <a:pt x="9411" y="119811"/>
                  <a:pt x="9411" y="119811"/>
                  <a:pt x="9411" y="119811"/>
                </a:cubicBezTo>
                <a:cubicBezTo>
                  <a:pt x="25240" y="108661"/>
                  <a:pt x="25240" y="108661"/>
                  <a:pt x="25240" y="108661"/>
                </a:cubicBezTo>
                <a:cubicBezTo>
                  <a:pt x="44278" y="119811"/>
                  <a:pt x="44278" y="119811"/>
                  <a:pt x="44278" y="119811"/>
                </a:cubicBezTo>
                <a:cubicBezTo>
                  <a:pt x="59893" y="108661"/>
                  <a:pt x="59893" y="108661"/>
                  <a:pt x="59893" y="108661"/>
                </a:cubicBezTo>
                <a:cubicBezTo>
                  <a:pt x="75721" y="119811"/>
                  <a:pt x="75721" y="119811"/>
                  <a:pt x="75721" y="119811"/>
                </a:cubicBezTo>
                <a:cubicBezTo>
                  <a:pt x="94545" y="108661"/>
                  <a:pt x="94545" y="108661"/>
                  <a:pt x="94545" y="108661"/>
                </a:cubicBezTo>
                <a:cubicBezTo>
                  <a:pt x="110374" y="119811"/>
                  <a:pt x="110374" y="119811"/>
                  <a:pt x="110374" y="119811"/>
                </a:cubicBezTo>
                <a:cubicBezTo>
                  <a:pt x="119786" y="119811"/>
                  <a:pt x="119786" y="119811"/>
                  <a:pt x="119786" y="119811"/>
                </a:cubicBezTo>
                <a:cubicBezTo>
                  <a:pt x="119786" y="13984"/>
                  <a:pt x="119786" y="13984"/>
                  <a:pt x="119786" y="13984"/>
                </a:cubicBezTo>
                <a:cubicBezTo>
                  <a:pt x="119786" y="5669"/>
                  <a:pt x="110374" y="0"/>
                  <a:pt x="100748" y="0"/>
                </a:cubicBezTo>
                <a:close/>
                <a:moveTo>
                  <a:pt x="110374" y="111307"/>
                </a:moveTo>
                <a:lnTo>
                  <a:pt x="110374" y="111307"/>
                </a:lnTo>
                <a:cubicBezTo>
                  <a:pt x="94545" y="100157"/>
                  <a:pt x="94545" y="100157"/>
                  <a:pt x="94545" y="100157"/>
                </a:cubicBezTo>
                <a:cubicBezTo>
                  <a:pt x="75721" y="111307"/>
                  <a:pt x="75721" y="111307"/>
                  <a:pt x="75721" y="111307"/>
                </a:cubicBezTo>
                <a:cubicBezTo>
                  <a:pt x="59893" y="100157"/>
                  <a:pt x="59893" y="100157"/>
                  <a:pt x="59893" y="100157"/>
                </a:cubicBezTo>
                <a:cubicBezTo>
                  <a:pt x="44278" y="111307"/>
                  <a:pt x="44278" y="111307"/>
                  <a:pt x="44278" y="111307"/>
                </a:cubicBezTo>
                <a:cubicBezTo>
                  <a:pt x="25240" y="100157"/>
                  <a:pt x="25240" y="100157"/>
                  <a:pt x="25240" y="100157"/>
                </a:cubicBezTo>
                <a:cubicBezTo>
                  <a:pt x="9411" y="111307"/>
                  <a:pt x="9411" y="111307"/>
                  <a:pt x="9411" y="111307"/>
                </a:cubicBezTo>
                <a:cubicBezTo>
                  <a:pt x="9411" y="13984"/>
                  <a:pt x="9411" y="13984"/>
                  <a:pt x="9411" y="13984"/>
                </a:cubicBezTo>
                <a:cubicBezTo>
                  <a:pt x="9411" y="11149"/>
                  <a:pt x="12620" y="8503"/>
                  <a:pt x="19037" y="8503"/>
                </a:cubicBezTo>
                <a:cubicBezTo>
                  <a:pt x="100748" y="8503"/>
                  <a:pt x="100748" y="8503"/>
                  <a:pt x="100748" y="8503"/>
                </a:cubicBezTo>
                <a:cubicBezTo>
                  <a:pt x="107165" y="8503"/>
                  <a:pt x="110374" y="11149"/>
                  <a:pt x="110374" y="13984"/>
                </a:cubicBezTo>
                <a:lnTo>
                  <a:pt x="110374" y="111307"/>
                </a:lnTo>
                <a:close/>
                <a:moveTo>
                  <a:pt x="88128" y="66897"/>
                </a:moveTo>
                <a:lnTo>
                  <a:pt x="88128" y="66897"/>
                </a:lnTo>
                <a:cubicBezTo>
                  <a:pt x="31657" y="66897"/>
                  <a:pt x="31657" y="66897"/>
                  <a:pt x="31657" y="66897"/>
                </a:cubicBezTo>
                <a:cubicBezTo>
                  <a:pt x="28449" y="66897"/>
                  <a:pt x="25240" y="69543"/>
                  <a:pt x="25240" y="69543"/>
                </a:cubicBezTo>
                <a:cubicBezTo>
                  <a:pt x="25240" y="72377"/>
                  <a:pt x="28449" y="75212"/>
                  <a:pt x="31657" y="75212"/>
                </a:cubicBezTo>
                <a:cubicBezTo>
                  <a:pt x="88128" y="75212"/>
                  <a:pt x="88128" y="75212"/>
                  <a:pt x="88128" y="75212"/>
                </a:cubicBezTo>
                <a:cubicBezTo>
                  <a:pt x="91336" y="75212"/>
                  <a:pt x="94545" y="72377"/>
                  <a:pt x="94545" y="69543"/>
                </a:cubicBezTo>
                <a:cubicBezTo>
                  <a:pt x="94545" y="69543"/>
                  <a:pt x="91336" y="66897"/>
                  <a:pt x="88128" y="66897"/>
                </a:cubicBezTo>
                <a:close/>
                <a:moveTo>
                  <a:pt x="88128" y="44598"/>
                </a:moveTo>
                <a:lnTo>
                  <a:pt x="88128" y="44598"/>
                </a:lnTo>
                <a:cubicBezTo>
                  <a:pt x="31657" y="44598"/>
                  <a:pt x="31657" y="44598"/>
                  <a:pt x="31657" y="44598"/>
                </a:cubicBezTo>
                <a:cubicBezTo>
                  <a:pt x="28449" y="44598"/>
                  <a:pt x="25240" y="47433"/>
                  <a:pt x="25240" y="47433"/>
                </a:cubicBezTo>
                <a:cubicBezTo>
                  <a:pt x="25240" y="50267"/>
                  <a:pt x="28449" y="52913"/>
                  <a:pt x="31657" y="52913"/>
                </a:cubicBezTo>
                <a:cubicBezTo>
                  <a:pt x="88128" y="52913"/>
                  <a:pt x="88128" y="52913"/>
                  <a:pt x="88128" y="52913"/>
                </a:cubicBezTo>
                <a:cubicBezTo>
                  <a:pt x="91336" y="52913"/>
                  <a:pt x="94545" y="50267"/>
                  <a:pt x="94545" y="47433"/>
                </a:cubicBezTo>
                <a:cubicBezTo>
                  <a:pt x="94545" y="47433"/>
                  <a:pt x="91336" y="44598"/>
                  <a:pt x="88128" y="44598"/>
                </a:cubicBezTo>
                <a:close/>
                <a:moveTo>
                  <a:pt x="88128" y="22299"/>
                </a:moveTo>
                <a:lnTo>
                  <a:pt x="88128" y="22299"/>
                </a:lnTo>
                <a:cubicBezTo>
                  <a:pt x="31657" y="22299"/>
                  <a:pt x="31657" y="22299"/>
                  <a:pt x="31657" y="22299"/>
                </a:cubicBezTo>
                <a:cubicBezTo>
                  <a:pt x="28449" y="22299"/>
                  <a:pt x="25240" y="25133"/>
                  <a:pt x="25240" y="25133"/>
                </a:cubicBezTo>
                <a:cubicBezTo>
                  <a:pt x="25240" y="27968"/>
                  <a:pt x="28449" y="30803"/>
                  <a:pt x="31657" y="30803"/>
                </a:cubicBezTo>
                <a:cubicBezTo>
                  <a:pt x="88128" y="30803"/>
                  <a:pt x="88128" y="30803"/>
                  <a:pt x="88128" y="30803"/>
                </a:cubicBezTo>
                <a:cubicBezTo>
                  <a:pt x="91336" y="30803"/>
                  <a:pt x="94545" y="27968"/>
                  <a:pt x="94545" y="25133"/>
                </a:cubicBezTo>
                <a:cubicBezTo>
                  <a:pt x="94545" y="25133"/>
                  <a:pt x="91336" y="22299"/>
                  <a:pt x="88128" y="22299"/>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8" name="Shape 4668"/>
          <p:cNvSpPr/>
          <p:nvPr/>
        </p:nvSpPr>
        <p:spPr>
          <a:xfrm>
            <a:off x="3519666" y="5507963"/>
            <a:ext cx="204596" cy="305210"/>
          </a:xfrm>
          <a:custGeom>
            <a:avLst/>
            <a:gdLst/>
            <a:ahLst/>
            <a:cxnLst/>
            <a:rect l="0" t="0" r="0" b="0"/>
            <a:pathLst>
              <a:path w="120000" h="120000" extrusionOk="0">
                <a:moveTo>
                  <a:pt x="115514" y="36283"/>
                </a:moveTo>
                <a:lnTo>
                  <a:pt x="115514" y="36283"/>
                </a:lnTo>
                <a:cubicBezTo>
                  <a:pt x="65887" y="2834"/>
                  <a:pt x="65887" y="2834"/>
                  <a:pt x="65887" y="2834"/>
                </a:cubicBezTo>
                <a:cubicBezTo>
                  <a:pt x="61962" y="0"/>
                  <a:pt x="53551" y="0"/>
                  <a:pt x="49345" y="2834"/>
                </a:cubicBezTo>
                <a:cubicBezTo>
                  <a:pt x="0" y="36283"/>
                  <a:pt x="0" y="36283"/>
                  <a:pt x="0" y="36283"/>
                </a:cubicBezTo>
                <a:cubicBezTo>
                  <a:pt x="0" y="39118"/>
                  <a:pt x="0" y="39118"/>
                  <a:pt x="0" y="41763"/>
                </a:cubicBezTo>
                <a:lnTo>
                  <a:pt x="0" y="41763"/>
                </a:lnTo>
                <a:cubicBezTo>
                  <a:pt x="0" y="102992"/>
                  <a:pt x="0" y="102992"/>
                  <a:pt x="0" y="102992"/>
                </a:cubicBezTo>
                <a:cubicBezTo>
                  <a:pt x="0" y="111307"/>
                  <a:pt x="8130" y="119811"/>
                  <a:pt x="20467" y="119811"/>
                </a:cubicBezTo>
                <a:cubicBezTo>
                  <a:pt x="98971" y="119811"/>
                  <a:pt x="98971" y="119811"/>
                  <a:pt x="98971" y="119811"/>
                </a:cubicBezTo>
                <a:cubicBezTo>
                  <a:pt x="107102" y="119811"/>
                  <a:pt x="119719" y="111307"/>
                  <a:pt x="119719" y="102992"/>
                </a:cubicBezTo>
                <a:cubicBezTo>
                  <a:pt x="119719" y="47433"/>
                  <a:pt x="119719" y="47433"/>
                  <a:pt x="119719" y="47433"/>
                </a:cubicBezTo>
                <a:cubicBezTo>
                  <a:pt x="119719" y="41763"/>
                  <a:pt x="119719" y="39118"/>
                  <a:pt x="115514" y="36283"/>
                </a:cubicBezTo>
                <a:close/>
                <a:moveTo>
                  <a:pt x="107102" y="102992"/>
                </a:moveTo>
                <a:lnTo>
                  <a:pt x="107102" y="102992"/>
                </a:lnTo>
                <a:cubicBezTo>
                  <a:pt x="107102" y="108661"/>
                  <a:pt x="103177" y="111307"/>
                  <a:pt x="98971" y="111307"/>
                </a:cubicBezTo>
                <a:cubicBezTo>
                  <a:pt x="20467" y="111307"/>
                  <a:pt x="20467" y="111307"/>
                  <a:pt x="20467" y="111307"/>
                </a:cubicBezTo>
                <a:cubicBezTo>
                  <a:pt x="16542" y="111307"/>
                  <a:pt x="8130" y="108661"/>
                  <a:pt x="8130" y="102992"/>
                </a:cubicBezTo>
                <a:cubicBezTo>
                  <a:pt x="8130" y="44598"/>
                  <a:pt x="8130" y="44598"/>
                  <a:pt x="8130" y="44598"/>
                </a:cubicBezTo>
                <a:cubicBezTo>
                  <a:pt x="8130" y="41763"/>
                  <a:pt x="8130" y="41763"/>
                  <a:pt x="12336" y="39118"/>
                </a:cubicBezTo>
                <a:cubicBezTo>
                  <a:pt x="53551" y="8503"/>
                  <a:pt x="53551" y="8503"/>
                  <a:pt x="53551" y="8503"/>
                </a:cubicBezTo>
                <a:cubicBezTo>
                  <a:pt x="57757" y="8503"/>
                  <a:pt x="61962" y="8503"/>
                  <a:pt x="61962" y="8503"/>
                </a:cubicBezTo>
                <a:cubicBezTo>
                  <a:pt x="103177" y="39118"/>
                  <a:pt x="103177" y="39118"/>
                  <a:pt x="103177" y="39118"/>
                </a:cubicBezTo>
                <a:cubicBezTo>
                  <a:pt x="107102" y="41763"/>
                  <a:pt x="107102" y="41763"/>
                  <a:pt x="107102" y="44598"/>
                </a:cubicBezTo>
                <a:lnTo>
                  <a:pt x="107102" y="102992"/>
                </a:lnTo>
                <a:close/>
                <a:moveTo>
                  <a:pt x="57757" y="30803"/>
                </a:moveTo>
                <a:lnTo>
                  <a:pt x="57757" y="30803"/>
                </a:lnTo>
                <a:cubicBezTo>
                  <a:pt x="45420" y="30803"/>
                  <a:pt x="37009" y="39118"/>
                  <a:pt x="37009" y="47433"/>
                </a:cubicBezTo>
                <a:cubicBezTo>
                  <a:pt x="37009" y="55748"/>
                  <a:pt x="45420" y="61417"/>
                  <a:pt x="57757" y="61417"/>
                </a:cubicBezTo>
                <a:cubicBezTo>
                  <a:pt x="70093" y="61417"/>
                  <a:pt x="82429" y="55748"/>
                  <a:pt x="82429" y="47433"/>
                </a:cubicBezTo>
                <a:cubicBezTo>
                  <a:pt x="82429" y="39118"/>
                  <a:pt x="70093" y="30803"/>
                  <a:pt x="57757" y="30803"/>
                </a:cubicBezTo>
                <a:close/>
                <a:moveTo>
                  <a:pt x="57757" y="52913"/>
                </a:moveTo>
                <a:lnTo>
                  <a:pt x="57757" y="52913"/>
                </a:lnTo>
                <a:cubicBezTo>
                  <a:pt x="53551" y="52913"/>
                  <a:pt x="49345" y="50267"/>
                  <a:pt x="49345" y="47433"/>
                </a:cubicBezTo>
                <a:cubicBezTo>
                  <a:pt x="49345" y="41763"/>
                  <a:pt x="53551" y="39118"/>
                  <a:pt x="57757" y="39118"/>
                </a:cubicBezTo>
                <a:cubicBezTo>
                  <a:pt x="65887" y="39118"/>
                  <a:pt x="70093" y="41763"/>
                  <a:pt x="70093" y="47433"/>
                </a:cubicBezTo>
                <a:cubicBezTo>
                  <a:pt x="70093" y="50267"/>
                  <a:pt x="65887" y="52913"/>
                  <a:pt x="57757" y="52913"/>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0" name="Shape 4670"/>
          <p:cNvSpPr/>
          <p:nvPr/>
        </p:nvSpPr>
        <p:spPr>
          <a:xfrm>
            <a:off x="2484338" y="5507963"/>
            <a:ext cx="305130" cy="305210"/>
          </a:xfrm>
          <a:custGeom>
            <a:avLst/>
            <a:gdLst/>
            <a:ahLst/>
            <a:cxnLst/>
            <a:rect l="0" t="0" r="0" b="0"/>
            <a:pathLst>
              <a:path w="120000" h="120000" extrusionOk="0">
                <a:moveTo>
                  <a:pt x="64164" y="30803"/>
                </a:moveTo>
                <a:lnTo>
                  <a:pt x="64164" y="30803"/>
                </a:lnTo>
                <a:cubicBezTo>
                  <a:pt x="61324" y="30803"/>
                  <a:pt x="61324" y="30803"/>
                  <a:pt x="61324" y="30803"/>
                </a:cubicBezTo>
                <a:cubicBezTo>
                  <a:pt x="58675" y="30803"/>
                  <a:pt x="58675" y="30803"/>
                  <a:pt x="58675" y="30803"/>
                </a:cubicBezTo>
                <a:cubicBezTo>
                  <a:pt x="39179" y="52913"/>
                  <a:pt x="39179" y="52913"/>
                  <a:pt x="39179" y="52913"/>
                </a:cubicBezTo>
                <a:cubicBezTo>
                  <a:pt x="39179" y="55748"/>
                  <a:pt x="39179" y="55748"/>
                  <a:pt x="39179" y="58582"/>
                </a:cubicBezTo>
                <a:cubicBezTo>
                  <a:pt x="41829" y="58582"/>
                  <a:pt x="41829" y="58582"/>
                  <a:pt x="44668" y="58582"/>
                </a:cubicBezTo>
                <a:cubicBezTo>
                  <a:pt x="55835" y="44598"/>
                  <a:pt x="55835" y="44598"/>
                  <a:pt x="55835" y="44598"/>
                </a:cubicBezTo>
                <a:cubicBezTo>
                  <a:pt x="55835" y="100157"/>
                  <a:pt x="55835" y="100157"/>
                  <a:pt x="55835" y="100157"/>
                </a:cubicBezTo>
                <a:cubicBezTo>
                  <a:pt x="55835" y="102992"/>
                  <a:pt x="58675" y="102992"/>
                  <a:pt x="61324" y="102992"/>
                </a:cubicBezTo>
                <a:cubicBezTo>
                  <a:pt x="61324" y="102992"/>
                  <a:pt x="64164" y="102992"/>
                  <a:pt x="64164" y="100157"/>
                </a:cubicBezTo>
                <a:cubicBezTo>
                  <a:pt x="64164" y="44598"/>
                  <a:pt x="64164" y="44598"/>
                  <a:pt x="64164" y="44598"/>
                </a:cubicBezTo>
                <a:cubicBezTo>
                  <a:pt x="75331" y="58582"/>
                  <a:pt x="75331" y="58582"/>
                  <a:pt x="75331" y="58582"/>
                </a:cubicBezTo>
                <a:cubicBezTo>
                  <a:pt x="77981" y="58582"/>
                  <a:pt x="80820" y="58582"/>
                  <a:pt x="80820" y="58582"/>
                </a:cubicBezTo>
                <a:cubicBezTo>
                  <a:pt x="83659" y="55748"/>
                  <a:pt x="83659" y="55748"/>
                  <a:pt x="80820" y="52913"/>
                </a:cubicBezTo>
                <a:lnTo>
                  <a:pt x="64164" y="30803"/>
                </a:lnTo>
                <a:close/>
                <a:moveTo>
                  <a:pt x="105993" y="0"/>
                </a:moveTo>
                <a:lnTo>
                  <a:pt x="105993" y="0"/>
                </a:lnTo>
                <a:cubicBezTo>
                  <a:pt x="16845" y="0"/>
                  <a:pt x="16845" y="0"/>
                  <a:pt x="16845" y="0"/>
                </a:cubicBezTo>
                <a:cubicBezTo>
                  <a:pt x="8328" y="0"/>
                  <a:pt x="0" y="5669"/>
                  <a:pt x="0" y="13984"/>
                </a:cubicBezTo>
                <a:cubicBezTo>
                  <a:pt x="0" y="102992"/>
                  <a:pt x="0" y="102992"/>
                  <a:pt x="0" y="102992"/>
                </a:cubicBezTo>
                <a:cubicBezTo>
                  <a:pt x="0" y="111307"/>
                  <a:pt x="8328" y="119811"/>
                  <a:pt x="16845" y="119811"/>
                </a:cubicBezTo>
                <a:cubicBezTo>
                  <a:pt x="105993" y="119811"/>
                  <a:pt x="105993" y="119811"/>
                  <a:pt x="105993" y="119811"/>
                </a:cubicBezTo>
                <a:cubicBezTo>
                  <a:pt x="114321" y="119811"/>
                  <a:pt x="119810" y="111307"/>
                  <a:pt x="119810" y="102992"/>
                </a:cubicBezTo>
                <a:cubicBezTo>
                  <a:pt x="119810" y="13984"/>
                  <a:pt x="119810" y="13984"/>
                  <a:pt x="119810" y="13984"/>
                </a:cubicBezTo>
                <a:cubicBezTo>
                  <a:pt x="119810" y="5669"/>
                  <a:pt x="114321" y="0"/>
                  <a:pt x="105993" y="0"/>
                </a:cubicBezTo>
                <a:close/>
                <a:moveTo>
                  <a:pt x="111482" y="102992"/>
                </a:moveTo>
                <a:lnTo>
                  <a:pt x="111482" y="102992"/>
                </a:lnTo>
                <a:cubicBezTo>
                  <a:pt x="111482" y="108661"/>
                  <a:pt x="108643" y="111307"/>
                  <a:pt x="105993" y="111307"/>
                </a:cubicBezTo>
                <a:cubicBezTo>
                  <a:pt x="16845" y="111307"/>
                  <a:pt x="16845" y="111307"/>
                  <a:pt x="16845" y="111307"/>
                </a:cubicBezTo>
                <a:cubicBezTo>
                  <a:pt x="11167" y="111307"/>
                  <a:pt x="8328" y="108661"/>
                  <a:pt x="8328" y="102992"/>
                </a:cubicBezTo>
                <a:cubicBezTo>
                  <a:pt x="8328" y="13984"/>
                  <a:pt x="8328" y="13984"/>
                  <a:pt x="8328" y="13984"/>
                </a:cubicBezTo>
                <a:cubicBezTo>
                  <a:pt x="8328" y="11149"/>
                  <a:pt x="11167" y="8503"/>
                  <a:pt x="16845" y="8503"/>
                </a:cubicBezTo>
                <a:cubicBezTo>
                  <a:pt x="105993" y="8503"/>
                  <a:pt x="105993" y="8503"/>
                  <a:pt x="105993" y="8503"/>
                </a:cubicBezTo>
                <a:cubicBezTo>
                  <a:pt x="108643" y="8503"/>
                  <a:pt x="111482" y="11149"/>
                  <a:pt x="111482" y="13984"/>
                </a:cubicBezTo>
                <a:lnTo>
                  <a:pt x="111482" y="102992"/>
                </a:lnTo>
                <a:close/>
                <a:moveTo>
                  <a:pt x="94826" y="13984"/>
                </a:moveTo>
                <a:lnTo>
                  <a:pt x="94826" y="13984"/>
                </a:lnTo>
                <a:cubicBezTo>
                  <a:pt x="28012" y="13984"/>
                  <a:pt x="28012" y="13984"/>
                  <a:pt x="28012" y="13984"/>
                </a:cubicBezTo>
                <a:cubicBezTo>
                  <a:pt x="25173" y="13984"/>
                  <a:pt x="22334" y="16818"/>
                  <a:pt x="22334" y="19653"/>
                </a:cubicBezTo>
                <a:cubicBezTo>
                  <a:pt x="22334" y="19653"/>
                  <a:pt x="25173" y="22299"/>
                  <a:pt x="28012" y="22299"/>
                </a:cubicBezTo>
                <a:cubicBezTo>
                  <a:pt x="94826" y="22299"/>
                  <a:pt x="94826" y="22299"/>
                  <a:pt x="94826" y="22299"/>
                </a:cubicBezTo>
                <a:lnTo>
                  <a:pt x="97665" y="19653"/>
                </a:lnTo>
                <a:cubicBezTo>
                  <a:pt x="97665" y="16818"/>
                  <a:pt x="94826" y="13984"/>
                  <a:pt x="94826" y="13984"/>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2" name="Shape 4672"/>
          <p:cNvSpPr/>
          <p:nvPr/>
        </p:nvSpPr>
        <p:spPr>
          <a:xfrm>
            <a:off x="1508977" y="5507963"/>
            <a:ext cx="296312" cy="305210"/>
          </a:xfrm>
          <a:custGeom>
            <a:avLst/>
            <a:gdLst/>
            <a:ahLst/>
            <a:cxnLst/>
            <a:rect l="0" t="0" r="0" b="0"/>
            <a:pathLst>
              <a:path w="120000" h="120000" extrusionOk="0">
                <a:moveTo>
                  <a:pt x="114184" y="22299"/>
                </a:moveTo>
                <a:lnTo>
                  <a:pt x="114184" y="22299"/>
                </a:lnTo>
                <a:cubicBezTo>
                  <a:pt x="85492" y="22299"/>
                  <a:pt x="85492" y="22299"/>
                  <a:pt x="85492" y="22299"/>
                </a:cubicBezTo>
                <a:cubicBezTo>
                  <a:pt x="85492" y="19653"/>
                  <a:pt x="85492" y="16818"/>
                  <a:pt x="85492" y="13984"/>
                </a:cubicBezTo>
                <a:cubicBezTo>
                  <a:pt x="85492" y="5669"/>
                  <a:pt x="79870" y="0"/>
                  <a:pt x="71340" y="0"/>
                </a:cubicBezTo>
                <a:cubicBezTo>
                  <a:pt x="65718" y="0"/>
                  <a:pt x="62810" y="2834"/>
                  <a:pt x="59903" y="5669"/>
                </a:cubicBezTo>
                <a:cubicBezTo>
                  <a:pt x="56995" y="2834"/>
                  <a:pt x="54281" y="0"/>
                  <a:pt x="48465" y="0"/>
                </a:cubicBezTo>
                <a:cubicBezTo>
                  <a:pt x="39935" y="0"/>
                  <a:pt x="34313" y="5669"/>
                  <a:pt x="34313" y="13984"/>
                </a:cubicBezTo>
                <a:cubicBezTo>
                  <a:pt x="34313" y="16818"/>
                  <a:pt x="34313" y="19653"/>
                  <a:pt x="34313" y="22299"/>
                </a:cubicBezTo>
                <a:cubicBezTo>
                  <a:pt x="5621" y="22299"/>
                  <a:pt x="5621" y="22299"/>
                  <a:pt x="5621" y="22299"/>
                </a:cubicBezTo>
                <a:cubicBezTo>
                  <a:pt x="2907" y="22299"/>
                  <a:pt x="0" y="25133"/>
                  <a:pt x="0" y="30803"/>
                </a:cubicBezTo>
                <a:cubicBezTo>
                  <a:pt x="0" y="36283"/>
                  <a:pt x="0" y="36283"/>
                  <a:pt x="0" y="36283"/>
                </a:cubicBezTo>
                <a:cubicBezTo>
                  <a:pt x="0" y="41763"/>
                  <a:pt x="2907" y="44598"/>
                  <a:pt x="5621" y="44598"/>
                </a:cubicBezTo>
                <a:cubicBezTo>
                  <a:pt x="5621" y="102992"/>
                  <a:pt x="5621" y="102992"/>
                  <a:pt x="5621" y="102992"/>
                </a:cubicBezTo>
                <a:cubicBezTo>
                  <a:pt x="5621" y="111307"/>
                  <a:pt x="14151" y="119811"/>
                  <a:pt x="22875" y="119811"/>
                </a:cubicBezTo>
                <a:cubicBezTo>
                  <a:pt x="96930" y="119811"/>
                  <a:pt x="96930" y="119811"/>
                  <a:pt x="96930" y="119811"/>
                </a:cubicBezTo>
                <a:cubicBezTo>
                  <a:pt x="105460" y="119811"/>
                  <a:pt x="114184" y="111307"/>
                  <a:pt x="114184" y="102992"/>
                </a:cubicBezTo>
                <a:cubicBezTo>
                  <a:pt x="114184" y="44598"/>
                  <a:pt x="114184" y="44598"/>
                  <a:pt x="114184" y="44598"/>
                </a:cubicBezTo>
                <a:cubicBezTo>
                  <a:pt x="116898" y="44598"/>
                  <a:pt x="119806" y="41763"/>
                  <a:pt x="119806" y="36283"/>
                </a:cubicBezTo>
                <a:cubicBezTo>
                  <a:pt x="119806" y="30803"/>
                  <a:pt x="119806" y="30803"/>
                  <a:pt x="119806" y="30803"/>
                </a:cubicBezTo>
                <a:cubicBezTo>
                  <a:pt x="119806" y="25133"/>
                  <a:pt x="116898" y="22299"/>
                  <a:pt x="114184" y="22299"/>
                </a:cubicBezTo>
                <a:close/>
                <a:moveTo>
                  <a:pt x="71340" y="8503"/>
                </a:moveTo>
                <a:lnTo>
                  <a:pt x="71340" y="8503"/>
                </a:lnTo>
                <a:cubicBezTo>
                  <a:pt x="74054" y="8503"/>
                  <a:pt x="79870" y="11149"/>
                  <a:pt x="79870" y="13984"/>
                </a:cubicBezTo>
                <a:cubicBezTo>
                  <a:pt x="79870" y="19653"/>
                  <a:pt x="74054" y="22299"/>
                  <a:pt x="71340" y="22299"/>
                </a:cubicBezTo>
                <a:cubicBezTo>
                  <a:pt x="68432" y="22299"/>
                  <a:pt x="62810" y="19653"/>
                  <a:pt x="62810" y="13984"/>
                </a:cubicBezTo>
                <a:cubicBezTo>
                  <a:pt x="62810" y="11149"/>
                  <a:pt x="68432" y="8503"/>
                  <a:pt x="71340" y="8503"/>
                </a:cubicBezTo>
                <a:close/>
                <a:moveTo>
                  <a:pt x="48465" y="8503"/>
                </a:moveTo>
                <a:lnTo>
                  <a:pt x="48465" y="8503"/>
                </a:lnTo>
                <a:cubicBezTo>
                  <a:pt x="51373" y="8503"/>
                  <a:pt x="56995" y="11149"/>
                  <a:pt x="56995" y="13984"/>
                </a:cubicBezTo>
                <a:cubicBezTo>
                  <a:pt x="56995" y="19653"/>
                  <a:pt x="51373" y="22299"/>
                  <a:pt x="48465" y="22299"/>
                </a:cubicBezTo>
                <a:cubicBezTo>
                  <a:pt x="45557" y="22299"/>
                  <a:pt x="39935" y="19653"/>
                  <a:pt x="39935" y="13984"/>
                </a:cubicBezTo>
                <a:cubicBezTo>
                  <a:pt x="39935" y="11149"/>
                  <a:pt x="45557" y="8503"/>
                  <a:pt x="48465" y="8503"/>
                </a:cubicBezTo>
                <a:close/>
                <a:moveTo>
                  <a:pt x="56995" y="111307"/>
                </a:moveTo>
                <a:lnTo>
                  <a:pt x="56995" y="111307"/>
                </a:lnTo>
                <a:cubicBezTo>
                  <a:pt x="22875" y="111307"/>
                  <a:pt x="22875" y="111307"/>
                  <a:pt x="22875" y="111307"/>
                </a:cubicBezTo>
                <a:cubicBezTo>
                  <a:pt x="17059" y="111307"/>
                  <a:pt x="14151" y="108661"/>
                  <a:pt x="14151" y="102992"/>
                </a:cubicBezTo>
                <a:cubicBezTo>
                  <a:pt x="14151" y="80692"/>
                  <a:pt x="14151" y="80692"/>
                  <a:pt x="14151" y="80692"/>
                </a:cubicBezTo>
                <a:cubicBezTo>
                  <a:pt x="56995" y="80692"/>
                  <a:pt x="56995" y="80692"/>
                  <a:pt x="56995" y="80692"/>
                </a:cubicBezTo>
                <a:lnTo>
                  <a:pt x="56995" y="111307"/>
                </a:lnTo>
                <a:close/>
                <a:moveTo>
                  <a:pt x="56995" y="75212"/>
                </a:moveTo>
                <a:lnTo>
                  <a:pt x="56995" y="75212"/>
                </a:lnTo>
                <a:cubicBezTo>
                  <a:pt x="14151" y="75212"/>
                  <a:pt x="14151" y="75212"/>
                  <a:pt x="14151" y="75212"/>
                </a:cubicBezTo>
                <a:cubicBezTo>
                  <a:pt x="14151" y="44598"/>
                  <a:pt x="14151" y="44598"/>
                  <a:pt x="14151" y="44598"/>
                </a:cubicBezTo>
                <a:cubicBezTo>
                  <a:pt x="56995" y="44598"/>
                  <a:pt x="56995" y="44598"/>
                  <a:pt x="56995" y="44598"/>
                </a:cubicBezTo>
                <a:lnTo>
                  <a:pt x="56995" y="75212"/>
                </a:lnTo>
                <a:close/>
                <a:moveTo>
                  <a:pt x="105460" y="102992"/>
                </a:moveTo>
                <a:lnTo>
                  <a:pt x="105460" y="102992"/>
                </a:lnTo>
                <a:cubicBezTo>
                  <a:pt x="105460" y="108661"/>
                  <a:pt x="102746" y="111307"/>
                  <a:pt x="96930" y="111307"/>
                </a:cubicBezTo>
                <a:cubicBezTo>
                  <a:pt x="62810" y="111307"/>
                  <a:pt x="62810" y="111307"/>
                  <a:pt x="62810" y="111307"/>
                </a:cubicBezTo>
                <a:cubicBezTo>
                  <a:pt x="62810" y="80692"/>
                  <a:pt x="62810" y="80692"/>
                  <a:pt x="62810" y="80692"/>
                </a:cubicBezTo>
                <a:cubicBezTo>
                  <a:pt x="105460" y="80692"/>
                  <a:pt x="105460" y="80692"/>
                  <a:pt x="105460" y="80692"/>
                </a:cubicBezTo>
                <a:lnTo>
                  <a:pt x="105460" y="102992"/>
                </a:lnTo>
                <a:close/>
                <a:moveTo>
                  <a:pt x="105460" y="75212"/>
                </a:moveTo>
                <a:lnTo>
                  <a:pt x="105460" y="75212"/>
                </a:lnTo>
                <a:cubicBezTo>
                  <a:pt x="62810" y="75212"/>
                  <a:pt x="62810" y="75212"/>
                  <a:pt x="62810" y="75212"/>
                </a:cubicBezTo>
                <a:cubicBezTo>
                  <a:pt x="62810" y="44598"/>
                  <a:pt x="62810" y="44598"/>
                  <a:pt x="62810" y="44598"/>
                </a:cubicBezTo>
                <a:cubicBezTo>
                  <a:pt x="105460" y="44598"/>
                  <a:pt x="105460" y="44598"/>
                  <a:pt x="105460" y="44598"/>
                </a:cubicBezTo>
                <a:lnTo>
                  <a:pt x="105460" y="75212"/>
                </a:lnTo>
                <a:close/>
                <a:moveTo>
                  <a:pt x="108368" y="36283"/>
                </a:moveTo>
                <a:lnTo>
                  <a:pt x="108368" y="36283"/>
                </a:lnTo>
                <a:cubicBezTo>
                  <a:pt x="11437" y="36283"/>
                  <a:pt x="11437" y="36283"/>
                  <a:pt x="11437" y="36283"/>
                </a:cubicBezTo>
                <a:cubicBezTo>
                  <a:pt x="8529" y="36283"/>
                  <a:pt x="5621" y="36283"/>
                  <a:pt x="5621" y="33448"/>
                </a:cubicBezTo>
                <a:cubicBezTo>
                  <a:pt x="5621" y="30803"/>
                  <a:pt x="8529" y="30803"/>
                  <a:pt x="11437" y="30803"/>
                </a:cubicBezTo>
                <a:cubicBezTo>
                  <a:pt x="108368" y="30803"/>
                  <a:pt x="108368" y="30803"/>
                  <a:pt x="108368" y="30803"/>
                </a:cubicBezTo>
                <a:cubicBezTo>
                  <a:pt x="111276" y="30803"/>
                  <a:pt x="114184" y="30803"/>
                  <a:pt x="114184" y="33448"/>
                </a:cubicBezTo>
                <a:cubicBezTo>
                  <a:pt x="114184" y="36283"/>
                  <a:pt x="111276" y="36283"/>
                  <a:pt x="108368" y="36283"/>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4" name="Shape 4674"/>
          <p:cNvSpPr/>
          <p:nvPr/>
        </p:nvSpPr>
        <p:spPr>
          <a:xfrm>
            <a:off x="5428054" y="5017510"/>
            <a:ext cx="305131" cy="298153"/>
          </a:xfrm>
          <a:custGeom>
            <a:avLst/>
            <a:gdLst/>
            <a:ahLst/>
            <a:cxnLst/>
            <a:rect l="0" t="0" r="0" b="0"/>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6" name="Shape 4676"/>
          <p:cNvSpPr/>
          <p:nvPr/>
        </p:nvSpPr>
        <p:spPr>
          <a:xfrm>
            <a:off x="4450931" y="5047501"/>
            <a:ext cx="296312" cy="241699"/>
          </a:xfrm>
          <a:custGeom>
            <a:avLst/>
            <a:gdLst/>
            <a:ahLst/>
            <a:cxnLst/>
            <a:rect l="0" t="0" r="0" b="0"/>
            <a:pathLst>
              <a:path w="120000" h="120000" extrusionOk="0">
                <a:moveTo>
                  <a:pt x="116898" y="28023"/>
                </a:moveTo>
                <a:lnTo>
                  <a:pt x="116898" y="28023"/>
                </a:lnTo>
                <a:cubicBezTo>
                  <a:pt x="91308" y="28023"/>
                  <a:pt x="91308" y="28023"/>
                  <a:pt x="91308" y="28023"/>
                </a:cubicBezTo>
                <a:cubicBezTo>
                  <a:pt x="99838" y="6946"/>
                  <a:pt x="99838" y="6946"/>
                  <a:pt x="99838" y="6946"/>
                </a:cubicBezTo>
                <a:cubicBezTo>
                  <a:pt x="108368" y="6946"/>
                  <a:pt x="108368" y="6946"/>
                  <a:pt x="108368" y="6946"/>
                </a:cubicBezTo>
                <a:cubicBezTo>
                  <a:pt x="111276" y="6946"/>
                  <a:pt x="114184" y="6946"/>
                  <a:pt x="114184" y="3353"/>
                </a:cubicBezTo>
                <a:cubicBezTo>
                  <a:pt x="114184" y="0"/>
                  <a:pt x="111276" y="0"/>
                  <a:pt x="108368" y="0"/>
                </a:cubicBezTo>
                <a:cubicBezTo>
                  <a:pt x="94216" y="0"/>
                  <a:pt x="94216" y="0"/>
                  <a:pt x="94216" y="0"/>
                </a:cubicBezTo>
                <a:cubicBezTo>
                  <a:pt x="82778" y="28023"/>
                  <a:pt x="82778" y="28023"/>
                  <a:pt x="82778" y="28023"/>
                </a:cubicBezTo>
                <a:cubicBezTo>
                  <a:pt x="37027" y="28023"/>
                  <a:pt x="37027" y="28023"/>
                  <a:pt x="37027" y="28023"/>
                </a:cubicBezTo>
                <a:cubicBezTo>
                  <a:pt x="25589" y="0"/>
                  <a:pt x="25589" y="0"/>
                  <a:pt x="25589" y="0"/>
                </a:cubicBezTo>
                <a:cubicBezTo>
                  <a:pt x="11437" y="0"/>
                  <a:pt x="11437" y="0"/>
                  <a:pt x="11437" y="0"/>
                </a:cubicBezTo>
                <a:cubicBezTo>
                  <a:pt x="8529" y="0"/>
                  <a:pt x="5621" y="0"/>
                  <a:pt x="5621" y="3353"/>
                </a:cubicBezTo>
                <a:cubicBezTo>
                  <a:pt x="5621" y="6946"/>
                  <a:pt x="8529" y="6946"/>
                  <a:pt x="11437" y="6946"/>
                </a:cubicBezTo>
                <a:cubicBezTo>
                  <a:pt x="19967" y="6946"/>
                  <a:pt x="19967" y="6946"/>
                  <a:pt x="19967" y="6946"/>
                </a:cubicBezTo>
                <a:cubicBezTo>
                  <a:pt x="28497" y="28023"/>
                  <a:pt x="28497" y="28023"/>
                  <a:pt x="28497" y="28023"/>
                </a:cubicBezTo>
                <a:cubicBezTo>
                  <a:pt x="2907" y="28023"/>
                  <a:pt x="2907" y="28023"/>
                  <a:pt x="2907" y="28023"/>
                </a:cubicBezTo>
                <a:cubicBezTo>
                  <a:pt x="0" y="28023"/>
                  <a:pt x="0" y="28023"/>
                  <a:pt x="0" y="31616"/>
                </a:cubicBezTo>
                <a:cubicBezTo>
                  <a:pt x="0" y="35209"/>
                  <a:pt x="0" y="35209"/>
                  <a:pt x="2907" y="35209"/>
                </a:cubicBezTo>
                <a:cubicBezTo>
                  <a:pt x="5621" y="35209"/>
                  <a:pt x="5621" y="35209"/>
                  <a:pt x="5621" y="35209"/>
                </a:cubicBezTo>
                <a:cubicBezTo>
                  <a:pt x="11437" y="102035"/>
                  <a:pt x="11437" y="102035"/>
                  <a:pt x="11437" y="102035"/>
                </a:cubicBezTo>
                <a:cubicBezTo>
                  <a:pt x="11437" y="112814"/>
                  <a:pt x="17059" y="119760"/>
                  <a:pt x="25589" y="119760"/>
                </a:cubicBezTo>
                <a:cubicBezTo>
                  <a:pt x="91308" y="119760"/>
                  <a:pt x="91308" y="119760"/>
                  <a:pt x="91308" y="119760"/>
                </a:cubicBezTo>
                <a:cubicBezTo>
                  <a:pt x="99838" y="119760"/>
                  <a:pt x="105654" y="112814"/>
                  <a:pt x="105654" y="102035"/>
                </a:cubicBezTo>
                <a:cubicBezTo>
                  <a:pt x="114184" y="35209"/>
                  <a:pt x="114184" y="35209"/>
                  <a:pt x="114184" y="35209"/>
                </a:cubicBezTo>
                <a:cubicBezTo>
                  <a:pt x="116898" y="35209"/>
                  <a:pt x="116898" y="35209"/>
                  <a:pt x="116898" y="35209"/>
                </a:cubicBezTo>
                <a:cubicBezTo>
                  <a:pt x="119806" y="35209"/>
                  <a:pt x="119806" y="35209"/>
                  <a:pt x="119806" y="31616"/>
                </a:cubicBezTo>
                <a:cubicBezTo>
                  <a:pt x="119806" y="28023"/>
                  <a:pt x="119806" y="28023"/>
                  <a:pt x="116898" y="28023"/>
                </a:cubicBezTo>
                <a:close/>
                <a:moveTo>
                  <a:pt x="37027" y="112814"/>
                </a:moveTo>
                <a:lnTo>
                  <a:pt x="37027" y="112814"/>
                </a:lnTo>
                <a:cubicBezTo>
                  <a:pt x="25589" y="112814"/>
                  <a:pt x="25589" y="112814"/>
                  <a:pt x="25589" y="112814"/>
                </a:cubicBezTo>
                <a:cubicBezTo>
                  <a:pt x="22875" y="112814"/>
                  <a:pt x="17059" y="105628"/>
                  <a:pt x="17059" y="102035"/>
                </a:cubicBezTo>
                <a:cubicBezTo>
                  <a:pt x="17059" y="91497"/>
                  <a:pt x="17059" y="91497"/>
                  <a:pt x="17059" y="91497"/>
                </a:cubicBezTo>
                <a:cubicBezTo>
                  <a:pt x="37027" y="91497"/>
                  <a:pt x="37027" y="91497"/>
                  <a:pt x="37027" y="91497"/>
                </a:cubicBezTo>
                <a:lnTo>
                  <a:pt x="37027" y="112814"/>
                </a:lnTo>
                <a:close/>
                <a:moveTo>
                  <a:pt x="37027" y="84550"/>
                </a:moveTo>
                <a:lnTo>
                  <a:pt x="37027" y="84550"/>
                </a:lnTo>
                <a:cubicBezTo>
                  <a:pt x="17059" y="84550"/>
                  <a:pt x="17059" y="84550"/>
                  <a:pt x="17059" y="84550"/>
                </a:cubicBezTo>
                <a:cubicBezTo>
                  <a:pt x="17059" y="63233"/>
                  <a:pt x="17059" y="63233"/>
                  <a:pt x="17059" y="63233"/>
                </a:cubicBezTo>
                <a:cubicBezTo>
                  <a:pt x="37027" y="63233"/>
                  <a:pt x="37027" y="63233"/>
                  <a:pt x="37027" y="63233"/>
                </a:cubicBezTo>
                <a:lnTo>
                  <a:pt x="37027" y="84550"/>
                </a:lnTo>
                <a:close/>
                <a:moveTo>
                  <a:pt x="37027" y="56287"/>
                </a:moveTo>
                <a:lnTo>
                  <a:pt x="37027" y="56287"/>
                </a:lnTo>
                <a:cubicBezTo>
                  <a:pt x="14151" y="56287"/>
                  <a:pt x="14151" y="56287"/>
                  <a:pt x="14151" y="56287"/>
                </a:cubicBezTo>
                <a:cubicBezTo>
                  <a:pt x="14151" y="35209"/>
                  <a:pt x="14151" y="35209"/>
                  <a:pt x="14151" y="35209"/>
                </a:cubicBezTo>
                <a:cubicBezTo>
                  <a:pt x="37027" y="35209"/>
                  <a:pt x="37027" y="35209"/>
                  <a:pt x="37027" y="35209"/>
                </a:cubicBezTo>
                <a:lnTo>
                  <a:pt x="37027" y="56287"/>
                </a:lnTo>
                <a:close/>
                <a:moveTo>
                  <a:pt x="74248" y="112814"/>
                </a:moveTo>
                <a:lnTo>
                  <a:pt x="74248" y="112814"/>
                </a:lnTo>
                <a:cubicBezTo>
                  <a:pt x="45751" y="112814"/>
                  <a:pt x="45751" y="112814"/>
                  <a:pt x="45751" y="112814"/>
                </a:cubicBezTo>
                <a:cubicBezTo>
                  <a:pt x="45751" y="91497"/>
                  <a:pt x="45751" y="91497"/>
                  <a:pt x="45751" y="91497"/>
                </a:cubicBezTo>
                <a:cubicBezTo>
                  <a:pt x="74248" y="91497"/>
                  <a:pt x="74248" y="91497"/>
                  <a:pt x="74248" y="91497"/>
                </a:cubicBezTo>
                <a:lnTo>
                  <a:pt x="74248" y="112814"/>
                </a:lnTo>
                <a:close/>
                <a:moveTo>
                  <a:pt x="74248" y="84550"/>
                </a:moveTo>
                <a:lnTo>
                  <a:pt x="74248" y="84550"/>
                </a:lnTo>
                <a:cubicBezTo>
                  <a:pt x="45751" y="84550"/>
                  <a:pt x="45751" y="84550"/>
                  <a:pt x="45751" y="84550"/>
                </a:cubicBezTo>
                <a:cubicBezTo>
                  <a:pt x="45751" y="63233"/>
                  <a:pt x="45751" y="63233"/>
                  <a:pt x="45751" y="63233"/>
                </a:cubicBezTo>
                <a:cubicBezTo>
                  <a:pt x="74248" y="63233"/>
                  <a:pt x="74248" y="63233"/>
                  <a:pt x="74248" y="63233"/>
                </a:cubicBezTo>
                <a:lnTo>
                  <a:pt x="74248" y="84550"/>
                </a:lnTo>
                <a:close/>
                <a:moveTo>
                  <a:pt x="74248" y="56287"/>
                </a:moveTo>
                <a:lnTo>
                  <a:pt x="74248" y="56287"/>
                </a:lnTo>
                <a:cubicBezTo>
                  <a:pt x="45751" y="56287"/>
                  <a:pt x="45751" y="56287"/>
                  <a:pt x="45751" y="56287"/>
                </a:cubicBezTo>
                <a:cubicBezTo>
                  <a:pt x="45751" y="35209"/>
                  <a:pt x="45751" y="35209"/>
                  <a:pt x="45751" y="35209"/>
                </a:cubicBezTo>
                <a:cubicBezTo>
                  <a:pt x="74248" y="35209"/>
                  <a:pt x="74248" y="35209"/>
                  <a:pt x="74248" y="35209"/>
                </a:cubicBezTo>
                <a:lnTo>
                  <a:pt x="74248" y="56287"/>
                </a:lnTo>
                <a:close/>
                <a:moveTo>
                  <a:pt x="96930" y="102035"/>
                </a:moveTo>
                <a:lnTo>
                  <a:pt x="96930" y="102035"/>
                </a:lnTo>
                <a:cubicBezTo>
                  <a:pt x="96930" y="105628"/>
                  <a:pt x="94216" y="112814"/>
                  <a:pt x="91308" y="112814"/>
                </a:cubicBezTo>
                <a:cubicBezTo>
                  <a:pt x="82778" y="112814"/>
                  <a:pt x="82778" y="112814"/>
                  <a:pt x="82778" y="112814"/>
                </a:cubicBezTo>
                <a:cubicBezTo>
                  <a:pt x="82778" y="91497"/>
                  <a:pt x="82778" y="91497"/>
                  <a:pt x="82778" y="91497"/>
                </a:cubicBezTo>
                <a:cubicBezTo>
                  <a:pt x="99838" y="91497"/>
                  <a:pt x="99838" y="91497"/>
                  <a:pt x="99838" y="91497"/>
                </a:cubicBezTo>
                <a:lnTo>
                  <a:pt x="96930" y="102035"/>
                </a:lnTo>
                <a:close/>
                <a:moveTo>
                  <a:pt x="99838" y="84550"/>
                </a:moveTo>
                <a:lnTo>
                  <a:pt x="99838" y="84550"/>
                </a:lnTo>
                <a:cubicBezTo>
                  <a:pt x="82778" y="84550"/>
                  <a:pt x="82778" y="84550"/>
                  <a:pt x="82778" y="84550"/>
                </a:cubicBezTo>
                <a:cubicBezTo>
                  <a:pt x="82778" y="63233"/>
                  <a:pt x="82778" y="63233"/>
                  <a:pt x="82778" y="63233"/>
                </a:cubicBezTo>
                <a:cubicBezTo>
                  <a:pt x="102746" y="63233"/>
                  <a:pt x="102746" y="63233"/>
                  <a:pt x="102746" y="63233"/>
                </a:cubicBezTo>
                <a:lnTo>
                  <a:pt x="99838" y="84550"/>
                </a:lnTo>
                <a:close/>
                <a:moveTo>
                  <a:pt x="102746" y="56287"/>
                </a:moveTo>
                <a:lnTo>
                  <a:pt x="102746" y="56287"/>
                </a:lnTo>
                <a:cubicBezTo>
                  <a:pt x="82778" y="56287"/>
                  <a:pt x="82778" y="56287"/>
                  <a:pt x="82778" y="56287"/>
                </a:cubicBezTo>
                <a:cubicBezTo>
                  <a:pt x="82778" y="35209"/>
                  <a:pt x="82778" y="35209"/>
                  <a:pt x="82778" y="35209"/>
                </a:cubicBezTo>
                <a:cubicBezTo>
                  <a:pt x="105654" y="35209"/>
                  <a:pt x="105654" y="35209"/>
                  <a:pt x="105654" y="35209"/>
                </a:cubicBezTo>
                <a:lnTo>
                  <a:pt x="102746" y="56287"/>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8" name="Shape 4678"/>
          <p:cNvSpPr/>
          <p:nvPr/>
        </p:nvSpPr>
        <p:spPr>
          <a:xfrm>
            <a:off x="3503792" y="5047501"/>
            <a:ext cx="227524" cy="241699"/>
          </a:xfrm>
          <a:custGeom>
            <a:avLst/>
            <a:gdLst/>
            <a:ahLst/>
            <a:cxnLst/>
            <a:rect l="0" t="0" r="0" b="0"/>
            <a:pathLst>
              <a:path w="120000" h="120000" extrusionOk="0">
                <a:moveTo>
                  <a:pt x="97372" y="74011"/>
                </a:moveTo>
                <a:lnTo>
                  <a:pt x="97372" y="74011"/>
                </a:lnTo>
                <a:cubicBezTo>
                  <a:pt x="86186" y="74011"/>
                  <a:pt x="78813" y="77365"/>
                  <a:pt x="75000" y="84550"/>
                </a:cubicBezTo>
                <a:cubicBezTo>
                  <a:pt x="48813" y="70419"/>
                  <a:pt x="48813" y="70419"/>
                  <a:pt x="48813" y="70419"/>
                </a:cubicBezTo>
                <a:cubicBezTo>
                  <a:pt x="48813" y="67065"/>
                  <a:pt x="52372" y="63233"/>
                  <a:pt x="52372" y="59880"/>
                </a:cubicBezTo>
                <a:cubicBezTo>
                  <a:pt x="52372" y="56287"/>
                  <a:pt x="52372" y="56287"/>
                  <a:pt x="48813" y="52934"/>
                </a:cubicBezTo>
                <a:cubicBezTo>
                  <a:pt x="78813" y="38802"/>
                  <a:pt x="78813" y="38802"/>
                  <a:pt x="78813" y="38802"/>
                </a:cubicBezTo>
                <a:cubicBezTo>
                  <a:pt x="82372" y="42155"/>
                  <a:pt x="89745" y="45748"/>
                  <a:pt x="97372" y="45748"/>
                </a:cubicBezTo>
                <a:cubicBezTo>
                  <a:pt x="108559" y="45748"/>
                  <a:pt x="119745" y="35209"/>
                  <a:pt x="119745" y="21077"/>
                </a:cubicBezTo>
                <a:cubicBezTo>
                  <a:pt x="119745" y="10538"/>
                  <a:pt x="108559" y="0"/>
                  <a:pt x="97372" y="0"/>
                </a:cubicBezTo>
                <a:cubicBezTo>
                  <a:pt x="82372" y="0"/>
                  <a:pt x="71186" y="10538"/>
                  <a:pt x="71186" y="21077"/>
                </a:cubicBezTo>
                <a:cubicBezTo>
                  <a:pt x="71186" y="24670"/>
                  <a:pt x="71186" y="28023"/>
                  <a:pt x="71186" y="28023"/>
                </a:cubicBezTo>
                <a:cubicBezTo>
                  <a:pt x="45000" y="42155"/>
                  <a:pt x="45000" y="42155"/>
                  <a:pt x="45000" y="42155"/>
                </a:cubicBezTo>
                <a:cubicBezTo>
                  <a:pt x="41186" y="38802"/>
                  <a:pt x="33813" y="35209"/>
                  <a:pt x="26186" y="35209"/>
                </a:cubicBezTo>
                <a:cubicBezTo>
                  <a:pt x="11186" y="35209"/>
                  <a:pt x="0" y="45748"/>
                  <a:pt x="0" y="59880"/>
                </a:cubicBezTo>
                <a:cubicBezTo>
                  <a:pt x="0" y="74011"/>
                  <a:pt x="11186" y="84550"/>
                  <a:pt x="26186" y="84550"/>
                </a:cubicBezTo>
                <a:cubicBezTo>
                  <a:pt x="33813" y="84550"/>
                  <a:pt x="37627" y="80958"/>
                  <a:pt x="41186" y="77365"/>
                </a:cubicBezTo>
                <a:lnTo>
                  <a:pt x="41186" y="77365"/>
                </a:lnTo>
                <a:cubicBezTo>
                  <a:pt x="71186" y="95089"/>
                  <a:pt x="71186" y="95089"/>
                  <a:pt x="71186" y="95089"/>
                </a:cubicBezTo>
                <a:cubicBezTo>
                  <a:pt x="71186" y="95089"/>
                  <a:pt x="71186" y="95089"/>
                  <a:pt x="71186" y="98682"/>
                </a:cubicBezTo>
                <a:cubicBezTo>
                  <a:pt x="71186" y="109221"/>
                  <a:pt x="82372" y="119760"/>
                  <a:pt x="97372" y="119760"/>
                </a:cubicBezTo>
                <a:cubicBezTo>
                  <a:pt x="108559" y="119760"/>
                  <a:pt x="119745" y="109221"/>
                  <a:pt x="119745" y="98682"/>
                </a:cubicBezTo>
                <a:cubicBezTo>
                  <a:pt x="119745" y="84550"/>
                  <a:pt x="108559" y="74011"/>
                  <a:pt x="97372" y="74011"/>
                </a:cubicBezTo>
                <a:close/>
                <a:moveTo>
                  <a:pt x="97372" y="6946"/>
                </a:moveTo>
                <a:lnTo>
                  <a:pt x="97372" y="6946"/>
                </a:lnTo>
                <a:cubicBezTo>
                  <a:pt x="104745" y="6946"/>
                  <a:pt x="112372" y="14131"/>
                  <a:pt x="112372" y="21077"/>
                </a:cubicBezTo>
                <a:cubicBezTo>
                  <a:pt x="112372" y="31616"/>
                  <a:pt x="104745" y="35209"/>
                  <a:pt x="97372" y="35209"/>
                </a:cubicBezTo>
                <a:cubicBezTo>
                  <a:pt x="86186" y="35209"/>
                  <a:pt x="82372" y="31616"/>
                  <a:pt x="82372" y="21077"/>
                </a:cubicBezTo>
                <a:cubicBezTo>
                  <a:pt x="82372" y="14131"/>
                  <a:pt x="86186" y="6946"/>
                  <a:pt x="97372" y="6946"/>
                </a:cubicBezTo>
                <a:close/>
                <a:moveTo>
                  <a:pt x="26186" y="74011"/>
                </a:moveTo>
                <a:lnTo>
                  <a:pt x="26186" y="74011"/>
                </a:lnTo>
                <a:cubicBezTo>
                  <a:pt x="18813" y="74011"/>
                  <a:pt x="11186" y="67065"/>
                  <a:pt x="11186" y="59880"/>
                </a:cubicBezTo>
                <a:cubicBezTo>
                  <a:pt x="11186" y="52934"/>
                  <a:pt x="18813" y="45748"/>
                  <a:pt x="26186" y="45748"/>
                </a:cubicBezTo>
                <a:cubicBezTo>
                  <a:pt x="33813" y="45748"/>
                  <a:pt x="41186" y="52934"/>
                  <a:pt x="41186" y="59880"/>
                </a:cubicBezTo>
                <a:cubicBezTo>
                  <a:pt x="41186" y="67065"/>
                  <a:pt x="33813" y="74011"/>
                  <a:pt x="26186" y="74011"/>
                </a:cubicBezTo>
                <a:close/>
                <a:moveTo>
                  <a:pt x="97372" y="112814"/>
                </a:moveTo>
                <a:lnTo>
                  <a:pt x="97372" y="112814"/>
                </a:lnTo>
                <a:cubicBezTo>
                  <a:pt x="86186" y="112814"/>
                  <a:pt x="82372" y="105628"/>
                  <a:pt x="82372" y="98682"/>
                </a:cubicBezTo>
                <a:cubicBezTo>
                  <a:pt x="82372" y="88143"/>
                  <a:pt x="86186" y="84550"/>
                  <a:pt x="97372" y="84550"/>
                </a:cubicBezTo>
                <a:cubicBezTo>
                  <a:pt x="104745" y="84550"/>
                  <a:pt x="112372" y="88143"/>
                  <a:pt x="112372" y="98682"/>
                </a:cubicBezTo>
                <a:cubicBezTo>
                  <a:pt x="112372" y="105628"/>
                  <a:pt x="104745" y="112814"/>
                  <a:pt x="97372" y="112814"/>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0" name="Shape 4680"/>
          <p:cNvSpPr/>
          <p:nvPr/>
        </p:nvSpPr>
        <p:spPr>
          <a:xfrm>
            <a:off x="2526668" y="5017510"/>
            <a:ext cx="234579" cy="298153"/>
          </a:xfrm>
          <a:custGeom>
            <a:avLst/>
            <a:gdLst/>
            <a:ahLst/>
            <a:cxnLst/>
            <a:rect l="0" t="0" r="0" b="0"/>
            <a:pathLst>
              <a:path w="120000" h="120000" extrusionOk="0">
                <a:moveTo>
                  <a:pt x="108888" y="25589"/>
                </a:moveTo>
                <a:lnTo>
                  <a:pt x="108888" y="25589"/>
                </a:lnTo>
                <a:cubicBezTo>
                  <a:pt x="79753" y="25589"/>
                  <a:pt x="79753" y="25589"/>
                  <a:pt x="79753" y="25589"/>
                </a:cubicBezTo>
                <a:cubicBezTo>
                  <a:pt x="79753" y="17059"/>
                  <a:pt x="79753" y="17059"/>
                  <a:pt x="79753" y="17059"/>
                </a:cubicBezTo>
                <a:cubicBezTo>
                  <a:pt x="79753" y="14151"/>
                  <a:pt x="76296" y="11437"/>
                  <a:pt x="72592" y="11437"/>
                </a:cubicBezTo>
                <a:cubicBezTo>
                  <a:pt x="29135" y="11437"/>
                  <a:pt x="29135" y="11437"/>
                  <a:pt x="29135" y="11437"/>
                </a:cubicBezTo>
                <a:cubicBezTo>
                  <a:pt x="29135" y="5621"/>
                  <a:pt x="29135" y="5621"/>
                  <a:pt x="29135" y="5621"/>
                </a:cubicBezTo>
                <a:cubicBezTo>
                  <a:pt x="29135" y="2714"/>
                  <a:pt x="21728" y="0"/>
                  <a:pt x="18024" y="0"/>
                </a:cubicBezTo>
                <a:cubicBezTo>
                  <a:pt x="7160" y="0"/>
                  <a:pt x="7160" y="0"/>
                  <a:pt x="7160" y="0"/>
                </a:cubicBezTo>
                <a:cubicBezTo>
                  <a:pt x="3456" y="0"/>
                  <a:pt x="0" y="2714"/>
                  <a:pt x="0" y="5621"/>
                </a:cubicBezTo>
                <a:cubicBezTo>
                  <a:pt x="0" y="114184"/>
                  <a:pt x="0" y="114184"/>
                  <a:pt x="0" y="114184"/>
                </a:cubicBezTo>
                <a:cubicBezTo>
                  <a:pt x="0" y="116898"/>
                  <a:pt x="3456" y="119806"/>
                  <a:pt x="7160" y="119806"/>
                </a:cubicBezTo>
                <a:cubicBezTo>
                  <a:pt x="18024" y="119806"/>
                  <a:pt x="18024" y="119806"/>
                  <a:pt x="18024" y="119806"/>
                </a:cubicBezTo>
                <a:cubicBezTo>
                  <a:pt x="21728" y="119806"/>
                  <a:pt x="29135" y="116898"/>
                  <a:pt x="29135" y="114184"/>
                </a:cubicBezTo>
                <a:cubicBezTo>
                  <a:pt x="29135" y="79870"/>
                  <a:pt x="29135" y="79870"/>
                  <a:pt x="29135" y="79870"/>
                </a:cubicBezTo>
                <a:cubicBezTo>
                  <a:pt x="72592" y="79870"/>
                  <a:pt x="72592" y="79870"/>
                  <a:pt x="72592" y="79870"/>
                </a:cubicBezTo>
                <a:cubicBezTo>
                  <a:pt x="72592" y="82778"/>
                  <a:pt x="72592" y="82778"/>
                  <a:pt x="72592" y="82778"/>
                </a:cubicBezTo>
                <a:cubicBezTo>
                  <a:pt x="72592" y="85492"/>
                  <a:pt x="76296" y="91308"/>
                  <a:pt x="79753" y="91308"/>
                </a:cubicBezTo>
                <a:cubicBezTo>
                  <a:pt x="108888" y="91308"/>
                  <a:pt x="108888" y="91308"/>
                  <a:pt x="108888" y="91308"/>
                </a:cubicBezTo>
                <a:cubicBezTo>
                  <a:pt x="116296" y="91308"/>
                  <a:pt x="119753" y="85492"/>
                  <a:pt x="119753" y="82778"/>
                </a:cubicBezTo>
                <a:cubicBezTo>
                  <a:pt x="119753" y="34119"/>
                  <a:pt x="119753" y="34119"/>
                  <a:pt x="119753" y="34119"/>
                </a:cubicBezTo>
                <a:cubicBezTo>
                  <a:pt x="119753" y="28497"/>
                  <a:pt x="116296" y="25589"/>
                  <a:pt x="108888" y="25589"/>
                </a:cubicBezTo>
                <a:close/>
                <a:moveTo>
                  <a:pt x="18024" y="108368"/>
                </a:moveTo>
                <a:lnTo>
                  <a:pt x="18024" y="108368"/>
                </a:lnTo>
                <a:cubicBezTo>
                  <a:pt x="18024" y="111276"/>
                  <a:pt x="14567" y="114184"/>
                  <a:pt x="14567" y="114184"/>
                </a:cubicBezTo>
                <a:cubicBezTo>
                  <a:pt x="10864" y="114184"/>
                  <a:pt x="7160" y="111276"/>
                  <a:pt x="7160" y="108368"/>
                </a:cubicBezTo>
                <a:cubicBezTo>
                  <a:pt x="7160" y="11437"/>
                  <a:pt x="7160" y="11437"/>
                  <a:pt x="7160" y="11437"/>
                </a:cubicBezTo>
                <a:cubicBezTo>
                  <a:pt x="7160" y="8529"/>
                  <a:pt x="10864" y="5621"/>
                  <a:pt x="14567" y="5621"/>
                </a:cubicBezTo>
                <a:cubicBezTo>
                  <a:pt x="14567" y="5621"/>
                  <a:pt x="18024" y="8529"/>
                  <a:pt x="18024" y="11437"/>
                </a:cubicBezTo>
                <a:lnTo>
                  <a:pt x="18024" y="108368"/>
                </a:lnTo>
                <a:close/>
                <a:moveTo>
                  <a:pt x="72592" y="68432"/>
                </a:moveTo>
                <a:lnTo>
                  <a:pt x="72592" y="68432"/>
                </a:lnTo>
                <a:cubicBezTo>
                  <a:pt x="72592" y="68432"/>
                  <a:pt x="69135" y="71340"/>
                  <a:pt x="65432" y="71340"/>
                </a:cubicBezTo>
                <a:cubicBezTo>
                  <a:pt x="29135" y="71340"/>
                  <a:pt x="29135" y="71340"/>
                  <a:pt x="29135" y="71340"/>
                </a:cubicBezTo>
                <a:cubicBezTo>
                  <a:pt x="29135" y="17059"/>
                  <a:pt x="29135" y="17059"/>
                  <a:pt x="29135" y="17059"/>
                </a:cubicBezTo>
                <a:cubicBezTo>
                  <a:pt x="65432" y="17059"/>
                  <a:pt x="65432" y="17059"/>
                  <a:pt x="65432" y="17059"/>
                </a:cubicBezTo>
                <a:cubicBezTo>
                  <a:pt x="69135" y="17059"/>
                  <a:pt x="72592" y="19967"/>
                  <a:pt x="72592" y="22875"/>
                </a:cubicBezTo>
                <a:lnTo>
                  <a:pt x="72592" y="68432"/>
                </a:lnTo>
                <a:close/>
                <a:moveTo>
                  <a:pt x="108888" y="79870"/>
                </a:moveTo>
                <a:lnTo>
                  <a:pt x="108888" y="79870"/>
                </a:lnTo>
                <a:cubicBezTo>
                  <a:pt x="108888" y="79870"/>
                  <a:pt x="108888" y="82778"/>
                  <a:pt x="105432" y="82778"/>
                </a:cubicBezTo>
                <a:cubicBezTo>
                  <a:pt x="79753" y="82778"/>
                  <a:pt x="79753" y="82778"/>
                  <a:pt x="79753" y="82778"/>
                </a:cubicBezTo>
                <a:cubicBezTo>
                  <a:pt x="79753" y="34119"/>
                  <a:pt x="79753" y="34119"/>
                  <a:pt x="79753" y="34119"/>
                </a:cubicBezTo>
                <a:cubicBezTo>
                  <a:pt x="105432" y="34119"/>
                  <a:pt x="105432" y="34119"/>
                  <a:pt x="105432" y="34119"/>
                </a:cubicBezTo>
                <a:cubicBezTo>
                  <a:pt x="108888" y="34119"/>
                  <a:pt x="108888" y="34119"/>
                  <a:pt x="108888" y="37027"/>
                </a:cubicBezTo>
                <a:lnTo>
                  <a:pt x="108888" y="79870"/>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2" name="Shape 4682"/>
          <p:cNvSpPr/>
          <p:nvPr/>
        </p:nvSpPr>
        <p:spPr>
          <a:xfrm>
            <a:off x="1516032" y="5047501"/>
            <a:ext cx="283967" cy="241699"/>
          </a:xfrm>
          <a:custGeom>
            <a:avLst/>
            <a:gdLst/>
            <a:ahLst/>
            <a:cxnLst/>
            <a:rect l="0" t="0" r="0" b="0"/>
            <a:pathLst>
              <a:path w="120000" h="120000" extrusionOk="0">
                <a:moveTo>
                  <a:pt x="77826" y="84550"/>
                </a:moveTo>
                <a:lnTo>
                  <a:pt x="77826" y="84550"/>
                </a:lnTo>
                <a:cubicBezTo>
                  <a:pt x="62954" y="102035"/>
                  <a:pt x="62954" y="102035"/>
                  <a:pt x="62954" y="102035"/>
                </a:cubicBezTo>
                <a:cubicBezTo>
                  <a:pt x="62954" y="35209"/>
                  <a:pt x="62954" y="35209"/>
                  <a:pt x="62954" y="35209"/>
                </a:cubicBezTo>
                <a:cubicBezTo>
                  <a:pt x="62954" y="35209"/>
                  <a:pt x="62954" y="31616"/>
                  <a:pt x="59898" y="31616"/>
                </a:cubicBezTo>
                <a:cubicBezTo>
                  <a:pt x="56842" y="31616"/>
                  <a:pt x="56842" y="35209"/>
                  <a:pt x="56842" y="35209"/>
                </a:cubicBezTo>
                <a:cubicBezTo>
                  <a:pt x="56842" y="102035"/>
                  <a:pt x="56842" y="102035"/>
                  <a:pt x="56842" y="102035"/>
                </a:cubicBezTo>
                <a:cubicBezTo>
                  <a:pt x="41969" y="84550"/>
                  <a:pt x="41969" y="84550"/>
                  <a:pt x="41969" y="84550"/>
                </a:cubicBezTo>
                <a:cubicBezTo>
                  <a:pt x="41969" y="84550"/>
                  <a:pt x="38913" y="84550"/>
                  <a:pt x="35857" y="84550"/>
                </a:cubicBezTo>
                <a:cubicBezTo>
                  <a:pt x="35857" y="88143"/>
                  <a:pt x="35857" y="88143"/>
                  <a:pt x="35857" y="91497"/>
                </a:cubicBezTo>
                <a:cubicBezTo>
                  <a:pt x="56842" y="119760"/>
                  <a:pt x="56842" y="119760"/>
                  <a:pt x="56842" y="119760"/>
                </a:cubicBezTo>
                <a:lnTo>
                  <a:pt x="59898" y="119760"/>
                </a:lnTo>
                <a:lnTo>
                  <a:pt x="62954" y="119760"/>
                </a:lnTo>
                <a:cubicBezTo>
                  <a:pt x="83938" y="91497"/>
                  <a:pt x="83938" y="91497"/>
                  <a:pt x="83938" y="91497"/>
                </a:cubicBezTo>
                <a:cubicBezTo>
                  <a:pt x="83938" y="88143"/>
                  <a:pt x="83938" y="88143"/>
                  <a:pt x="83938" y="84550"/>
                </a:cubicBezTo>
                <a:cubicBezTo>
                  <a:pt x="80882" y="84550"/>
                  <a:pt x="77826" y="84550"/>
                  <a:pt x="77826" y="84550"/>
                </a:cubicBezTo>
                <a:close/>
                <a:moveTo>
                  <a:pt x="116943" y="0"/>
                </a:moveTo>
                <a:lnTo>
                  <a:pt x="116943" y="0"/>
                </a:lnTo>
                <a:cubicBezTo>
                  <a:pt x="2852" y="0"/>
                  <a:pt x="2852" y="0"/>
                  <a:pt x="2852" y="0"/>
                </a:cubicBezTo>
                <a:cubicBezTo>
                  <a:pt x="2852" y="0"/>
                  <a:pt x="0" y="0"/>
                  <a:pt x="0" y="3353"/>
                </a:cubicBezTo>
                <a:cubicBezTo>
                  <a:pt x="0" y="42155"/>
                  <a:pt x="0" y="42155"/>
                  <a:pt x="0" y="42155"/>
                </a:cubicBezTo>
                <a:lnTo>
                  <a:pt x="2852" y="45748"/>
                </a:lnTo>
                <a:cubicBezTo>
                  <a:pt x="5908" y="45748"/>
                  <a:pt x="8964" y="42155"/>
                  <a:pt x="8964" y="42155"/>
                </a:cubicBezTo>
                <a:cubicBezTo>
                  <a:pt x="8964" y="6946"/>
                  <a:pt x="8964" y="6946"/>
                  <a:pt x="8964" y="6946"/>
                </a:cubicBezTo>
                <a:cubicBezTo>
                  <a:pt x="110831" y="6946"/>
                  <a:pt x="110831" y="6946"/>
                  <a:pt x="110831" y="6946"/>
                </a:cubicBezTo>
                <a:cubicBezTo>
                  <a:pt x="110831" y="42155"/>
                  <a:pt x="110831" y="42155"/>
                  <a:pt x="110831" y="42155"/>
                </a:cubicBezTo>
                <a:cubicBezTo>
                  <a:pt x="110831" y="42155"/>
                  <a:pt x="113887" y="45748"/>
                  <a:pt x="116943" y="45748"/>
                </a:cubicBezTo>
                <a:lnTo>
                  <a:pt x="119796" y="42155"/>
                </a:lnTo>
                <a:cubicBezTo>
                  <a:pt x="119796" y="3353"/>
                  <a:pt x="119796" y="3353"/>
                  <a:pt x="119796" y="3353"/>
                </a:cubicBezTo>
                <a:cubicBezTo>
                  <a:pt x="119796" y="0"/>
                  <a:pt x="116943" y="0"/>
                  <a:pt x="116943" y="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4" name="Shape 4684"/>
          <p:cNvSpPr/>
          <p:nvPr/>
        </p:nvSpPr>
        <p:spPr>
          <a:xfrm>
            <a:off x="5428054" y="4535877"/>
            <a:ext cx="305131" cy="284040"/>
          </a:xfrm>
          <a:custGeom>
            <a:avLst/>
            <a:gdLst/>
            <a:ahLst/>
            <a:cxnLst/>
            <a:rect l="0" t="0" r="0" b="0"/>
            <a:pathLst>
              <a:path w="120000" h="120000" extrusionOk="0">
                <a:moveTo>
                  <a:pt x="105993" y="0"/>
                </a:moveTo>
                <a:lnTo>
                  <a:pt x="105993" y="0"/>
                </a:lnTo>
                <a:cubicBezTo>
                  <a:pt x="16845" y="0"/>
                  <a:pt x="16845" y="0"/>
                  <a:pt x="16845" y="0"/>
                </a:cubicBezTo>
                <a:cubicBezTo>
                  <a:pt x="8517" y="0"/>
                  <a:pt x="0" y="5898"/>
                  <a:pt x="0" y="14847"/>
                </a:cubicBezTo>
                <a:cubicBezTo>
                  <a:pt x="0" y="101694"/>
                  <a:pt x="0" y="101694"/>
                  <a:pt x="0" y="101694"/>
                </a:cubicBezTo>
                <a:cubicBezTo>
                  <a:pt x="0" y="110644"/>
                  <a:pt x="8517" y="119796"/>
                  <a:pt x="16845" y="119796"/>
                </a:cubicBezTo>
                <a:cubicBezTo>
                  <a:pt x="105993" y="119796"/>
                  <a:pt x="105993" y="119796"/>
                  <a:pt x="105993" y="119796"/>
                </a:cubicBezTo>
                <a:cubicBezTo>
                  <a:pt x="114321" y="119796"/>
                  <a:pt x="119810" y="110644"/>
                  <a:pt x="119810" y="101694"/>
                </a:cubicBezTo>
                <a:cubicBezTo>
                  <a:pt x="119810" y="14847"/>
                  <a:pt x="119810" y="14847"/>
                  <a:pt x="119810" y="14847"/>
                </a:cubicBezTo>
                <a:cubicBezTo>
                  <a:pt x="119810" y="5898"/>
                  <a:pt x="114321" y="0"/>
                  <a:pt x="105993" y="0"/>
                </a:cubicBezTo>
                <a:close/>
                <a:moveTo>
                  <a:pt x="22334" y="110644"/>
                </a:moveTo>
                <a:lnTo>
                  <a:pt x="22334" y="110644"/>
                </a:lnTo>
                <a:cubicBezTo>
                  <a:pt x="16845" y="110644"/>
                  <a:pt x="16845" y="110644"/>
                  <a:pt x="16845" y="110644"/>
                </a:cubicBezTo>
                <a:cubicBezTo>
                  <a:pt x="11167" y="110644"/>
                  <a:pt x="8517" y="107796"/>
                  <a:pt x="8517" y="101694"/>
                </a:cubicBezTo>
                <a:cubicBezTo>
                  <a:pt x="8517" y="14847"/>
                  <a:pt x="8517" y="14847"/>
                  <a:pt x="8517" y="14847"/>
                </a:cubicBezTo>
                <a:cubicBezTo>
                  <a:pt x="8517" y="12000"/>
                  <a:pt x="11167" y="5898"/>
                  <a:pt x="16845" y="5898"/>
                </a:cubicBezTo>
                <a:cubicBezTo>
                  <a:pt x="22334" y="5898"/>
                  <a:pt x="22334" y="5898"/>
                  <a:pt x="22334" y="5898"/>
                </a:cubicBezTo>
                <a:lnTo>
                  <a:pt x="22334" y="110644"/>
                </a:lnTo>
                <a:close/>
                <a:moveTo>
                  <a:pt x="111482" y="101694"/>
                </a:moveTo>
                <a:lnTo>
                  <a:pt x="111482" y="101694"/>
                </a:lnTo>
                <a:cubicBezTo>
                  <a:pt x="111482" y="107796"/>
                  <a:pt x="108832" y="110644"/>
                  <a:pt x="105993" y="110644"/>
                </a:cubicBezTo>
                <a:cubicBezTo>
                  <a:pt x="30662" y="110644"/>
                  <a:pt x="30662" y="110644"/>
                  <a:pt x="30662" y="110644"/>
                </a:cubicBezTo>
                <a:cubicBezTo>
                  <a:pt x="30662" y="5898"/>
                  <a:pt x="30662" y="5898"/>
                  <a:pt x="30662" y="5898"/>
                </a:cubicBezTo>
                <a:cubicBezTo>
                  <a:pt x="105993" y="5898"/>
                  <a:pt x="105993" y="5898"/>
                  <a:pt x="105993" y="5898"/>
                </a:cubicBezTo>
                <a:cubicBezTo>
                  <a:pt x="108832" y="5898"/>
                  <a:pt x="111482" y="12000"/>
                  <a:pt x="111482" y="14847"/>
                </a:cubicBezTo>
                <a:lnTo>
                  <a:pt x="111482" y="101694"/>
                </a:lnTo>
                <a:close/>
                <a:moveTo>
                  <a:pt x="100315" y="53694"/>
                </a:moveTo>
                <a:lnTo>
                  <a:pt x="100315" y="53694"/>
                </a:lnTo>
                <a:cubicBezTo>
                  <a:pt x="55835" y="53694"/>
                  <a:pt x="55835" y="53694"/>
                  <a:pt x="55835" y="53694"/>
                </a:cubicBezTo>
                <a:cubicBezTo>
                  <a:pt x="69842" y="41898"/>
                  <a:pt x="69842" y="41898"/>
                  <a:pt x="69842" y="41898"/>
                </a:cubicBezTo>
                <a:cubicBezTo>
                  <a:pt x="72492" y="38847"/>
                  <a:pt x="72492" y="38847"/>
                  <a:pt x="69842" y="35796"/>
                </a:cubicBezTo>
                <a:cubicBezTo>
                  <a:pt x="69842" y="35796"/>
                  <a:pt x="67003" y="35796"/>
                  <a:pt x="64164" y="35796"/>
                </a:cubicBezTo>
                <a:cubicBezTo>
                  <a:pt x="41829" y="56949"/>
                  <a:pt x="41829" y="56949"/>
                  <a:pt x="41829" y="56949"/>
                </a:cubicBezTo>
                <a:cubicBezTo>
                  <a:pt x="41829" y="56949"/>
                  <a:pt x="41829" y="56949"/>
                  <a:pt x="41829" y="59796"/>
                </a:cubicBezTo>
                <a:cubicBezTo>
                  <a:pt x="41829" y="59796"/>
                  <a:pt x="41829" y="59796"/>
                  <a:pt x="41829" y="62847"/>
                </a:cubicBezTo>
                <a:cubicBezTo>
                  <a:pt x="64164" y="80745"/>
                  <a:pt x="64164" y="80745"/>
                  <a:pt x="64164" y="80745"/>
                </a:cubicBezTo>
                <a:cubicBezTo>
                  <a:pt x="67003" y="83796"/>
                  <a:pt x="69842" y="83796"/>
                  <a:pt x="69842" y="80745"/>
                </a:cubicBezTo>
                <a:cubicBezTo>
                  <a:pt x="72492" y="80745"/>
                  <a:pt x="72492" y="77694"/>
                  <a:pt x="69842" y="74847"/>
                </a:cubicBezTo>
                <a:cubicBezTo>
                  <a:pt x="55835" y="62847"/>
                  <a:pt x="55835" y="62847"/>
                  <a:pt x="55835" y="62847"/>
                </a:cubicBezTo>
                <a:cubicBezTo>
                  <a:pt x="100315" y="62847"/>
                  <a:pt x="100315" y="62847"/>
                  <a:pt x="100315" y="62847"/>
                </a:cubicBezTo>
                <a:cubicBezTo>
                  <a:pt x="103154" y="62847"/>
                  <a:pt x="105993" y="59796"/>
                  <a:pt x="105993" y="59796"/>
                </a:cubicBezTo>
                <a:cubicBezTo>
                  <a:pt x="105993" y="56949"/>
                  <a:pt x="103154" y="53694"/>
                  <a:pt x="100315" y="53694"/>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6" name="Shape 4686"/>
          <p:cNvSpPr/>
          <p:nvPr/>
        </p:nvSpPr>
        <p:spPr>
          <a:xfrm>
            <a:off x="4457986" y="4523528"/>
            <a:ext cx="283967" cy="305210"/>
          </a:xfrm>
          <a:custGeom>
            <a:avLst/>
            <a:gdLst/>
            <a:ahLst/>
            <a:cxnLst/>
            <a:rect l="0" t="0" r="0" b="0"/>
            <a:pathLst>
              <a:path w="120000" h="120000" extrusionOk="0">
                <a:moveTo>
                  <a:pt x="104923" y="0"/>
                </a:moveTo>
                <a:lnTo>
                  <a:pt x="104923" y="0"/>
                </a:lnTo>
                <a:cubicBezTo>
                  <a:pt x="14872" y="0"/>
                  <a:pt x="14872" y="0"/>
                  <a:pt x="14872" y="0"/>
                </a:cubicBezTo>
                <a:cubicBezTo>
                  <a:pt x="5908" y="0"/>
                  <a:pt x="0" y="8328"/>
                  <a:pt x="0" y="16845"/>
                </a:cubicBezTo>
                <a:cubicBezTo>
                  <a:pt x="0" y="105993"/>
                  <a:pt x="0" y="105993"/>
                  <a:pt x="0" y="105993"/>
                </a:cubicBezTo>
                <a:cubicBezTo>
                  <a:pt x="0" y="114321"/>
                  <a:pt x="5908" y="119810"/>
                  <a:pt x="14872" y="119810"/>
                </a:cubicBezTo>
                <a:cubicBezTo>
                  <a:pt x="104923" y="119810"/>
                  <a:pt x="104923" y="119810"/>
                  <a:pt x="104923" y="119810"/>
                </a:cubicBezTo>
                <a:cubicBezTo>
                  <a:pt x="113887" y="119810"/>
                  <a:pt x="119796" y="114321"/>
                  <a:pt x="119796" y="105993"/>
                </a:cubicBezTo>
                <a:cubicBezTo>
                  <a:pt x="119796" y="16845"/>
                  <a:pt x="119796" y="16845"/>
                  <a:pt x="119796" y="16845"/>
                </a:cubicBezTo>
                <a:cubicBezTo>
                  <a:pt x="119796" y="8328"/>
                  <a:pt x="113887" y="0"/>
                  <a:pt x="104923" y="0"/>
                </a:cubicBezTo>
                <a:close/>
                <a:moveTo>
                  <a:pt x="110831" y="105993"/>
                </a:moveTo>
                <a:lnTo>
                  <a:pt x="110831" y="105993"/>
                </a:lnTo>
                <a:cubicBezTo>
                  <a:pt x="110831" y="108643"/>
                  <a:pt x="107979" y="111482"/>
                  <a:pt x="104923" y="111482"/>
                </a:cubicBezTo>
                <a:cubicBezTo>
                  <a:pt x="14872" y="111482"/>
                  <a:pt x="14872" y="111482"/>
                  <a:pt x="14872" y="111482"/>
                </a:cubicBezTo>
                <a:cubicBezTo>
                  <a:pt x="11816" y="111482"/>
                  <a:pt x="8964" y="108643"/>
                  <a:pt x="8964" y="105993"/>
                </a:cubicBezTo>
                <a:cubicBezTo>
                  <a:pt x="8964" y="30662"/>
                  <a:pt x="8964" y="30662"/>
                  <a:pt x="8964" y="30662"/>
                </a:cubicBezTo>
                <a:cubicBezTo>
                  <a:pt x="110831" y="30662"/>
                  <a:pt x="110831" y="30662"/>
                  <a:pt x="110831" y="30662"/>
                </a:cubicBezTo>
                <a:lnTo>
                  <a:pt x="110831" y="105993"/>
                </a:lnTo>
                <a:close/>
                <a:moveTo>
                  <a:pt x="110831" y="22334"/>
                </a:moveTo>
                <a:lnTo>
                  <a:pt x="110831" y="22334"/>
                </a:lnTo>
                <a:cubicBezTo>
                  <a:pt x="8964" y="22334"/>
                  <a:pt x="8964" y="22334"/>
                  <a:pt x="8964" y="22334"/>
                </a:cubicBezTo>
                <a:cubicBezTo>
                  <a:pt x="8964" y="16845"/>
                  <a:pt x="8964" y="16845"/>
                  <a:pt x="8964" y="16845"/>
                </a:cubicBezTo>
                <a:cubicBezTo>
                  <a:pt x="8964" y="11167"/>
                  <a:pt x="11816" y="8328"/>
                  <a:pt x="14872" y="8328"/>
                </a:cubicBezTo>
                <a:cubicBezTo>
                  <a:pt x="104923" y="8328"/>
                  <a:pt x="104923" y="8328"/>
                  <a:pt x="104923" y="8328"/>
                </a:cubicBezTo>
                <a:cubicBezTo>
                  <a:pt x="107979" y="8328"/>
                  <a:pt x="110831" y="11167"/>
                  <a:pt x="110831" y="16845"/>
                </a:cubicBezTo>
                <a:lnTo>
                  <a:pt x="110831" y="22334"/>
                </a:lnTo>
                <a:close/>
                <a:moveTo>
                  <a:pt x="41969" y="69652"/>
                </a:moveTo>
                <a:lnTo>
                  <a:pt x="41969" y="69652"/>
                </a:lnTo>
                <a:cubicBezTo>
                  <a:pt x="56842" y="55646"/>
                  <a:pt x="56842" y="55646"/>
                  <a:pt x="56842" y="55646"/>
                </a:cubicBezTo>
                <a:cubicBezTo>
                  <a:pt x="56842" y="100315"/>
                  <a:pt x="56842" y="100315"/>
                  <a:pt x="56842" y="100315"/>
                </a:cubicBezTo>
                <a:cubicBezTo>
                  <a:pt x="56842" y="103154"/>
                  <a:pt x="56842" y="105993"/>
                  <a:pt x="59898" y="105993"/>
                </a:cubicBezTo>
                <a:cubicBezTo>
                  <a:pt x="62954" y="105993"/>
                  <a:pt x="62954" y="103154"/>
                  <a:pt x="62954" y="100315"/>
                </a:cubicBezTo>
                <a:cubicBezTo>
                  <a:pt x="62954" y="55646"/>
                  <a:pt x="62954" y="55646"/>
                  <a:pt x="62954" y="55646"/>
                </a:cubicBezTo>
                <a:cubicBezTo>
                  <a:pt x="78030" y="69652"/>
                  <a:pt x="78030" y="69652"/>
                  <a:pt x="78030" y="69652"/>
                </a:cubicBezTo>
                <a:cubicBezTo>
                  <a:pt x="78030" y="72492"/>
                  <a:pt x="80882" y="72492"/>
                  <a:pt x="83938" y="69652"/>
                </a:cubicBezTo>
                <a:cubicBezTo>
                  <a:pt x="83938" y="69652"/>
                  <a:pt x="83938" y="66813"/>
                  <a:pt x="83938" y="64164"/>
                </a:cubicBezTo>
                <a:cubicBezTo>
                  <a:pt x="62954" y="41829"/>
                  <a:pt x="62954" y="41829"/>
                  <a:pt x="62954" y="41829"/>
                </a:cubicBezTo>
                <a:lnTo>
                  <a:pt x="59898" y="41829"/>
                </a:lnTo>
                <a:lnTo>
                  <a:pt x="56842" y="41829"/>
                </a:lnTo>
                <a:cubicBezTo>
                  <a:pt x="35857" y="64164"/>
                  <a:pt x="35857" y="64164"/>
                  <a:pt x="35857" y="64164"/>
                </a:cubicBezTo>
                <a:cubicBezTo>
                  <a:pt x="35857" y="66813"/>
                  <a:pt x="35857" y="69652"/>
                  <a:pt x="35857" y="69652"/>
                </a:cubicBezTo>
                <a:cubicBezTo>
                  <a:pt x="38913" y="72492"/>
                  <a:pt x="41969" y="72492"/>
                  <a:pt x="41969" y="69652"/>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8" name="Shape 4688"/>
          <p:cNvSpPr/>
          <p:nvPr/>
        </p:nvSpPr>
        <p:spPr>
          <a:xfrm>
            <a:off x="3503792" y="4523528"/>
            <a:ext cx="248689" cy="305210"/>
          </a:xfrm>
          <a:custGeom>
            <a:avLst/>
            <a:gdLst/>
            <a:ahLst/>
            <a:cxnLst/>
            <a:rect l="0" t="0" r="0" b="0"/>
            <a:pathLst>
              <a:path w="120000" h="120000" extrusionOk="0">
                <a:moveTo>
                  <a:pt x="65116" y="0"/>
                </a:moveTo>
                <a:lnTo>
                  <a:pt x="65116" y="0"/>
                </a:lnTo>
                <a:cubicBezTo>
                  <a:pt x="54883" y="0"/>
                  <a:pt x="54883" y="0"/>
                  <a:pt x="54883" y="0"/>
                </a:cubicBezTo>
                <a:cubicBezTo>
                  <a:pt x="51395" y="0"/>
                  <a:pt x="47906" y="5678"/>
                  <a:pt x="47906" y="8328"/>
                </a:cubicBezTo>
                <a:cubicBezTo>
                  <a:pt x="47906" y="111482"/>
                  <a:pt x="47906" y="111482"/>
                  <a:pt x="47906" y="111482"/>
                </a:cubicBezTo>
                <a:cubicBezTo>
                  <a:pt x="47906" y="117160"/>
                  <a:pt x="51395" y="119810"/>
                  <a:pt x="54883" y="119810"/>
                </a:cubicBezTo>
                <a:cubicBezTo>
                  <a:pt x="65116" y="119810"/>
                  <a:pt x="65116" y="119810"/>
                  <a:pt x="65116" y="119810"/>
                </a:cubicBezTo>
                <a:cubicBezTo>
                  <a:pt x="68604" y="119810"/>
                  <a:pt x="75348" y="117160"/>
                  <a:pt x="75348" y="111482"/>
                </a:cubicBezTo>
                <a:cubicBezTo>
                  <a:pt x="75348" y="8328"/>
                  <a:pt x="75348" y="8328"/>
                  <a:pt x="75348" y="8328"/>
                </a:cubicBezTo>
                <a:cubicBezTo>
                  <a:pt x="75348" y="5678"/>
                  <a:pt x="68604" y="0"/>
                  <a:pt x="65116" y="0"/>
                </a:cubicBezTo>
                <a:close/>
                <a:moveTo>
                  <a:pt x="65116" y="108643"/>
                </a:moveTo>
                <a:lnTo>
                  <a:pt x="65116" y="108643"/>
                </a:lnTo>
                <a:cubicBezTo>
                  <a:pt x="65116" y="111482"/>
                  <a:pt x="61627" y="111482"/>
                  <a:pt x="61627" y="111482"/>
                </a:cubicBezTo>
                <a:cubicBezTo>
                  <a:pt x="58372" y="111482"/>
                  <a:pt x="54883" y="111482"/>
                  <a:pt x="54883" y="108643"/>
                </a:cubicBezTo>
                <a:cubicBezTo>
                  <a:pt x="54883" y="11167"/>
                  <a:pt x="54883" y="11167"/>
                  <a:pt x="54883" y="11167"/>
                </a:cubicBezTo>
                <a:cubicBezTo>
                  <a:pt x="54883" y="11167"/>
                  <a:pt x="58372" y="8328"/>
                  <a:pt x="61627" y="8328"/>
                </a:cubicBezTo>
                <a:lnTo>
                  <a:pt x="65116" y="11167"/>
                </a:lnTo>
                <a:lnTo>
                  <a:pt x="65116" y="108643"/>
                </a:lnTo>
                <a:close/>
                <a:moveTo>
                  <a:pt x="20697" y="33501"/>
                </a:moveTo>
                <a:lnTo>
                  <a:pt x="20697" y="33501"/>
                </a:lnTo>
                <a:cubicBezTo>
                  <a:pt x="10232" y="33501"/>
                  <a:pt x="10232" y="33501"/>
                  <a:pt x="10232" y="33501"/>
                </a:cubicBezTo>
                <a:cubicBezTo>
                  <a:pt x="6976" y="33501"/>
                  <a:pt x="0" y="38990"/>
                  <a:pt x="0" y="41829"/>
                </a:cubicBezTo>
                <a:cubicBezTo>
                  <a:pt x="0" y="111482"/>
                  <a:pt x="0" y="111482"/>
                  <a:pt x="0" y="111482"/>
                </a:cubicBezTo>
                <a:cubicBezTo>
                  <a:pt x="0" y="117160"/>
                  <a:pt x="6976" y="119810"/>
                  <a:pt x="10232" y="119810"/>
                </a:cubicBezTo>
                <a:cubicBezTo>
                  <a:pt x="20697" y="119810"/>
                  <a:pt x="20697" y="119810"/>
                  <a:pt x="20697" y="119810"/>
                </a:cubicBezTo>
                <a:cubicBezTo>
                  <a:pt x="23953" y="119810"/>
                  <a:pt x="27441" y="117160"/>
                  <a:pt x="27441" y="111482"/>
                </a:cubicBezTo>
                <a:cubicBezTo>
                  <a:pt x="27441" y="41829"/>
                  <a:pt x="27441" y="41829"/>
                  <a:pt x="27441" y="41829"/>
                </a:cubicBezTo>
                <a:cubicBezTo>
                  <a:pt x="27441" y="38990"/>
                  <a:pt x="23953" y="33501"/>
                  <a:pt x="20697" y="33501"/>
                </a:cubicBezTo>
                <a:close/>
                <a:moveTo>
                  <a:pt x="20697" y="108643"/>
                </a:moveTo>
                <a:lnTo>
                  <a:pt x="20697" y="108643"/>
                </a:lnTo>
                <a:cubicBezTo>
                  <a:pt x="20697" y="111482"/>
                  <a:pt x="17209" y="111482"/>
                  <a:pt x="13720" y="111482"/>
                </a:cubicBezTo>
                <a:cubicBezTo>
                  <a:pt x="13720" y="111482"/>
                  <a:pt x="10232" y="111482"/>
                  <a:pt x="10232" y="108643"/>
                </a:cubicBezTo>
                <a:cubicBezTo>
                  <a:pt x="10232" y="44668"/>
                  <a:pt x="10232" y="44668"/>
                  <a:pt x="10232" y="44668"/>
                </a:cubicBezTo>
                <a:lnTo>
                  <a:pt x="13720" y="41829"/>
                </a:lnTo>
                <a:cubicBezTo>
                  <a:pt x="17209" y="41829"/>
                  <a:pt x="20697" y="44668"/>
                  <a:pt x="20697" y="44668"/>
                </a:cubicBezTo>
                <a:lnTo>
                  <a:pt x="20697" y="108643"/>
                </a:lnTo>
                <a:close/>
                <a:moveTo>
                  <a:pt x="109534" y="61324"/>
                </a:moveTo>
                <a:lnTo>
                  <a:pt x="109534" y="61324"/>
                </a:lnTo>
                <a:cubicBezTo>
                  <a:pt x="102790" y="61324"/>
                  <a:pt x="102790" y="61324"/>
                  <a:pt x="102790" y="61324"/>
                </a:cubicBezTo>
                <a:cubicBezTo>
                  <a:pt x="95813" y="61324"/>
                  <a:pt x="92558" y="64164"/>
                  <a:pt x="92558" y="66813"/>
                </a:cubicBezTo>
                <a:cubicBezTo>
                  <a:pt x="92558" y="111482"/>
                  <a:pt x="92558" y="111482"/>
                  <a:pt x="92558" y="111482"/>
                </a:cubicBezTo>
                <a:cubicBezTo>
                  <a:pt x="92558" y="117160"/>
                  <a:pt x="95813" y="119810"/>
                  <a:pt x="102790" y="119810"/>
                </a:cubicBezTo>
                <a:cubicBezTo>
                  <a:pt x="109534" y="119810"/>
                  <a:pt x="109534" y="119810"/>
                  <a:pt x="109534" y="119810"/>
                </a:cubicBezTo>
                <a:cubicBezTo>
                  <a:pt x="116511" y="119810"/>
                  <a:pt x="119767" y="117160"/>
                  <a:pt x="119767" y="111482"/>
                </a:cubicBezTo>
                <a:cubicBezTo>
                  <a:pt x="119767" y="66813"/>
                  <a:pt x="119767" y="66813"/>
                  <a:pt x="119767" y="66813"/>
                </a:cubicBezTo>
                <a:cubicBezTo>
                  <a:pt x="119767" y="64164"/>
                  <a:pt x="116511" y="61324"/>
                  <a:pt x="109534" y="61324"/>
                </a:cubicBezTo>
                <a:close/>
                <a:moveTo>
                  <a:pt x="109534" y="108643"/>
                </a:moveTo>
                <a:lnTo>
                  <a:pt x="109534" y="108643"/>
                </a:lnTo>
                <a:cubicBezTo>
                  <a:pt x="109534" y="111482"/>
                  <a:pt x="109534" y="111482"/>
                  <a:pt x="106279" y="111482"/>
                </a:cubicBezTo>
                <a:cubicBezTo>
                  <a:pt x="102790" y="111482"/>
                  <a:pt x="102790" y="111482"/>
                  <a:pt x="102790" y="108643"/>
                </a:cubicBezTo>
                <a:cubicBezTo>
                  <a:pt x="102790" y="72492"/>
                  <a:pt x="102790" y="72492"/>
                  <a:pt x="102790" y="72492"/>
                </a:cubicBezTo>
                <a:cubicBezTo>
                  <a:pt x="102790" y="69652"/>
                  <a:pt x="102790" y="66813"/>
                  <a:pt x="106279" y="66813"/>
                </a:cubicBezTo>
                <a:cubicBezTo>
                  <a:pt x="109534" y="66813"/>
                  <a:pt x="109534" y="69652"/>
                  <a:pt x="109534" y="72492"/>
                </a:cubicBezTo>
                <a:lnTo>
                  <a:pt x="109534" y="108643"/>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0" name="Shape 4690"/>
          <p:cNvSpPr/>
          <p:nvPr/>
        </p:nvSpPr>
        <p:spPr>
          <a:xfrm>
            <a:off x="2484338" y="4523528"/>
            <a:ext cx="305130" cy="305210"/>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2" name="Shape 4692"/>
          <p:cNvSpPr/>
          <p:nvPr/>
        </p:nvSpPr>
        <p:spPr>
          <a:xfrm>
            <a:off x="1508977" y="4523528"/>
            <a:ext cx="296312" cy="305210"/>
          </a:xfrm>
          <a:custGeom>
            <a:avLst/>
            <a:gdLst/>
            <a:ahLst/>
            <a:cxnLst/>
            <a:rect l="0" t="0" r="0" b="0"/>
            <a:pathLst>
              <a:path w="120000" h="120000" extrusionOk="0">
                <a:moveTo>
                  <a:pt x="102746" y="16845"/>
                </a:moveTo>
                <a:lnTo>
                  <a:pt x="102746" y="16845"/>
                </a:lnTo>
                <a:cubicBezTo>
                  <a:pt x="51373" y="22334"/>
                  <a:pt x="51373" y="22334"/>
                  <a:pt x="51373" y="22334"/>
                </a:cubicBezTo>
                <a:cubicBezTo>
                  <a:pt x="51373" y="22334"/>
                  <a:pt x="48465" y="25173"/>
                  <a:pt x="48465" y="27823"/>
                </a:cubicBezTo>
                <a:cubicBezTo>
                  <a:pt x="48465" y="58675"/>
                  <a:pt x="48465" y="58675"/>
                  <a:pt x="48465" y="58675"/>
                </a:cubicBezTo>
                <a:cubicBezTo>
                  <a:pt x="42843" y="55646"/>
                  <a:pt x="34313" y="55646"/>
                  <a:pt x="25589" y="61324"/>
                </a:cubicBezTo>
                <a:cubicBezTo>
                  <a:pt x="17059" y="66813"/>
                  <a:pt x="11437" y="75331"/>
                  <a:pt x="17059" y="83659"/>
                </a:cubicBezTo>
                <a:cubicBezTo>
                  <a:pt x="19967" y="91987"/>
                  <a:pt x="34313" y="91987"/>
                  <a:pt x="45557" y="86498"/>
                </a:cubicBezTo>
                <a:cubicBezTo>
                  <a:pt x="54281" y="80820"/>
                  <a:pt x="56995" y="75331"/>
                  <a:pt x="56995" y="66813"/>
                </a:cubicBezTo>
                <a:lnTo>
                  <a:pt x="56995" y="30662"/>
                </a:lnTo>
                <a:cubicBezTo>
                  <a:pt x="96930" y="25173"/>
                  <a:pt x="96930" y="25173"/>
                  <a:pt x="96930" y="25173"/>
                </a:cubicBezTo>
                <a:cubicBezTo>
                  <a:pt x="96930" y="50157"/>
                  <a:pt x="96930" y="50157"/>
                  <a:pt x="96930" y="50157"/>
                </a:cubicBezTo>
                <a:cubicBezTo>
                  <a:pt x="91308" y="47507"/>
                  <a:pt x="82778" y="47507"/>
                  <a:pt x="76962" y="52996"/>
                </a:cubicBezTo>
                <a:cubicBezTo>
                  <a:pt x="65718" y="58675"/>
                  <a:pt x="59903" y="69652"/>
                  <a:pt x="65718" y="75331"/>
                </a:cubicBezTo>
                <a:cubicBezTo>
                  <a:pt x="71340" y="83659"/>
                  <a:pt x="82778" y="83659"/>
                  <a:pt x="94216" y="77981"/>
                </a:cubicBezTo>
                <a:cubicBezTo>
                  <a:pt x="102746" y="75331"/>
                  <a:pt x="105460" y="66813"/>
                  <a:pt x="105460" y="61324"/>
                </a:cubicBezTo>
                <a:lnTo>
                  <a:pt x="105460" y="19495"/>
                </a:lnTo>
                <a:cubicBezTo>
                  <a:pt x="105460" y="16845"/>
                  <a:pt x="102746" y="16845"/>
                  <a:pt x="102746" y="16845"/>
                </a:cubicBezTo>
                <a:close/>
                <a:moveTo>
                  <a:pt x="39935" y="80820"/>
                </a:moveTo>
                <a:lnTo>
                  <a:pt x="39935" y="80820"/>
                </a:lnTo>
                <a:cubicBezTo>
                  <a:pt x="34313" y="83659"/>
                  <a:pt x="25589" y="83659"/>
                  <a:pt x="22875" y="80820"/>
                </a:cubicBezTo>
                <a:cubicBezTo>
                  <a:pt x="19967" y="75331"/>
                  <a:pt x="22875" y="69652"/>
                  <a:pt x="28497" y="66813"/>
                </a:cubicBezTo>
                <a:cubicBezTo>
                  <a:pt x="37027" y="64164"/>
                  <a:pt x="42843" y="64164"/>
                  <a:pt x="45557" y="66813"/>
                </a:cubicBezTo>
                <a:cubicBezTo>
                  <a:pt x="51373" y="69652"/>
                  <a:pt x="48465" y="77981"/>
                  <a:pt x="39935" y="80820"/>
                </a:cubicBezTo>
                <a:close/>
                <a:moveTo>
                  <a:pt x="91308" y="72492"/>
                </a:moveTo>
                <a:lnTo>
                  <a:pt x="91308" y="72492"/>
                </a:lnTo>
                <a:cubicBezTo>
                  <a:pt x="85492" y="77981"/>
                  <a:pt x="76962" y="75331"/>
                  <a:pt x="71340" y="72492"/>
                </a:cubicBezTo>
                <a:cubicBezTo>
                  <a:pt x="68432" y="69652"/>
                  <a:pt x="71340" y="61324"/>
                  <a:pt x="79870" y="58675"/>
                </a:cubicBezTo>
                <a:cubicBezTo>
                  <a:pt x="85492" y="55646"/>
                  <a:pt x="91308" y="55646"/>
                  <a:pt x="96930" y="58675"/>
                </a:cubicBezTo>
                <a:cubicBezTo>
                  <a:pt x="99838" y="61324"/>
                  <a:pt x="96930" y="69652"/>
                  <a:pt x="91308" y="72492"/>
                </a:cubicBezTo>
                <a:close/>
                <a:moveTo>
                  <a:pt x="108368" y="111482"/>
                </a:moveTo>
                <a:lnTo>
                  <a:pt x="108368" y="111482"/>
                </a:lnTo>
                <a:cubicBezTo>
                  <a:pt x="11437" y="111482"/>
                  <a:pt x="11437" y="111482"/>
                  <a:pt x="11437" y="111482"/>
                </a:cubicBezTo>
                <a:cubicBezTo>
                  <a:pt x="8529" y="111482"/>
                  <a:pt x="5621" y="114321"/>
                  <a:pt x="5621" y="117160"/>
                </a:cubicBezTo>
                <a:cubicBezTo>
                  <a:pt x="5621" y="117160"/>
                  <a:pt x="8529" y="119810"/>
                  <a:pt x="11437" y="119810"/>
                </a:cubicBezTo>
                <a:cubicBezTo>
                  <a:pt x="108368" y="119810"/>
                  <a:pt x="108368" y="119810"/>
                  <a:pt x="108368" y="119810"/>
                </a:cubicBezTo>
                <a:cubicBezTo>
                  <a:pt x="111276" y="119810"/>
                  <a:pt x="114184" y="117160"/>
                  <a:pt x="114184" y="117160"/>
                </a:cubicBezTo>
                <a:cubicBezTo>
                  <a:pt x="114184" y="114321"/>
                  <a:pt x="111276" y="111482"/>
                  <a:pt x="108368" y="111482"/>
                </a:cubicBezTo>
                <a:close/>
                <a:moveTo>
                  <a:pt x="105460" y="0"/>
                </a:moveTo>
                <a:lnTo>
                  <a:pt x="105460" y="0"/>
                </a:lnTo>
                <a:cubicBezTo>
                  <a:pt x="14151" y="0"/>
                  <a:pt x="14151" y="0"/>
                  <a:pt x="14151" y="0"/>
                </a:cubicBezTo>
                <a:cubicBezTo>
                  <a:pt x="5621" y="0"/>
                  <a:pt x="0" y="8328"/>
                  <a:pt x="0" y="16845"/>
                </a:cubicBezTo>
                <a:cubicBezTo>
                  <a:pt x="0" y="89148"/>
                  <a:pt x="0" y="89148"/>
                  <a:pt x="0" y="89148"/>
                </a:cubicBezTo>
                <a:cubicBezTo>
                  <a:pt x="0" y="97476"/>
                  <a:pt x="5621" y="105993"/>
                  <a:pt x="14151" y="105993"/>
                </a:cubicBezTo>
                <a:cubicBezTo>
                  <a:pt x="105460" y="105993"/>
                  <a:pt x="105460" y="105993"/>
                  <a:pt x="105460" y="105993"/>
                </a:cubicBezTo>
                <a:cubicBezTo>
                  <a:pt x="114184" y="105993"/>
                  <a:pt x="119806" y="97476"/>
                  <a:pt x="119806" y="89148"/>
                </a:cubicBezTo>
                <a:cubicBezTo>
                  <a:pt x="119806" y="16845"/>
                  <a:pt x="119806" y="16845"/>
                  <a:pt x="119806" y="16845"/>
                </a:cubicBezTo>
                <a:cubicBezTo>
                  <a:pt x="119806" y="8328"/>
                  <a:pt x="114184" y="0"/>
                  <a:pt x="105460" y="0"/>
                </a:cubicBezTo>
                <a:close/>
                <a:moveTo>
                  <a:pt x="114184" y="89148"/>
                </a:moveTo>
                <a:lnTo>
                  <a:pt x="114184" y="89148"/>
                </a:lnTo>
                <a:cubicBezTo>
                  <a:pt x="114184" y="94826"/>
                  <a:pt x="108368" y="97476"/>
                  <a:pt x="105460" y="97476"/>
                </a:cubicBezTo>
                <a:cubicBezTo>
                  <a:pt x="14151" y="97476"/>
                  <a:pt x="14151" y="97476"/>
                  <a:pt x="14151" y="97476"/>
                </a:cubicBezTo>
                <a:cubicBezTo>
                  <a:pt x="11437" y="97476"/>
                  <a:pt x="5621" y="94826"/>
                  <a:pt x="5621" y="89148"/>
                </a:cubicBezTo>
                <a:cubicBezTo>
                  <a:pt x="5621" y="16845"/>
                  <a:pt x="5621" y="16845"/>
                  <a:pt x="5621" y="16845"/>
                </a:cubicBezTo>
                <a:cubicBezTo>
                  <a:pt x="5621" y="11167"/>
                  <a:pt x="11437" y="8328"/>
                  <a:pt x="14151" y="8328"/>
                </a:cubicBezTo>
                <a:cubicBezTo>
                  <a:pt x="105460" y="8328"/>
                  <a:pt x="105460" y="8328"/>
                  <a:pt x="105460" y="8328"/>
                </a:cubicBezTo>
                <a:cubicBezTo>
                  <a:pt x="108368" y="8328"/>
                  <a:pt x="114184" y="11167"/>
                  <a:pt x="114184" y="16845"/>
                </a:cubicBezTo>
                <a:lnTo>
                  <a:pt x="114184" y="89148"/>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4" name="Shape 4694"/>
          <p:cNvSpPr/>
          <p:nvPr/>
        </p:nvSpPr>
        <p:spPr>
          <a:xfrm>
            <a:off x="5482731" y="3546442"/>
            <a:ext cx="164028" cy="298154"/>
          </a:xfrm>
          <a:custGeom>
            <a:avLst/>
            <a:gdLst/>
            <a:ahLst/>
            <a:cxnLst/>
            <a:rect l="0" t="0" r="0" b="0"/>
            <a:pathLst>
              <a:path w="120000" h="120000" extrusionOk="0">
                <a:moveTo>
                  <a:pt x="114352" y="0"/>
                </a:moveTo>
                <a:lnTo>
                  <a:pt x="114352" y="0"/>
                </a:lnTo>
                <a:cubicBezTo>
                  <a:pt x="103764" y="0"/>
                  <a:pt x="103764" y="5815"/>
                  <a:pt x="103764" y="5815"/>
                </a:cubicBezTo>
                <a:cubicBezTo>
                  <a:pt x="103764" y="65718"/>
                  <a:pt x="103764" y="65718"/>
                  <a:pt x="103764" y="65718"/>
                </a:cubicBezTo>
                <a:cubicBezTo>
                  <a:pt x="88588" y="59903"/>
                  <a:pt x="62470" y="59903"/>
                  <a:pt x="41647" y="68432"/>
                </a:cubicBezTo>
                <a:cubicBezTo>
                  <a:pt x="15529" y="77156"/>
                  <a:pt x="0" y="94216"/>
                  <a:pt x="10588" y="105654"/>
                </a:cubicBezTo>
                <a:cubicBezTo>
                  <a:pt x="26117" y="117092"/>
                  <a:pt x="57176" y="119806"/>
                  <a:pt x="88588" y="108562"/>
                </a:cubicBezTo>
                <a:cubicBezTo>
                  <a:pt x="109411" y="102746"/>
                  <a:pt x="119647" y="91308"/>
                  <a:pt x="119647" y="79870"/>
                </a:cubicBezTo>
                <a:cubicBezTo>
                  <a:pt x="119647" y="5815"/>
                  <a:pt x="119647" y="5815"/>
                  <a:pt x="119647" y="5815"/>
                </a:cubicBezTo>
                <a:cubicBezTo>
                  <a:pt x="119647" y="2907"/>
                  <a:pt x="114352" y="0"/>
                  <a:pt x="114352" y="0"/>
                </a:cubicBezTo>
                <a:close/>
                <a:moveTo>
                  <a:pt x="83294" y="102746"/>
                </a:moveTo>
                <a:lnTo>
                  <a:pt x="83294" y="102746"/>
                </a:lnTo>
                <a:cubicBezTo>
                  <a:pt x="62470" y="111276"/>
                  <a:pt x="36352" y="111276"/>
                  <a:pt x="26117" y="102746"/>
                </a:cubicBezTo>
                <a:cubicBezTo>
                  <a:pt x="15529" y="94216"/>
                  <a:pt x="26117" y="79870"/>
                  <a:pt x="46941" y="74248"/>
                </a:cubicBezTo>
                <a:cubicBezTo>
                  <a:pt x="67764" y="65718"/>
                  <a:pt x="93529" y="68432"/>
                  <a:pt x="103764" y="77156"/>
                </a:cubicBezTo>
                <a:cubicBezTo>
                  <a:pt x="114352" y="85686"/>
                  <a:pt x="98823" y="97124"/>
                  <a:pt x="83294" y="102746"/>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6" name="Shape 4696"/>
          <p:cNvSpPr/>
          <p:nvPr/>
        </p:nvSpPr>
        <p:spPr>
          <a:xfrm>
            <a:off x="4445640" y="3567614"/>
            <a:ext cx="310423" cy="248755"/>
          </a:xfrm>
          <a:custGeom>
            <a:avLst/>
            <a:gdLst/>
            <a:ahLst/>
            <a:cxnLst/>
            <a:rect l="0" t="0" r="0" b="0"/>
            <a:pathLst>
              <a:path w="120000" h="120000" extrusionOk="0">
                <a:moveTo>
                  <a:pt x="59907" y="109323"/>
                </a:moveTo>
                <a:lnTo>
                  <a:pt x="59907" y="109323"/>
                </a:lnTo>
                <a:cubicBezTo>
                  <a:pt x="40862" y="109323"/>
                  <a:pt x="27180" y="92379"/>
                  <a:pt x="21818" y="71721"/>
                </a:cubicBezTo>
                <a:cubicBezTo>
                  <a:pt x="32727" y="71721"/>
                  <a:pt x="32727" y="71721"/>
                  <a:pt x="32727" y="71721"/>
                </a:cubicBezTo>
                <a:cubicBezTo>
                  <a:pt x="35500" y="71721"/>
                  <a:pt x="35500" y="68471"/>
                  <a:pt x="32727" y="68471"/>
                </a:cubicBezTo>
                <a:cubicBezTo>
                  <a:pt x="19044" y="51295"/>
                  <a:pt x="19044" y="51295"/>
                  <a:pt x="19044" y="51295"/>
                </a:cubicBezTo>
                <a:lnTo>
                  <a:pt x="16271" y="51295"/>
                </a:lnTo>
                <a:cubicBezTo>
                  <a:pt x="2773" y="68471"/>
                  <a:pt x="2773" y="68471"/>
                  <a:pt x="2773" y="68471"/>
                </a:cubicBezTo>
                <a:cubicBezTo>
                  <a:pt x="0" y="71721"/>
                  <a:pt x="2773" y="71721"/>
                  <a:pt x="2773" y="71721"/>
                </a:cubicBezTo>
                <a:cubicBezTo>
                  <a:pt x="13682" y="71721"/>
                  <a:pt x="13682" y="71721"/>
                  <a:pt x="13682" y="71721"/>
                </a:cubicBezTo>
                <a:cubicBezTo>
                  <a:pt x="19044" y="99110"/>
                  <a:pt x="38089" y="119767"/>
                  <a:pt x="59907" y="119767"/>
                </a:cubicBezTo>
                <a:cubicBezTo>
                  <a:pt x="76363" y="119767"/>
                  <a:pt x="92634" y="106073"/>
                  <a:pt x="100770" y="88897"/>
                </a:cubicBezTo>
                <a:cubicBezTo>
                  <a:pt x="92634" y="85415"/>
                  <a:pt x="92634" y="85415"/>
                  <a:pt x="92634" y="85415"/>
                </a:cubicBezTo>
                <a:cubicBezTo>
                  <a:pt x="87087" y="99110"/>
                  <a:pt x="73590" y="109323"/>
                  <a:pt x="59907" y="109323"/>
                </a:cubicBezTo>
                <a:close/>
                <a:moveTo>
                  <a:pt x="117041" y="51295"/>
                </a:moveTo>
                <a:lnTo>
                  <a:pt x="117041" y="51295"/>
                </a:lnTo>
                <a:cubicBezTo>
                  <a:pt x="106132" y="51295"/>
                  <a:pt x="106132" y="51295"/>
                  <a:pt x="106132" y="51295"/>
                </a:cubicBezTo>
                <a:cubicBezTo>
                  <a:pt x="103543" y="20657"/>
                  <a:pt x="84314" y="0"/>
                  <a:pt x="59907" y="0"/>
                </a:cubicBezTo>
                <a:cubicBezTo>
                  <a:pt x="40862" y="0"/>
                  <a:pt x="24591" y="13694"/>
                  <a:pt x="19044" y="30870"/>
                </a:cubicBezTo>
                <a:cubicBezTo>
                  <a:pt x="24591" y="34352"/>
                  <a:pt x="24591" y="34352"/>
                  <a:pt x="24591" y="34352"/>
                </a:cubicBezTo>
                <a:cubicBezTo>
                  <a:pt x="32727" y="20657"/>
                  <a:pt x="43636" y="10444"/>
                  <a:pt x="59907" y="10444"/>
                </a:cubicBezTo>
                <a:cubicBezTo>
                  <a:pt x="78952" y="10444"/>
                  <a:pt x="95223" y="27388"/>
                  <a:pt x="97996" y="51295"/>
                </a:cubicBezTo>
                <a:cubicBezTo>
                  <a:pt x="87087" y="51295"/>
                  <a:pt x="87087" y="51295"/>
                  <a:pt x="87087" y="51295"/>
                </a:cubicBezTo>
                <a:cubicBezTo>
                  <a:pt x="84314" y="51295"/>
                  <a:pt x="84314" y="51295"/>
                  <a:pt x="87087" y="54777"/>
                </a:cubicBezTo>
                <a:cubicBezTo>
                  <a:pt x="100770" y="71721"/>
                  <a:pt x="100770" y="71721"/>
                  <a:pt x="100770" y="71721"/>
                </a:cubicBezTo>
                <a:lnTo>
                  <a:pt x="103543" y="71721"/>
                </a:lnTo>
                <a:cubicBezTo>
                  <a:pt x="117041" y="54777"/>
                  <a:pt x="117041" y="54777"/>
                  <a:pt x="117041" y="54777"/>
                </a:cubicBezTo>
                <a:cubicBezTo>
                  <a:pt x="119815" y="54777"/>
                  <a:pt x="117041" y="51295"/>
                  <a:pt x="117041" y="51295"/>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8" name="Shape 4698"/>
          <p:cNvSpPr/>
          <p:nvPr/>
        </p:nvSpPr>
        <p:spPr>
          <a:xfrm>
            <a:off x="3503792" y="3574671"/>
            <a:ext cx="220470" cy="227585"/>
          </a:xfrm>
          <a:custGeom>
            <a:avLst/>
            <a:gdLst/>
            <a:ahLst/>
            <a:cxnLst/>
            <a:rect l="0" t="0" r="0" b="0"/>
            <a:pathLst>
              <a:path w="120000" h="120000" extrusionOk="0">
                <a:moveTo>
                  <a:pt x="119737" y="56186"/>
                </a:moveTo>
                <a:lnTo>
                  <a:pt x="119737" y="56186"/>
                </a:lnTo>
                <a:cubicBezTo>
                  <a:pt x="61834" y="3813"/>
                  <a:pt x="61834" y="3813"/>
                  <a:pt x="61834" y="3813"/>
                </a:cubicBezTo>
                <a:cubicBezTo>
                  <a:pt x="61834" y="0"/>
                  <a:pt x="57903" y="0"/>
                  <a:pt x="53973" y="3813"/>
                </a:cubicBezTo>
                <a:cubicBezTo>
                  <a:pt x="53973" y="3813"/>
                  <a:pt x="53973" y="7627"/>
                  <a:pt x="53973" y="11186"/>
                </a:cubicBezTo>
                <a:cubicBezTo>
                  <a:pt x="107947" y="59745"/>
                  <a:pt x="107947" y="59745"/>
                  <a:pt x="107947" y="59745"/>
                </a:cubicBezTo>
                <a:cubicBezTo>
                  <a:pt x="53973" y="112372"/>
                  <a:pt x="53973" y="112372"/>
                  <a:pt x="53973" y="112372"/>
                </a:cubicBezTo>
                <a:cubicBezTo>
                  <a:pt x="53973" y="115932"/>
                  <a:pt x="53973" y="115932"/>
                  <a:pt x="53973" y="119745"/>
                </a:cubicBezTo>
                <a:cubicBezTo>
                  <a:pt x="57903" y="119745"/>
                  <a:pt x="61834" y="119745"/>
                  <a:pt x="61834" y="119745"/>
                </a:cubicBezTo>
                <a:cubicBezTo>
                  <a:pt x="119737" y="63559"/>
                  <a:pt x="119737" y="63559"/>
                  <a:pt x="119737" y="63559"/>
                </a:cubicBezTo>
                <a:cubicBezTo>
                  <a:pt x="119737" y="63559"/>
                  <a:pt x="119737" y="63559"/>
                  <a:pt x="119737" y="59745"/>
                </a:cubicBezTo>
                <a:cubicBezTo>
                  <a:pt x="119737" y="59745"/>
                  <a:pt x="119737" y="59745"/>
                  <a:pt x="119737" y="56186"/>
                </a:cubicBezTo>
                <a:close/>
                <a:moveTo>
                  <a:pt x="57903" y="59745"/>
                </a:moveTo>
                <a:lnTo>
                  <a:pt x="57903" y="59745"/>
                </a:lnTo>
                <a:cubicBezTo>
                  <a:pt x="57903" y="59745"/>
                  <a:pt x="57903" y="59745"/>
                  <a:pt x="57903" y="56186"/>
                </a:cubicBezTo>
                <a:cubicBezTo>
                  <a:pt x="11528" y="11186"/>
                  <a:pt x="11528" y="11186"/>
                  <a:pt x="11528" y="11186"/>
                </a:cubicBezTo>
                <a:cubicBezTo>
                  <a:pt x="7860" y="11186"/>
                  <a:pt x="3930" y="11186"/>
                  <a:pt x="3930" y="11186"/>
                </a:cubicBezTo>
                <a:cubicBezTo>
                  <a:pt x="0" y="15000"/>
                  <a:pt x="0" y="18813"/>
                  <a:pt x="3930" y="18813"/>
                </a:cubicBezTo>
                <a:cubicBezTo>
                  <a:pt x="46375" y="59745"/>
                  <a:pt x="46375" y="59745"/>
                  <a:pt x="46375" y="59745"/>
                </a:cubicBezTo>
                <a:cubicBezTo>
                  <a:pt x="3930" y="100932"/>
                  <a:pt x="3930" y="100932"/>
                  <a:pt x="3930" y="100932"/>
                </a:cubicBezTo>
                <a:cubicBezTo>
                  <a:pt x="0" y="104745"/>
                  <a:pt x="0" y="108559"/>
                  <a:pt x="3930" y="108559"/>
                </a:cubicBezTo>
                <a:cubicBezTo>
                  <a:pt x="3930" y="112372"/>
                  <a:pt x="7860" y="112372"/>
                  <a:pt x="11528" y="108559"/>
                </a:cubicBezTo>
                <a:cubicBezTo>
                  <a:pt x="57903" y="63559"/>
                  <a:pt x="57903" y="63559"/>
                  <a:pt x="57903" y="63559"/>
                </a:cubicBezTo>
                <a:cubicBezTo>
                  <a:pt x="57903" y="63559"/>
                  <a:pt x="57903" y="63559"/>
                  <a:pt x="57903" y="59745"/>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0" name="Shape 4700"/>
          <p:cNvSpPr/>
          <p:nvPr/>
        </p:nvSpPr>
        <p:spPr>
          <a:xfrm>
            <a:off x="2505502" y="3604663"/>
            <a:ext cx="262799" cy="169366"/>
          </a:xfrm>
          <a:custGeom>
            <a:avLst/>
            <a:gdLst/>
            <a:ahLst/>
            <a:cxnLst/>
            <a:rect l="0" t="0" r="0" b="0"/>
            <a:pathLst>
              <a:path w="120000" h="120000" extrusionOk="0">
                <a:moveTo>
                  <a:pt x="29230" y="14915"/>
                </a:moveTo>
                <a:lnTo>
                  <a:pt x="29230" y="14915"/>
                </a:lnTo>
                <a:cubicBezTo>
                  <a:pt x="116483" y="14915"/>
                  <a:pt x="116483" y="14915"/>
                  <a:pt x="116483" y="14915"/>
                </a:cubicBezTo>
                <a:cubicBezTo>
                  <a:pt x="119780" y="14915"/>
                  <a:pt x="119780" y="9830"/>
                  <a:pt x="119780" y="9830"/>
                </a:cubicBezTo>
                <a:cubicBezTo>
                  <a:pt x="119780" y="5084"/>
                  <a:pt x="119780" y="0"/>
                  <a:pt x="116483" y="0"/>
                </a:cubicBezTo>
                <a:cubicBezTo>
                  <a:pt x="29230" y="0"/>
                  <a:pt x="29230" y="0"/>
                  <a:pt x="29230" y="0"/>
                </a:cubicBezTo>
                <a:cubicBezTo>
                  <a:pt x="29230" y="0"/>
                  <a:pt x="25934" y="5084"/>
                  <a:pt x="25934" y="9830"/>
                </a:cubicBezTo>
                <a:lnTo>
                  <a:pt x="29230" y="14915"/>
                </a:lnTo>
                <a:close/>
                <a:moveTo>
                  <a:pt x="3296" y="109830"/>
                </a:moveTo>
                <a:lnTo>
                  <a:pt x="3296" y="109830"/>
                </a:lnTo>
                <a:cubicBezTo>
                  <a:pt x="3296" y="109830"/>
                  <a:pt x="0" y="109830"/>
                  <a:pt x="0" y="114576"/>
                </a:cubicBezTo>
                <a:cubicBezTo>
                  <a:pt x="0" y="119661"/>
                  <a:pt x="3296" y="119661"/>
                  <a:pt x="3296" y="119661"/>
                </a:cubicBezTo>
                <a:cubicBezTo>
                  <a:pt x="6593" y="119661"/>
                  <a:pt x="9890" y="119661"/>
                  <a:pt x="9890" y="114576"/>
                </a:cubicBezTo>
                <a:cubicBezTo>
                  <a:pt x="9890" y="109830"/>
                  <a:pt x="6593" y="109830"/>
                  <a:pt x="3296" y="109830"/>
                </a:cubicBezTo>
                <a:close/>
                <a:moveTo>
                  <a:pt x="3296" y="54915"/>
                </a:moveTo>
                <a:lnTo>
                  <a:pt x="3296" y="54915"/>
                </a:lnTo>
                <a:lnTo>
                  <a:pt x="0" y="59661"/>
                </a:lnTo>
                <a:cubicBezTo>
                  <a:pt x="0" y="64745"/>
                  <a:pt x="3296" y="69830"/>
                  <a:pt x="3296" y="69830"/>
                </a:cubicBezTo>
                <a:cubicBezTo>
                  <a:pt x="6593" y="69830"/>
                  <a:pt x="9890" y="64745"/>
                  <a:pt x="9890" y="59661"/>
                </a:cubicBezTo>
                <a:cubicBezTo>
                  <a:pt x="9890" y="59661"/>
                  <a:pt x="6593" y="54915"/>
                  <a:pt x="3296" y="54915"/>
                </a:cubicBezTo>
                <a:close/>
                <a:moveTo>
                  <a:pt x="116483" y="109830"/>
                </a:moveTo>
                <a:lnTo>
                  <a:pt x="116483" y="109830"/>
                </a:lnTo>
                <a:cubicBezTo>
                  <a:pt x="29230" y="109830"/>
                  <a:pt x="29230" y="109830"/>
                  <a:pt x="29230" y="109830"/>
                </a:cubicBezTo>
                <a:cubicBezTo>
                  <a:pt x="29230" y="109830"/>
                  <a:pt x="25934" y="109830"/>
                  <a:pt x="25934" y="114576"/>
                </a:cubicBezTo>
                <a:cubicBezTo>
                  <a:pt x="25934" y="119661"/>
                  <a:pt x="29230" y="119661"/>
                  <a:pt x="29230" y="119661"/>
                </a:cubicBezTo>
                <a:cubicBezTo>
                  <a:pt x="116483" y="119661"/>
                  <a:pt x="116483" y="119661"/>
                  <a:pt x="116483" y="119661"/>
                </a:cubicBezTo>
                <a:cubicBezTo>
                  <a:pt x="119780" y="119661"/>
                  <a:pt x="119780" y="119661"/>
                  <a:pt x="119780" y="114576"/>
                </a:cubicBezTo>
                <a:cubicBezTo>
                  <a:pt x="119780" y="109830"/>
                  <a:pt x="119780" y="109830"/>
                  <a:pt x="116483" y="109830"/>
                </a:cubicBezTo>
                <a:close/>
                <a:moveTo>
                  <a:pt x="116483" y="54915"/>
                </a:moveTo>
                <a:lnTo>
                  <a:pt x="116483" y="54915"/>
                </a:lnTo>
                <a:cubicBezTo>
                  <a:pt x="29230" y="54915"/>
                  <a:pt x="29230" y="54915"/>
                  <a:pt x="29230" y="54915"/>
                </a:cubicBezTo>
                <a:lnTo>
                  <a:pt x="25934" y="59661"/>
                </a:lnTo>
                <a:cubicBezTo>
                  <a:pt x="25934" y="64745"/>
                  <a:pt x="29230" y="69830"/>
                  <a:pt x="29230" y="69830"/>
                </a:cubicBezTo>
                <a:cubicBezTo>
                  <a:pt x="116483" y="69830"/>
                  <a:pt x="116483" y="69830"/>
                  <a:pt x="116483" y="69830"/>
                </a:cubicBezTo>
                <a:cubicBezTo>
                  <a:pt x="119780" y="69830"/>
                  <a:pt x="119780" y="64745"/>
                  <a:pt x="119780" y="59661"/>
                </a:cubicBezTo>
                <a:cubicBezTo>
                  <a:pt x="119780" y="59661"/>
                  <a:pt x="119780" y="54915"/>
                  <a:pt x="116483" y="54915"/>
                </a:cubicBezTo>
                <a:close/>
                <a:moveTo>
                  <a:pt x="3296" y="0"/>
                </a:moveTo>
                <a:lnTo>
                  <a:pt x="3296" y="0"/>
                </a:lnTo>
                <a:cubicBezTo>
                  <a:pt x="3296" y="0"/>
                  <a:pt x="0" y="5084"/>
                  <a:pt x="0" y="9830"/>
                </a:cubicBezTo>
                <a:lnTo>
                  <a:pt x="3296" y="14915"/>
                </a:lnTo>
                <a:cubicBezTo>
                  <a:pt x="6593" y="14915"/>
                  <a:pt x="9890" y="9830"/>
                  <a:pt x="9890" y="9830"/>
                </a:cubicBezTo>
                <a:cubicBezTo>
                  <a:pt x="9890" y="5084"/>
                  <a:pt x="6593" y="0"/>
                  <a:pt x="3296" y="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2" name="Shape 4702"/>
          <p:cNvSpPr/>
          <p:nvPr/>
        </p:nvSpPr>
        <p:spPr>
          <a:xfrm>
            <a:off x="1501922" y="3553500"/>
            <a:ext cx="305131" cy="269927"/>
          </a:xfrm>
          <a:custGeom>
            <a:avLst/>
            <a:gdLst/>
            <a:ahLst/>
            <a:cxnLst/>
            <a:rect l="0" t="0" r="0" b="0"/>
            <a:pathLst>
              <a:path w="120000" h="120000" extrusionOk="0">
                <a:moveTo>
                  <a:pt x="111482" y="3214"/>
                </a:moveTo>
                <a:lnTo>
                  <a:pt x="111482" y="3214"/>
                </a:lnTo>
                <a:cubicBezTo>
                  <a:pt x="75141" y="31500"/>
                  <a:pt x="75141" y="31500"/>
                  <a:pt x="75141" y="31500"/>
                </a:cubicBezTo>
                <a:cubicBezTo>
                  <a:pt x="75141" y="9428"/>
                  <a:pt x="75141" y="9428"/>
                  <a:pt x="75141" y="9428"/>
                </a:cubicBezTo>
                <a:cubicBezTo>
                  <a:pt x="75141" y="0"/>
                  <a:pt x="72492" y="0"/>
                  <a:pt x="67003" y="3214"/>
                </a:cubicBezTo>
                <a:cubicBezTo>
                  <a:pt x="2839" y="53571"/>
                  <a:pt x="2839" y="53571"/>
                  <a:pt x="2839" y="53571"/>
                </a:cubicBezTo>
                <a:cubicBezTo>
                  <a:pt x="0" y="56785"/>
                  <a:pt x="0" y="63000"/>
                  <a:pt x="2839" y="66214"/>
                </a:cubicBezTo>
                <a:cubicBezTo>
                  <a:pt x="67003" y="119785"/>
                  <a:pt x="67003" y="119785"/>
                  <a:pt x="67003" y="119785"/>
                </a:cubicBezTo>
                <a:cubicBezTo>
                  <a:pt x="69652" y="119785"/>
                  <a:pt x="75141" y="119785"/>
                  <a:pt x="75141" y="110357"/>
                </a:cubicBezTo>
                <a:cubicBezTo>
                  <a:pt x="75141" y="88285"/>
                  <a:pt x="75141" y="88285"/>
                  <a:pt x="75141" y="88285"/>
                </a:cubicBezTo>
                <a:cubicBezTo>
                  <a:pt x="111482" y="119785"/>
                  <a:pt x="111482" y="119785"/>
                  <a:pt x="111482" y="119785"/>
                </a:cubicBezTo>
                <a:cubicBezTo>
                  <a:pt x="114321" y="119785"/>
                  <a:pt x="119810" y="119785"/>
                  <a:pt x="119810" y="110357"/>
                </a:cubicBezTo>
                <a:cubicBezTo>
                  <a:pt x="119810" y="9428"/>
                  <a:pt x="119810" y="9428"/>
                  <a:pt x="119810" y="9428"/>
                </a:cubicBezTo>
                <a:cubicBezTo>
                  <a:pt x="119810" y="0"/>
                  <a:pt x="116971" y="0"/>
                  <a:pt x="111482" y="3214"/>
                </a:cubicBezTo>
                <a:close/>
                <a:moveTo>
                  <a:pt x="114321" y="107142"/>
                </a:moveTo>
                <a:lnTo>
                  <a:pt x="114321" y="107142"/>
                </a:lnTo>
                <a:cubicBezTo>
                  <a:pt x="69652" y="72428"/>
                  <a:pt x="69652" y="72428"/>
                  <a:pt x="69652" y="72428"/>
                </a:cubicBezTo>
                <a:lnTo>
                  <a:pt x="69652" y="107142"/>
                </a:lnTo>
                <a:cubicBezTo>
                  <a:pt x="8328" y="59785"/>
                  <a:pt x="8328" y="59785"/>
                  <a:pt x="8328" y="59785"/>
                </a:cubicBezTo>
                <a:cubicBezTo>
                  <a:pt x="69652" y="12642"/>
                  <a:pt x="69652" y="12642"/>
                  <a:pt x="69652" y="12642"/>
                </a:cubicBezTo>
                <a:cubicBezTo>
                  <a:pt x="69652" y="22071"/>
                  <a:pt x="69652" y="50571"/>
                  <a:pt x="69652" y="50571"/>
                </a:cubicBezTo>
                <a:cubicBezTo>
                  <a:pt x="114321" y="12642"/>
                  <a:pt x="114321" y="12642"/>
                  <a:pt x="114321" y="12642"/>
                </a:cubicBezTo>
                <a:lnTo>
                  <a:pt x="114321" y="107142"/>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4" name="Shape 4704"/>
          <p:cNvSpPr/>
          <p:nvPr/>
        </p:nvSpPr>
        <p:spPr>
          <a:xfrm>
            <a:off x="5449220" y="3066576"/>
            <a:ext cx="262800" cy="268161"/>
          </a:xfrm>
          <a:custGeom>
            <a:avLst/>
            <a:gdLst/>
            <a:ahLst/>
            <a:cxnLst/>
            <a:rect l="0" t="0" r="0" b="0"/>
            <a:pathLst>
              <a:path w="120000" h="120000" extrusionOk="0">
                <a:moveTo>
                  <a:pt x="113394" y="0"/>
                </a:moveTo>
                <a:lnTo>
                  <a:pt x="113394" y="0"/>
                </a:lnTo>
                <a:cubicBezTo>
                  <a:pt x="9688" y="0"/>
                  <a:pt x="9688" y="0"/>
                  <a:pt x="9688" y="0"/>
                </a:cubicBezTo>
                <a:cubicBezTo>
                  <a:pt x="3082" y="0"/>
                  <a:pt x="0" y="6417"/>
                  <a:pt x="0" y="9411"/>
                </a:cubicBezTo>
                <a:cubicBezTo>
                  <a:pt x="0" y="110160"/>
                  <a:pt x="0" y="110160"/>
                  <a:pt x="0" y="110160"/>
                </a:cubicBezTo>
                <a:cubicBezTo>
                  <a:pt x="0" y="113368"/>
                  <a:pt x="3082" y="119786"/>
                  <a:pt x="9688" y="119786"/>
                </a:cubicBezTo>
                <a:cubicBezTo>
                  <a:pt x="113394" y="119786"/>
                  <a:pt x="113394" y="119786"/>
                  <a:pt x="113394" y="119786"/>
                </a:cubicBezTo>
                <a:cubicBezTo>
                  <a:pt x="116697" y="119786"/>
                  <a:pt x="119779" y="113368"/>
                  <a:pt x="119779" y="110160"/>
                </a:cubicBezTo>
                <a:cubicBezTo>
                  <a:pt x="119779" y="9411"/>
                  <a:pt x="119779" y="9411"/>
                  <a:pt x="119779" y="9411"/>
                </a:cubicBezTo>
                <a:cubicBezTo>
                  <a:pt x="119779" y="6417"/>
                  <a:pt x="116697" y="0"/>
                  <a:pt x="113394" y="0"/>
                </a:cubicBezTo>
                <a:close/>
                <a:moveTo>
                  <a:pt x="113394" y="107165"/>
                </a:moveTo>
                <a:lnTo>
                  <a:pt x="113394" y="107165"/>
                </a:lnTo>
                <a:cubicBezTo>
                  <a:pt x="113394" y="107165"/>
                  <a:pt x="110091" y="110160"/>
                  <a:pt x="106788" y="110160"/>
                </a:cubicBezTo>
                <a:cubicBezTo>
                  <a:pt x="12770" y="110160"/>
                  <a:pt x="12770" y="110160"/>
                  <a:pt x="12770" y="110160"/>
                </a:cubicBezTo>
                <a:cubicBezTo>
                  <a:pt x="9688" y="110160"/>
                  <a:pt x="9688" y="107165"/>
                  <a:pt x="9688" y="107165"/>
                </a:cubicBezTo>
                <a:cubicBezTo>
                  <a:pt x="9688" y="12620"/>
                  <a:pt x="9688" y="12620"/>
                  <a:pt x="9688" y="12620"/>
                </a:cubicBezTo>
                <a:cubicBezTo>
                  <a:pt x="9688" y="12620"/>
                  <a:pt x="9688" y="9411"/>
                  <a:pt x="12770" y="9411"/>
                </a:cubicBezTo>
                <a:cubicBezTo>
                  <a:pt x="106788" y="9411"/>
                  <a:pt x="106788" y="9411"/>
                  <a:pt x="106788" y="9411"/>
                </a:cubicBezTo>
                <a:cubicBezTo>
                  <a:pt x="110091" y="9411"/>
                  <a:pt x="113394" y="12620"/>
                  <a:pt x="113394" y="12620"/>
                </a:cubicBezTo>
                <a:lnTo>
                  <a:pt x="113394" y="107165"/>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6" name="Shape 4706"/>
          <p:cNvSpPr/>
          <p:nvPr/>
        </p:nvSpPr>
        <p:spPr>
          <a:xfrm>
            <a:off x="4493260" y="3066576"/>
            <a:ext cx="211651" cy="268161"/>
          </a:xfrm>
          <a:custGeom>
            <a:avLst/>
            <a:gdLst/>
            <a:ahLst/>
            <a:cxnLst/>
            <a:rect l="0" t="0" r="0" b="0"/>
            <a:pathLst>
              <a:path w="120000" h="120000" extrusionOk="0">
                <a:moveTo>
                  <a:pt x="115665" y="53475"/>
                </a:moveTo>
                <a:lnTo>
                  <a:pt x="115665" y="53475"/>
                </a:lnTo>
                <a:cubicBezTo>
                  <a:pt x="15981" y="3208"/>
                  <a:pt x="15981" y="3208"/>
                  <a:pt x="15981" y="3208"/>
                </a:cubicBezTo>
                <a:cubicBezTo>
                  <a:pt x="8126" y="0"/>
                  <a:pt x="0" y="0"/>
                  <a:pt x="0" y="9411"/>
                </a:cubicBezTo>
                <a:cubicBezTo>
                  <a:pt x="0" y="110160"/>
                  <a:pt x="0" y="110160"/>
                  <a:pt x="0" y="110160"/>
                </a:cubicBezTo>
                <a:cubicBezTo>
                  <a:pt x="0" y="119786"/>
                  <a:pt x="8126" y="119786"/>
                  <a:pt x="15981" y="116577"/>
                </a:cubicBezTo>
                <a:cubicBezTo>
                  <a:pt x="115665" y="66096"/>
                  <a:pt x="115665" y="66096"/>
                  <a:pt x="115665" y="66096"/>
                </a:cubicBezTo>
                <a:cubicBezTo>
                  <a:pt x="119729" y="62887"/>
                  <a:pt x="119729" y="56684"/>
                  <a:pt x="115665" y="53475"/>
                </a:cubicBezTo>
                <a:close/>
                <a:moveTo>
                  <a:pt x="11918" y="107165"/>
                </a:moveTo>
                <a:lnTo>
                  <a:pt x="11918" y="107165"/>
                </a:lnTo>
                <a:cubicBezTo>
                  <a:pt x="11918" y="103957"/>
                  <a:pt x="11918" y="18823"/>
                  <a:pt x="11918" y="12620"/>
                </a:cubicBezTo>
                <a:cubicBezTo>
                  <a:pt x="107810" y="59893"/>
                  <a:pt x="107810" y="59893"/>
                  <a:pt x="107810" y="59893"/>
                </a:cubicBezTo>
                <a:lnTo>
                  <a:pt x="11918" y="107165"/>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8" name="Shape 4708"/>
          <p:cNvSpPr/>
          <p:nvPr/>
        </p:nvSpPr>
        <p:spPr>
          <a:xfrm>
            <a:off x="3473807" y="3087747"/>
            <a:ext cx="283967" cy="225821"/>
          </a:xfrm>
          <a:custGeom>
            <a:avLst/>
            <a:gdLst/>
            <a:ahLst/>
            <a:cxnLst/>
            <a:rect l="0" t="0" r="0" b="0"/>
            <a:pathLst>
              <a:path w="120000" h="120000" extrusionOk="0">
                <a:moveTo>
                  <a:pt x="101898" y="60000"/>
                </a:moveTo>
                <a:lnTo>
                  <a:pt x="101898" y="60000"/>
                </a:lnTo>
                <a:cubicBezTo>
                  <a:pt x="119796" y="37627"/>
                  <a:pt x="119796" y="37627"/>
                  <a:pt x="119796" y="37627"/>
                </a:cubicBezTo>
                <a:cubicBezTo>
                  <a:pt x="119796" y="37627"/>
                  <a:pt x="119796" y="33813"/>
                  <a:pt x="119796" y="30000"/>
                </a:cubicBezTo>
                <a:cubicBezTo>
                  <a:pt x="116745" y="30000"/>
                  <a:pt x="113898" y="30000"/>
                  <a:pt x="113898" y="33813"/>
                </a:cubicBezTo>
                <a:cubicBezTo>
                  <a:pt x="95796" y="52372"/>
                  <a:pt x="95796" y="52372"/>
                  <a:pt x="95796" y="52372"/>
                </a:cubicBezTo>
                <a:cubicBezTo>
                  <a:pt x="80949" y="33813"/>
                  <a:pt x="80949" y="33813"/>
                  <a:pt x="80949" y="33813"/>
                </a:cubicBezTo>
                <a:cubicBezTo>
                  <a:pt x="77898" y="30000"/>
                  <a:pt x="75050" y="30000"/>
                  <a:pt x="75050" y="30000"/>
                </a:cubicBezTo>
                <a:cubicBezTo>
                  <a:pt x="72000" y="33813"/>
                  <a:pt x="72000" y="37627"/>
                  <a:pt x="75050" y="37627"/>
                </a:cubicBezTo>
                <a:cubicBezTo>
                  <a:pt x="89898" y="60000"/>
                  <a:pt x="89898" y="60000"/>
                  <a:pt x="89898" y="60000"/>
                </a:cubicBezTo>
                <a:cubicBezTo>
                  <a:pt x="75050" y="82372"/>
                  <a:pt x="75050" y="82372"/>
                  <a:pt x="75050" y="82372"/>
                </a:cubicBezTo>
                <a:cubicBezTo>
                  <a:pt x="72000" y="82372"/>
                  <a:pt x="72000" y="86186"/>
                  <a:pt x="75050" y="89745"/>
                </a:cubicBezTo>
                <a:cubicBezTo>
                  <a:pt x="75050" y="89745"/>
                  <a:pt x="77898" y="89745"/>
                  <a:pt x="80949" y="86186"/>
                </a:cubicBezTo>
                <a:cubicBezTo>
                  <a:pt x="95796" y="67372"/>
                  <a:pt x="95796" y="67372"/>
                  <a:pt x="95796" y="67372"/>
                </a:cubicBezTo>
                <a:cubicBezTo>
                  <a:pt x="113898" y="86186"/>
                  <a:pt x="113898" y="86186"/>
                  <a:pt x="113898" y="86186"/>
                </a:cubicBezTo>
                <a:cubicBezTo>
                  <a:pt x="113898" y="89745"/>
                  <a:pt x="116745" y="89745"/>
                  <a:pt x="119796" y="89745"/>
                </a:cubicBezTo>
                <a:cubicBezTo>
                  <a:pt x="119796" y="86186"/>
                  <a:pt x="119796" y="82372"/>
                  <a:pt x="119796" y="82372"/>
                </a:cubicBezTo>
                <a:lnTo>
                  <a:pt x="101898" y="60000"/>
                </a:lnTo>
                <a:close/>
                <a:moveTo>
                  <a:pt x="56949" y="0"/>
                </a:moveTo>
                <a:lnTo>
                  <a:pt x="56949" y="0"/>
                </a:lnTo>
                <a:cubicBezTo>
                  <a:pt x="20949" y="30000"/>
                  <a:pt x="20949" y="30000"/>
                  <a:pt x="20949" y="30000"/>
                </a:cubicBezTo>
                <a:cubicBezTo>
                  <a:pt x="8949" y="30000"/>
                  <a:pt x="8949" y="30000"/>
                  <a:pt x="8949" y="30000"/>
                </a:cubicBezTo>
                <a:cubicBezTo>
                  <a:pt x="6101" y="30000"/>
                  <a:pt x="0" y="33813"/>
                  <a:pt x="0" y="41186"/>
                </a:cubicBezTo>
                <a:cubicBezTo>
                  <a:pt x="0" y="78559"/>
                  <a:pt x="0" y="78559"/>
                  <a:pt x="0" y="78559"/>
                </a:cubicBezTo>
                <a:cubicBezTo>
                  <a:pt x="0" y="86186"/>
                  <a:pt x="6101" y="89745"/>
                  <a:pt x="8949" y="89745"/>
                </a:cubicBezTo>
                <a:cubicBezTo>
                  <a:pt x="20949" y="89745"/>
                  <a:pt x="20949" y="89745"/>
                  <a:pt x="20949" y="89745"/>
                </a:cubicBezTo>
                <a:cubicBezTo>
                  <a:pt x="56949" y="119745"/>
                  <a:pt x="56949" y="119745"/>
                  <a:pt x="56949" y="119745"/>
                </a:cubicBezTo>
                <a:cubicBezTo>
                  <a:pt x="60000" y="119745"/>
                  <a:pt x="65898" y="116186"/>
                  <a:pt x="65898" y="108559"/>
                </a:cubicBezTo>
                <a:cubicBezTo>
                  <a:pt x="65898" y="11186"/>
                  <a:pt x="65898" y="11186"/>
                  <a:pt x="65898" y="11186"/>
                </a:cubicBezTo>
                <a:cubicBezTo>
                  <a:pt x="65898" y="3813"/>
                  <a:pt x="60000" y="0"/>
                  <a:pt x="56949" y="0"/>
                </a:cubicBezTo>
                <a:close/>
                <a:moveTo>
                  <a:pt x="20949" y="75000"/>
                </a:moveTo>
                <a:lnTo>
                  <a:pt x="20949" y="75000"/>
                </a:lnTo>
                <a:cubicBezTo>
                  <a:pt x="20949" y="78559"/>
                  <a:pt x="18101" y="78559"/>
                  <a:pt x="18101" y="78559"/>
                </a:cubicBezTo>
                <a:cubicBezTo>
                  <a:pt x="12000" y="78559"/>
                  <a:pt x="12000" y="78559"/>
                  <a:pt x="12000" y="78559"/>
                </a:cubicBezTo>
                <a:cubicBezTo>
                  <a:pt x="12000" y="78559"/>
                  <a:pt x="8949" y="78559"/>
                  <a:pt x="8949" y="75000"/>
                </a:cubicBezTo>
                <a:cubicBezTo>
                  <a:pt x="8949" y="45000"/>
                  <a:pt x="8949" y="45000"/>
                  <a:pt x="8949" y="45000"/>
                </a:cubicBezTo>
                <a:cubicBezTo>
                  <a:pt x="8949" y="41186"/>
                  <a:pt x="12000" y="41186"/>
                  <a:pt x="12000" y="41186"/>
                </a:cubicBezTo>
                <a:cubicBezTo>
                  <a:pt x="18101" y="41186"/>
                  <a:pt x="18101" y="41186"/>
                  <a:pt x="18101" y="41186"/>
                </a:cubicBezTo>
                <a:cubicBezTo>
                  <a:pt x="18101" y="41186"/>
                  <a:pt x="20949" y="41186"/>
                  <a:pt x="20949" y="45000"/>
                </a:cubicBezTo>
                <a:lnTo>
                  <a:pt x="20949" y="75000"/>
                </a:lnTo>
                <a:close/>
                <a:moveTo>
                  <a:pt x="56949" y="108559"/>
                </a:moveTo>
                <a:lnTo>
                  <a:pt x="56949" y="108559"/>
                </a:lnTo>
                <a:cubicBezTo>
                  <a:pt x="30101" y="86186"/>
                  <a:pt x="30101" y="86186"/>
                  <a:pt x="30101" y="86186"/>
                </a:cubicBezTo>
                <a:cubicBezTo>
                  <a:pt x="30101" y="30000"/>
                  <a:pt x="30101" y="30000"/>
                  <a:pt x="30101" y="30000"/>
                </a:cubicBezTo>
                <a:cubicBezTo>
                  <a:pt x="56949" y="11186"/>
                  <a:pt x="56949" y="11186"/>
                  <a:pt x="56949" y="11186"/>
                </a:cubicBezTo>
                <a:lnTo>
                  <a:pt x="56949" y="108559"/>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0" name="Shape 4710"/>
          <p:cNvSpPr/>
          <p:nvPr/>
        </p:nvSpPr>
        <p:spPr>
          <a:xfrm>
            <a:off x="2512558" y="3087747"/>
            <a:ext cx="241635" cy="225821"/>
          </a:xfrm>
          <a:custGeom>
            <a:avLst/>
            <a:gdLst/>
            <a:ahLst/>
            <a:cxnLst/>
            <a:rect l="0" t="0" r="0" b="0"/>
            <a:pathLst>
              <a:path w="120000" h="120000" extrusionOk="0">
                <a:moveTo>
                  <a:pt x="66932" y="0"/>
                </a:moveTo>
                <a:lnTo>
                  <a:pt x="66932" y="0"/>
                </a:lnTo>
                <a:cubicBezTo>
                  <a:pt x="24621" y="30000"/>
                  <a:pt x="24621" y="30000"/>
                  <a:pt x="24621" y="30000"/>
                </a:cubicBezTo>
                <a:cubicBezTo>
                  <a:pt x="10517" y="30000"/>
                  <a:pt x="10517" y="30000"/>
                  <a:pt x="10517" y="30000"/>
                </a:cubicBezTo>
                <a:cubicBezTo>
                  <a:pt x="7171" y="30000"/>
                  <a:pt x="0" y="33813"/>
                  <a:pt x="0" y="41186"/>
                </a:cubicBezTo>
                <a:cubicBezTo>
                  <a:pt x="0" y="78559"/>
                  <a:pt x="0" y="78559"/>
                  <a:pt x="0" y="78559"/>
                </a:cubicBezTo>
                <a:cubicBezTo>
                  <a:pt x="0" y="86186"/>
                  <a:pt x="7171" y="89745"/>
                  <a:pt x="10517" y="89745"/>
                </a:cubicBezTo>
                <a:cubicBezTo>
                  <a:pt x="24621" y="89745"/>
                  <a:pt x="24621" y="89745"/>
                  <a:pt x="24621" y="89745"/>
                </a:cubicBezTo>
                <a:cubicBezTo>
                  <a:pt x="66932" y="119745"/>
                  <a:pt x="66932" y="119745"/>
                  <a:pt x="66932" y="119745"/>
                </a:cubicBezTo>
                <a:cubicBezTo>
                  <a:pt x="70517" y="119745"/>
                  <a:pt x="77450" y="116186"/>
                  <a:pt x="77450" y="108559"/>
                </a:cubicBezTo>
                <a:cubicBezTo>
                  <a:pt x="77450" y="11186"/>
                  <a:pt x="77450" y="11186"/>
                  <a:pt x="77450" y="11186"/>
                </a:cubicBezTo>
                <a:cubicBezTo>
                  <a:pt x="77450" y="3813"/>
                  <a:pt x="70517" y="0"/>
                  <a:pt x="66932" y="0"/>
                </a:cubicBezTo>
                <a:close/>
                <a:moveTo>
                  <a:pt x="24621" y="75000"/>
                </a:moveTo>
                <a:lnTo>
                  <a:pt x="24621" y="75000"/>
                </a:lnTo>
                <a:cubicBezTo>
                  <a:pt x="24621" y="78559"/>
                  <a:pt x="21274" y="78559"/>
                  <a:pt x="21274" y="78559"/>
                </a:cubicBezTo>
                <a:cubicBezTo>
                  <a:pt x="14103" y="78559"/>
                  <a:pt x="14103" y="78559"/>
                  <a:pt x="14103" y="78559"/>
                </a:cubicBezTo>
                <a:cubicBezTo>
                  <a:pt x="14103" y="78559"/>
                  <a:pt x="10517" y="78559"/>
                  <a:pt x="10517" y="75000"/>
                </a:cubicBezTo>
                <a:cubicBezTo>
                  <a:pt x="10517" y="45000"/>
                  <a:pt x="10517" y="45000"/>
                  <a:pt x="10517" y="45000"/>
                </a:cubicBezTo>
                <a:cubicBezTo>
                  <a:pt x="10517" y="41186"/>
                  <a:pt x="14103" y="41186"/>
                  <a:pt x="14103" y="41186"/>
                </a:cubicBezTo>
                <a:cubicBezTo>
                  <a:pt x="21274" y="41186"/>
                  <a:pt x="21274" y="41186"/>
                  <a:pt x="21274" y="41186"/>
                </a:cubicBezTo>
                <a:cubicBezTo>
                  <a:pt x="21274" y="41186"/>
                  <a:pt x="24621" y="41186"/>
                  <a:pt x="24621" y="45000"/>
                </a:cubicBezTo>
                <a:lnTo>
                  <a:pt x="24621" y="75000"/>
                </a:lnTo>
                <a:close/>
                <a:moveTo>
                  <a:pt x="66932" y="108559"/>
                </a:moveTo>
                <a:lnTo>
                  <a:pt x="66932" y="108559"/>
                </a:lnTo>
                <a:cubicBezTo>
                  <a:pt x="35378" y="86186"/>
                  <a:pt x="35378" y="86186"/>
                  <a:pt x="35378" y="86186"/>
                </a:cubicBezTo>
                <a:cubicBezTo>
                  <a:pt x="35378" y="78559"/>
                  <a:pt x="35378" y="37627"/>
                  <a:pt x="35378" y="30000"/>
                </a:cubicBezTo>
                <a:cubicBezTo>
                  <a:pt x="66932" y="11186"/>
                  <a:pt x="66932" y="11186"/>
                  <a:pt x="66932" y="11186"/>
                </a:cubicBezTo>
                <a:cubicBezTo>
                  <a:pt x="66932" y="15000"/>
                  <a:pt x="66932" y="104745"/>
                  <a:pt x="66932" y="108559"/>
                </a:cubicBezTo>
                <a:close/>
                <a:moveTo>
                  <a:pt x="91553" y="26186"/>
                </a:moveTo>
                <a:lnTo>
                  <a:pt x="91553" y="26186"/>
                </a:lnTo>
                <a:cubicBezTo>
                  <a:pt x="91553" y="33813"/>
                  <a:pt x="91553" y="33813"/>
                  <a:pt x="91553" y="33813"/>
                </a:cubicBezTo>
                <a:cubicBezTo>
                  <a:pt x="102071" y="37627"/>
                  <a:pt x="109243" y="48559"/>
                  <a:pt x="109243" y="60000"/>
                </a:cubicBezTo>
                <a:cubicBezTo>
                  <a:pt x="109243" y="71186"/>
                  <a:pt x="102071" y="82372"/>
                  <a:pt x="91553" y="86186"/>
                </a:cubicBezTo>
                <a:cubicBezTo>
                  <a:pt x="91553" y="93559"/>
                  <a:pt x="91553" y="93559"/>
                  <a:pt x="91553" y="93559"/>
                </a:cubicBezTo>
                <a:cubicBezTo>
                  <a:pt x="105657" y="93559"/>
                  <a:pt x="119760" y="78559"/>
                  <a:pt x="119760" y="60000"/>
                </a:cubicBezTo>
                <a:cubicBezTo>
                  <a:pt x="119760" y="41186"/>
                  <a:pt x="105657" y="26186"/>
                  <a:pt x="91553" y="26186"/>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2" name="Shape 4712"/>
          <p:cNvSpPr/>
          <p:nvPr/>
        </p:nvSpPr>
        <p:spPr>
          <a:xfrm>
            <a:off x="1544252" y="3050698"/>
            <a:ext cx="227526" cy="296389"/>
          </a:xfrm>
          <a:custGeom>
            <a:avLst/>
            <a:gdLst/>
            <a:ahLst/>
            <a:cxnLst/>
            <a:rect l="0" t="0" r="0" b="0"/>
            <a:pathLst>
              <a:path w="120000" h="120000" extrusionOk="0">
                <a:moveTo>
                  <a:pt x="93559" y="85492"/>
                </a:moveTo>
                <a:lnTo>
                  <a:pt x="93559" y="85492"/>
                </a:lnTo>
                <a:cubicBezTo>
                  <a:pt x="93559" y="71340"/>
                  <a:pt x="78559" y="59903"/>
                  <a:pt x="60000" y="59903"/>
                </a:cubicBezTo>
                <a:cubicBezTo>
                  <a:pt x="41186" y="59903"/>
                  <a:pt x="26440" y="71340"/>
                  <a:pt x="26440" y="85492"/>
                </a:cubicBezTo>
                <a:cubicBezTo>
                  <a:pt x="26440" y="99838"/>
                  <a:pt x="41186" y="114184"/>
                  <a:pt x="60000" y="114184"/>
                </a:cubicBezTo>
                <a:cubicBezTo>
                  <a:pt x="78559" y="114184"/>
                  <a:pt x="93559" y="99838"/>
                  <a:pt x="93559" y="85492"/>
                </a:cubicBezTo>
                <a:close/>
                <a:moveTo>
                  <a:pt x="60000" y="105460"/>
                </a:moveTo>
                <a:lnTo>
                  <a:pt x="60000" y="105460"/>
                </a:lnTo>
                <a:cubicBezTo>
                  <a:pt x="45000" y="105460"/>
                  <a:pt x="33813" y="96930"/>
                  <a:pt x="33813" y="85492"/>
                </a:cubicBezTo>
                <a:cubicBezTo>
                  <a:pt x="33813" y="76962"/>
                  <a:pt x="45000" y="68432"/>
                  <a:pt x="60000" y="68432"/>
                </a:cubicBezTo>
                <a:cubicBezTo>
                  <a:pt x="75000" y="68432"/>
                  <a:pt x="86186" y="76962"/>
                  <a:pt x="86186" y="85492"/>
                </a:cubicBezTo>
                <a:cubicBezTo>
                  <a:pt x="86186" y="96930"/>
                  <a:pt x="75000" y="105460"/>
                  <a:pt x="60000" y="105460"/>
                </a:cubicBezTo>
                <a:close/>
                <a:moveTo>
                  <a:pt x="101186" y="0"/>
                </a:moveTo>
                <a:lnTo>
                  <a:pt x="101186" y="0"/>
                </a:lnTo>
                <a:cubicBezTo>
                  <a:pt x="18813" y="0"/>
                  <a:pt x="18813" y="0"/>
                  <a:pt x="18813" y="0"/>
                </a:cubicBezTo>
                <a:cubicBezTo>
                  <a:pt x="7627" y="0"/>
                  <a:pt x="0" y="5621"/>
                  <a:pt x="0" y="14151"/>
                </a:cubicBezTo>
                <a:cubicBezTo>
                  <a:pt x="0" y="105460"/>
                  <a:pt x="0" y="105460"/>
                  <a:pt x="0" y="105460"/>
                </a:cubicBezTo>
                <a:cubicBezTo>
                  <a:pt x="0" y="114184"/>
                  <a:pt x="7627" y="119806"/>
                  <a:pt x="18813" y="119806"/>
                </a:cubicBezTo>
                <a:cubicBezTo>
                  <a:pt x="101186" y="119806"/>
                  <a:pt x="101186" y="119806"/>
                  <a:pt x="101186" y="119806"/>
                </a:cubicBezTo>
                <a:cubicBezTo>
                  <a:pt x="112372" y="119806"/>
                  <a:pt x="119745" y="114184"/>
                  <a:pt x="119745" y="105460"/>
                </a:cubicBezTo>
                <a:cubicBezTo>
                  <a:pt x="119745" y="14151"/>
                  <a:pt x="119745" y="14151"/>
                  <a:pt x="119745" y="14151"/>
                </a:cubicBezTo>
                <a:cubicBezTo>
                  <a:pt x="119745" y="5621"/>
                  <a:pt x="112372" y="0"/>
                  <a:pt x="101186" y="0"/>
                </a:cubicBezTo>
                <a:close/>
                <a:moveTo>
                  <a:pt x="108559" y="105460"/>
                </a:moveTo>
                <a:lnTo>
                  <a:pt x="108559" y="105460"/>
                </a:lnTo>
                <a:cubicBezTo>
                  <a:pt x="108559" y="108368"/>
                  <a:pt x="105000" y="114184"/>
                  <a:pt x="101186" y="114184"/>
                </a:cubicBezTo>
                <a:cubicBezTo>
                  <a:pt x="60000" y="114184"/>
                  <a:pt x="60000" y="114184"/>
                  <a:pt x="60000" y="114184"/>
                </a:cubicBezTo>
                <a:cubicBezTo>
                  <a:pt x="18813" y="114184"/>
                  <a:pt x="18813" y="114184"/>
                  <a:pt x="18813" y="114184"/>
                </a:cubicBezTo>
                <a:cubicBezTo>
                  <a:pt x="15000" y="114184"/>
                  <a:pt x="11440" y="108368"/>
                  <a:pt x="11440" y="105460"/>
                </a:cubicBezTo>
                <a:cubicBezTo>
                  <a:pt x="11440" y="14151"/>
                  <a:pt x="11440" y="14151"/>
                  <a:pt x="11440" y="14151"/>
                </a:cubicBezTo>
                <a:cubicBezTo>
                  <a:pt x="11440" y="11437"/>
                  <a:pt x="15000" y="5621"/>
                  <a:pt x="18813" y="5621"/>
                </a:cubicBezTo>
                <a:cubicBezTo>
                  <a:pt x="101186" y="5621"/>
                  <a:pt x="101186" y="5621"/>
                  <a:pt x="101186" y="5621"/>
                </a:cubicBezTo>
                <a:cubicBezTo>
                  <a:pt x="105000" y="5621"/>
                  <a:pt x="108559" y="11437"/>
                  <a:pt x="108559" y="14151"/>
                </a:cubicBezTo>
                <a:lnTo>
                  <a:pt x="108559" y="105460"/>
                </a:lnTo>
                <a:close/>
                <a:moveTo>
                  <a:pt x="60000" y="14151"/>
                </a:moveTo>
                <a:lnTo>
                  <a:pt x="60000" y="14151"/>
                </a:lnTo>
                <a:cubicBezTo>
                  <a:pt x="45000" y="14151"/>
                  <a:pt x="33813" y="22681"/>
                  <a:pt x="33813" y="34119"/>
                </a:cubicBezTo>
                <a:cubicBezTo>
                  <a:pt x="33813" y="42843"/>
                  <a:pt x="45000" y="51179"/>
                  <a:pt x="60000" y="51179"/>
                </a:cubicBezTo>
                <a:cubicBezTo>
                  <a:pt x="75000" y="51179"/>
                  <a:pt x="86186" y="42843"/>
                  <a:pt x="86186" y="34119"/>
                </a:cubicBezTo>
                <a:cubicBezTo>
                  <a:pt x="86186" y="22681"/>
                  <a:pt x="75000" y="14151"/>
                  <a:pt x="60000" y="14151"/>
                </a:cubicBezTo>
                <a:close/>
                <a:moveTo>
                  <a:pt x="60000" y="45557"/>
                </a:moveTo>
                <a:lnTo>
                  <a:pt x="60000" y="45557"/>
                </a:lnTo>
                <a:cubicBezTo>
                  <a:pt x="52627" y="45557"/>
                  <a:pt x="45000" y="39935"/>
                  <a:pt x="45000" y="34119"/>
                </a:cubicBezTo>
                <a:cubicBezTo>
                  <a:pt x="45000" y="25589"/>
                  <a:pt x="52627" y="22681"/>
                  <a:pt x="60000" y="22681"/>
                </a:cubicBezTo>
                <a:cubicBezTo>
                  <a:pt x="67627" y="22681"/>
                  <a:pt x="75000" y="25589"/>
                  <a:pt x="75000" y="34119"/>
                </a:cubicBezTo>
                <a:cubicBezTo>
                  <a:pt x="75000" y="39935"/>
                  <a:pt x="67627" y="45557"/>
                  <a:pt x="60000" y="45557"/>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4" name="Shape 4714"/>
          <p:cNvSpPr/>
          <p:nvPr/>
        </p:nvSpPr>
        <p:spPr>
          <a:xfrm>
            <a:off x="5477440" y="2142419"/>
            <a:ext cx="204596" cy="305210"/>
          </a:xfrm>
          <a:custGeom>
            <a:avLst/>
            <a:gdLst/>
            <a:ahLst/>
            <a:cxnLst/>
            <a:rect l="0" t="0" r="0" b="0"/>
            <a:pathLst>
              <a:path w="120000" h="120000" extrusionOk="0">
                <a:moveTo>
                  <a:pt x="115794" y="27823"/>
                </a:moveTo>
                <a:lnTo>
                  <a:pt x="115794" y="27823"/>
                </a:lnTo>
                <a:cubicBezTo>
                  <a:pt x="107383" y="11167"/>
                  <a:pt x="86635" y="0"/>
                  <a:pt x="61962" y="0"/>
                </a:cubicBezTo>
                <a:cubicBezTo>
                  <a:pt x="33084" y="0"/>
                  <a:pt x="12616" y="11167"/>
                  <a:pt x="8411" y="27823"/>
                </a:cubicBezTo>
                <a:cubicBezTo>
                  <a:pt x="4205" y="27823"/>
                  <a:pt x="0" y="30662"/>
                  <a:pt x="0" y="33501"/>
                </a:cubicBezTo>
                <a:cubicBezTo>
                  <a:pt x="0" y="41829"/>
                  <a:pt x="0" y="41829"/>
                  <a:pt x="0" y="41829"/>
                </a:cubicBezTo>
                <a:cubicBezTo>
                  <a:pt x="0" y="44479"/>
                  <a:pt x="4205" y="50157"/>
                  <a:pt x="12616" y="50157"/>
                </a:cubicBezTo>
                <a:lnTo>
                  <a:pt x="12616" y="50157"/>
                </a:lnTo>
                <a:cubicBezTo>
                  <a:pt x="16542" y="52996"/>
                  <a:pt x="20747" y="58485"/>
                  <a:pt x="29158" y="61324"/>
                </a:cubicBezTo>
                <a:cubicBezTo>
                  <a:pt x="37289" y="111482"/>
                  <a:pt x="37289" y="111482"/>
                  <a:pt x="37289" y="111482"/>
                </a:cubicBezTo>
                <a:cubicBezTo>
                  <a:pt x="37289" y="116971"/>
                  <a:pt x="45700" y="119810"/>
                  <a:pt x="49626" y="119810"/>
                </a:cubicBezTo>
                <a:cubicBezTo>
                  <a:pt x="70373" y="119810"/>
                  <a:pt x="70373" y="119810"/>
                  <a:pt x="70373" y="119810"/>
                </a:cubicBezTo>
                <a:cubicBezTo>
                  <a:pt x="78504" y="119810"/>
                  <a:pt x="82710" y="116971"/>
                  <a:pt x="82710" y="111482"/>
                </a:cubicBezTo>
                <a:cubicBezTo>
                  <a:pt x="95046" y="61324"/>
                  <a:pt x="95046" y="61324"/>
                  <a:pt x="95046" y="61324"/>
                </a:cubicBezTo>
                <a:cubicBezTo>
                  <a:pt x="99252" y="58485"/>
                  <a:pt x="107383" y="52996"/>
                  <a:pt x="111588" y="50157"/>
                </a:cubicBezTo>
                <a:lnTo>
                  <a:pt x="111588" y="50157"/>
                </a:lnTo>
                <a:cubicBezTo>
                  <a:pt x="115794" y="50157"/>
                  <a:pt x="119719" y="44479"/>
                  <a:pt x="119719" y="41829"/>
                </a:cubicBezTo>
                <a:cubicBezTo>
                  <a:pt x="119719" y="33501"/>
                  <a:pt x="119719" y="33501"/>
                  <a:pt x="119719" y="33501"/>
                </a:cubicBezTo>
                <a:cubicBezTo>
                  <a:pt x="119719" y="30662"/>
                  <a:pt x="119719" y="27823"/>
                  <a:pt x="115794" y="27823"/>
                </a:cubicBezTo>
                <a:close/>
                <a:moveTo>
                  <a:pt x="61962" y="8328"/>
                </a:moveTo>
                <a:lnTo>
                  <a:pt x="61962" y="8328"/>
                </a:lnTo>
                <a:cubicBezTo>
                  <a:pt x="78504" y="8328"/>
                  <a:pt x="99252" y="16656"/>
                  <a:pt x="103177" y="27823"/>
                </a:cubicBezTo>
                <a:cubicBezTo>
                  <a:pt x="16542" y="27823"/>
                  <a:pt x="16542" y="27823"/>
                  <a:pt x="16542" y="27823"/>
                </a:cubicBezTo>
                <a:cubicBezTo>
                  <a:pt x="24953" y="16656"/>
                  <a:pt x="41495" y="8328"/>
                  <a:pt x="61962" y="8328"/>
                </a:cubicBezTo>
                <a:close/>
                <a:moveTo>
                  <a:pt x="70373" y="105993"/>
                </a:moveTo>
                <a:lnTo>
                  <a:pt x="70373" y="105993"/>
                </a:lnTo>
                <a:cubicBezTo>
                  <a:pt x="70373" y="108643"/>
                  <a:pt x="70373" y="111482"/>
                  <a:pt x="66168" y="111482"/>
                </a:cubicBezTo>
                <a:cubicBezTo>
                  <a:pt x="53831" y="111482"/>
                  <a:pt x="53831" y="111482"/>
                  <a:pt x="53831" y="111482"/>
                </a:cubicBezTo>
                <a:cubicBezTo>
                  <a:pt x="49626" y="111482"/>
                  <a:pt x="49626" y="108643"/>
                  <a:pt x="49626" y="105993"/>
                </a:cubicBezTo>
                <a:cubicBezTo>
                  <a:pt x="37289" y="64164"/>
                  <a:pt x="37289" y="64164"/>
                  <a:pt x="37289" y="64164"/>
                </a:cubicBezTo>
                <a:cubicBezTo>
                  <a:pt x="45700" y="66813"/>
                  <a:pt x="53831" y="66813"/>
                  <a:pt x="61962" y="66813"/>
                </a:cubicBezTo>
                <a:cubicBezTo>
                  <a:pt x="70373" y="66813"/>
                  <a:pt x="74579" y="66813"/>
                  <a:pt x="82710" y="64164"/>
                </a:cubicBezTo>
                <a:lnTo>
                  <a:pt x="70373" y="105993"/>
                </a:lnTo>
                <a:close/>
                <a:moveTo>
                  <a:pt x="61962" y="61324"/>
                </a:moveTo>
                <a:lnTo>
                  <a:pt x="61962" y="61324"/>
                </a:lnTo>
                <a:cubicBezTo>
                  <a:pt x="45700" y="61324"/>
                  <a:pt x="33084" y="55646"/>
                  <a:pt x="24953" y="50157"/>
                </a:cubicBezTo>
                <a:cubicBezTo>
                  <a:pt x="95046" y="50157"/>
                  <a:pt x="95046" y="50157"/>
                  <a:pt x="95046" y="50157"/>
                </a:cubicBezTo>
                <a:cubicBezTo>
                  <a:pt x="86635" y="55646"/>
                  <a:pt x="74579" y="61324"/>
                  <a:pt x="61962" y="61324"/>
                </a:cubicBezTo>
                <a:close/>
                <a:moveTo>
                  <a:pt x="103177" y="41829"/>
                </a:moveTo>
                <a:lnTo>
                  <a:pt x="103177" y="41829"/>
                </a:lnTo>
                <a:cubicBezTo>
                  <a:pt x="16542" y="41829"/>
                  <a:pt x="16542" y="41829"/>
                  <a:pt x="16542" y="41829"/>
                </a:cubicBezTo>
                <a:cubicBezTo>
                  <a:pt x="12616" y="41829"/>
                  <a:pt x="12616" y="38990"/>
                  <a:pt x="12616" y="38990"/>
                </a:cubicBezTo>
                <a:cubicBezTo>
                  <a:pt x="12616" y="36340"/>
                  <a:pt x="12616" y="33501"/>
                  <a:pt x="16542" y="33501"/>
                </a:cubicBezTo>
                <a:cubicBezTo>
                  <a:pt x="103177" y="33501"/>
                  <a:pt x="103177" y="33501"/>
                  <a:pt x="103177" y="33501"/>
                </a:cubicBezTo>
                <a:cubicBezTo>
                  <a:pt x="107383" y="33501"/>
                  <a:pt x="111588" y="36340"/>
                  <a:pt x="111588" y="38990"/>
                </a:cubicBezTo>
                <a:cubicBezTo>
                  <a:pt x="111588" y="38990"/>
                  <a:pt x="107383" y="41829"/>
                  <a:pt x="103177" y="41829"/>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6" name="Shape 4716"/>
          <p:cNvSpPr/>
          <p:nvPr/>
        </p:nvSpPr>
        <p:spPr>
          <a:xfrm>
            <a:off x="4457986" y="2142419"/>
            <a:ext cx="283967" cy="305210"/>
          </a:xfrm>
          <a:custGeom>
            <a:avLst/>
            <a:gdLst/>
            <a:ahLst/>
            <a:cxnLst/>
            <a:rect l="0" t="0" r="0" b="0"/>
            <a:pathLst>
              <a:path w="120000" h="120000" extrusionOk="0">
                <a:moveTo>
                  <a:pt x="92903" y="66813"/>
                </a:moveTo>
                <a:lnTo>
                  <a:pt x="92903" y="66813"/>
                </a:lnTo>
                <a:cubicBezTo>
                  <a:pt x="98811" y="66813"/>
                  <a:pt x="104923" y="64164"/>
                  <a:pt x="104923" y="55646"/>
                </a:cubicBezTo>
                <a:cubicBezTo>
                  <a:pt x="104923" y="50157"/>
                  <a:pt x="98811" y="44479"/>
                  <a:pt x="92903" y="44479"/>
                </a:cubicBezTo>
                <a:cubicBezTo>
                  <a:pt x="83938" y="44479"/>
                  <a:pt x="80882" y="50157"/>
                  <a:pt x="80882" y="55646"/>
                </a:cubicBezTo>
                <a:cubicBezTo>
                  <a:pt x="80882" y="64164"/>
                  <a:pt x="83938" y="66813"/>
                  <a:pt x="92903" y="66813"/>
                </a:cubicBezTo>
                <a:close/>
                <a:moveTo>
                  <a:pt x="86791" y="52996"/>
                </a:moveTo>
                <a:lnTo>
                  <a:pt x="86791" y="52996"/>
                </a:lnTo>
                <a:cubicBezTo>
                  <a:pt x="95959" y="52996"/>
                  <a:pt x="95959" y="52996"/>
                  <a:pt x="95959" y="52996"/>
                </a:cubicBezTo>
                <a:cubicBezTo>
                  <a:pt x="95959" y="61324"/>
                  <a:pt x="95959" y="61324"/>
                  <a:pt x="95959" y="61324"/>
                </a:cubicBezTo>
                <a:cubicBezTo>
                  <a:pt x="86791" y="61324"/>
                  <a:pt x="86791" y="61324"/>
                  <a:pt x="86791" y="61324"/>
                </a:cubicBezTo>
                <a:lnTo>
                  <a:pt x="86791" y="52996"/>
                </a:lnTo>
                <a:close/>
                <a:moveTo>
                  <a:pt x="92903" y="97476"/>
                </a:moveTo>
                <a:lnTo>
                  <a:pt x="92903" y="97476"/>
                </a:lnTo>
                <a:cubicBezTo>
                  <a:pt x="98811" y="97476"/>
                  <a:pt x="104923" y="91987"/>
                  <a:pt x="104923" y="86309"/>
                </a:cubicBezTo>
                <a:cubicBezTo>
                  <a:pt x="104923" y="80820"/>
                  <a:pt x="98811" y="75331"/>
                  <a:pt x="92903" y="75331"/>
                </a:cubicBezTo>
                <a:cubicBezTo>
                  <a:pt x="83938" y="75331"/>
                  <a:pt x="80882" y="80820"/>
                  <a:pt x="80882" y="86309"/>
                </a:cubicBezTo>
                <a:cubicBezTo>
                  <a:pt x="80882" y="91987"/>
                  <a:pt x="83938" y="97476"/>
                  <a:pt x="92903" y="97476"/>
                </a:cubicBezTo>
                <a:close/>
                <a:moveTo>
                  <a:pt x="86791" y="83659"/>
                </a:moveTo>
                <a:lnTo>
                  <a:pt x="86791" y="83659"/>
                </a:lnTo>
                <a:cubicBezTo>
                  <a:pt x="95959" y="83659"/>
                  <a:pt x="95959" y="83659"/>
                  <a:pt x="95959" y="83659"/>
                </a:cubicBezTo>
                <a:cubicBezTo>
                  <a:pt x="95959" y="89148"/>
                  <a:pt x="95959" y="89148"/>
                  <a:pt x="95959" y="89148"/>
                </a:cubicBezTo>
                <a:cubicBezTo>
                  <a:pt x="86791" y="89148"/>
                  <a:pt x="86791" y="89148"/>
                  <a:pt x="86791" y="89148"/>
                </a:cubicBezTo>
                <a:lnTo>
                  <a:pt x="86791" y="83659"/>
                </a:lnTo>
                <a:close/>
                <a:moveTo>
                  <a:pt x="104923" y="0"/>
                </a:moveTo>
                <a:lnTo>
                  <a:pt x="104923" y="0"/>
                </a:lnTo>
                <a:cubicBezTo>
                  <a:pt x="14872" y="0"/>
                  <a:pt x="14872" y="0"/>
                  <a:pt x="14872" y="0"/>
                </a:cubicBezTo>
                <a:cubicBezTo>
                  <a:pt x="5908" y="0"/>
                  <a:pt x="0" y="8328"/>
                  <a:pt x="0" y="16656"/>
                </a:cubicBezTo>
                <a:cubicBezTo>
                  <a:pt x="0" y="105993"/>
                  <a:pt x="0" y="105993"/>
                  <a:pt x="0" y="105993"/>
                </a:cubicBezTo>
                <a:cubicBezTo>
                  <a:pt x="0" y="114321"/>
                  <a:pt x="5908" y="119810"/>
                  <a:pt x="14872" y="119810"/>
                </a:cubicBezTo>
                <a:cubicBezTo>
                  <a:pt x="104923" y="119810"/>
                  <a:pt x="104923" y="119810"/>
                  <a:pt x="104923" y="119810"/>
                </a:cubicBezTo>
                <a:cubicBezTo>
                  <a:pt x="113887" y="119810"/>
                  <a:pt x="119796" y="114321"/>
                  <a:pt x="119796" y="105993"/>
                </a:cubicBezTo>
                <a:cubicBezTo>
                  <a:pt x="119796" y="16656"/>
                  <a:pt x="119796" y="16656"/>
                  <a:pt x="119796" y="16656"/>
                </a:cubicBezTo>
                <a:cubicBezTo>
                  <a:pt x="119796" y="8328"/>
                  <a:pt x="113887" y="0"/>
                  <a:pt x="104923" y="0"/>
                </a:cubicBezTo>
                <a:close/>
                <a:moveTo>
                  <a:pt x="110831" y="105993"/>
                </a:moveTo>
                <a:lnTo>
                  <a:pt x="110831" y="105993"/>
                </a:lnTo>
                <a:cubicBezTo>
                  <a:pt x="110831" y="108643"/>
                  <a:pt x="107979" y="111482"/>
                  <a:pt x="104923" y="111482"/>
                </a:cubicBezTo>
                <a:cubicBezTo>
                  <a:pt x="14872" y="111482"/>
                  <a:pt x="14872" y="111482"/>
                  <a:pt x="14872" y="111482"/>
                </a:cubicBezTo>
                <a:cubicBezTo>
                  <a:pt x="11816" y="111482"/>
                  <a:pt x="8964" y="108643"/>
                  <a:pt x="8964" y="105993"/>
                </a:cubicBezTo>
                <a:cubicBezTo>
                  <a:pt x="8964" y="30662"/>
                  <a:pt x="8964" y="30662"/>
                  <a:pt x="8964" y="30662"/>
                </a:cubicBezTo>
                <a:cubicBezTo>
                  <a:pt x="110831" y="30662"/>
                  <a:pt x="110831" y="30662"/>
                  <a:pt x="110831" y="30662"/>
                </a:cubicBezTo>
                <a:lnTo>
                  <a:pt x="110831" y="105993"/>
                </a:lnTo>
                <a:close/>
                <a:moveTo>
                  <a:pt x="110831" y="22334"/>
                </a:moveTo>
                <a:lnTo>
                  <a:pt x="110831" y="22334"/>
                </a:lnTo>
                <a:cubicBezTo>
                  <a:pt x="8964" y="22334"/>
                  <a:pt x="8964" y="22334"/>
                  <a:pt x="8964" y="22334"/>
                </a:cubicBezTo>
                <a:cubicBezTo>
                  <a:pt x="8964" y="16656"/>
                  <a:pt x="8964" y="16656"/>
                  <a:pt x="8964" y="16656"/>
                </a:cubicBezTo>
                <a:cubicBezTo>
                  <a:pt x="8964" y="11167"/>
                  <a:pt x="11816" y="8328"/>
                  <a:pt x="14872" y="8328"/>
                </a:cubicBezTo>
                <a:cubicBezTo>
                  <a:pt x="104923" y="8328"/>
                  <a:pt x="104923" y="8328"/>
                  <a:pt x="104923" y="8328"/>
                </a:cubicBezTo>
                <a:cubicBezTo>
                  <a:pt x="107979" y="8328"/>
                  <a:pt x="110831" y="11167"/>
                  <a:pt x="110831" y="16656"/>
                </a:cubicBezTo>
                <a:lnTo>
                  <a:pt x="110831" y="22334"/>
                </a:lnTo>
                <a:close/>
                <a:moveTo>
                  <a:pt x="59898" y="66813"/>
                </a:moveTo>
                <a:lnTo>
                  <a:pt x="59898" y="66813"/>
                </a:lnTo>
                <a:cubicBezTo>
                  <a:pt x="66010" y="66813"/>
                  <a:pt x="71918" y="64164"/>
                  <a:pt x="71918" y="55646"/>
                </a:cubicBezTo>
                <a:cubicBezTo>
                  <a:pt x="71918" y="50157"/>
                  <a:pt x="66010" y="44479"/>
                  <a:pt x="59898" y="44479"/>
                </a:cubicBezTo>
                <a:cubicBezTo>
                  <a:pt x="53989" y="44479"/>
                  <a:pt x="47877" y="50157"/>
                  <a:pt x="47877" y="55646"/>
                </a:cubicBezTo>
                <a:cubicBezTo>
                  <a:pt x="47877" y="64164"/>
                  <a:pt x="53989" y="66813"/>
                  <a:pt x="59898" y="66813"/>
                </a:cubicBezTo>
                <a:close/>
                <a:moveTo>
                  <a:pt x="56842" y="52996"/>
                </a:moveTo>
                <a:lnTo>
                  <a:pt x="56842" y="52996"/>
                </a:lnTo>
                <a:cubicBezTo>
                  <a:pt x="62954" y="52996"/>
                  <a:pt x="62954" y="52996"/>
                  <a:pt x="62954" y="52996"/>
                </a:cubicBezTo>
                <a:cubicBezTo>
                  <a:pt x="62954" y="61324"/>
                  <a:pt x="62954" y="61324"/>
                  <a:pt x="62954" y="61324"/>
                </a:cubicBezTo>
                <a:cubicBezTo>
                  <a:pt x="56842" y="61324"/>
                  <a:pt x="56842" y="61324"/>
                  <a:pt x="56842" y="61324"/>
                </a:cubicBezTo>
                <a:lnTo>
                  <a:pt x="56842" y="52996"/>
                </a:lnTo>
                <a:close/>
                <a:moveTo>
                  <a:pt x="26893" y="66813"/>
                </a:moveTo>
                <a:lnTo>
                  <a:pt x="26893" y="66813"/>
                </a:lnTo>
                <a:cubicBezTo>
                  <a:pt x="35857" y="66813"/>
                  <a:pt x="38913" y="64164"/>
                  <a:pt x="38913" y="55646"/>
                </a:cubicBezTo>
                <a:cubicBezTo>
                  <a:pt x="38913" y="50157"/>
                  <a:pt x="35857" y="44479"/>
                  <a:pt x="26893" y="44479"/>
                </a:cubicBezTo>
                <a:cubicBezTo>
                  <a:pt x="20984" y="44479"/>
                  <a:pt x="14872" y="50157"/>
                  <a:pt x="14872" y="55646"/>
                </a:cubicBezTo>
                <a:cubicBezTo>
                  <a:pt x="14872" y="64164"/>
                  <a:pt x="20984" y="66813"/>
                  <a:pt x="26893" y="66813"/>
                </a:cubicBezTo>
                <a:close/>
                <a:moveTo>
                  <a:pt x="23837" y="52996"/>
                </a:moveTo>
                <a:lnTo>
                  <a:pt x="23837" y="52996"/>
                </a:lnTo>
                <a:cubicBezTo>
                  <a:pt x="33005" y="52996"/>
                  <a:pt x="33005" y="52996"/>
                  <a:pt x="33005" y="52996"/>
                </a:cubicBezTo>
                <a:cubicBezTo>
                  <a:pt x="33005" y="61324"/>
                  <a:pt x="33005" y="61324"/>
                  <a:pt x="33005" y="61324"/>
                </a:cubicBezTo>
                <a:cubicBezTo>
                  <a:pt x="23837" y="61324"/>
                  <a:pt x="23837" y="61324"/>
                  <a:pt x="23837" y="61324"/>
                </a:cubicBezTo>
                <a:lnTo>
                  <a:pt x="23837" y="52996"/>
                </a:lnTo>
                <a:close/>
                <a:moveTo>
                  <a:pt x="59898" y="97476"/>
                </a:moveTo>
                <a:lnTo>
                  <a:pt x="59898" y="97476"/>
                </a:lnTo>
                <a:cubicBezTo>
                  <a:pt x="66010" y="97476"/>
                  <a:pt x="71918" y="91987"/>
                  <a:pt x="71918" y="86309"/>
                </a:cubicBezTo>
                <a:cubicBezTo>
                  <a:pt x="71918" y="80820"/>
                  <a:pt x="66010" y="75331"/>
                  <a:pt x="59898" y="75331"/>
                </a:cubicBezTo>
                <a:cubicBezTo>
                  <a:pt x="53989" y="75331"/>
                  <a:pt x="47877" y="80820"/>
                  <a:pt x="47877" y="86309"/>
                </a:cubicBezTo>
                <a:cubicBezTo>
                  <a:pt x="47877" y="91987"/>
                  <a:pt x="53989" y="97476"/>
                  <a:pt x="59898" y="97476"/>
                </a:cubicBezTo>
                <a:close/>
                <a:moveTo>
                  <a:pt x="56842" y="83659"/>
                </a:moveTo>
                <a:lnTo>
                  <a:pt x="56842" y="83659"/>
                </a:lnTo>
                <a:cubicBezTo>
                  <a:pt x="62954" y="83659"/>
                  <a:pt x="62954" y="83659"/>
                  <a:pt x="62954" y="83659"/>
                </a:cubicBezTo>
                <a:cubicBezTo>
                  <a:pt x="62954" y="89148"/>
                  <a:pt x="62954" y="89148"/>
                  <a:pt x="62954" y="89148"/>
                </a:cubicBezTo>
                <a:cubicBezTo>
                  <a:pt x="56842" y="89148"/>
                  <a:pt x="56842" y="89148"/>
                  <a:pt x="56842" y="89148"/>
                </a:cubicBezTo>
                <a:lnTo>
                  <a:pt x="56842" y="83659"/>
                </a:lnTo>
                <a:close/>
                <a:moveTo>
                  <a:pt x="26893" y="97476"/>
                </a:moveTo>
                <a:lnTo>
                  <a:pt x="26893" y="97476"/>
                </a:lnTo>
                <a:cubicBezTo>
                  <a:pt x="35857" y="97476"/>
                  <a:pt x="38913" y="91987"/>
                  <a:pt x="38913" y="86309"/>
                </a:cubicBezTo>
                <a:cubicBezTo>
                  <a:pt x="38913" y="80820"/>
                  <a:pt x="35857" y="75331"/>
                  <a:pt x="26893" y="75331"/>
                </a:cubicBezTo>
                <a:cubicBezTo>
                  <a:pt x="20984" y="75331"/>
                  <a:pt x="14872" y="80820"/>
                  <a:pt x="14872" y="86309"/>
                </a:cubicBezTo>
                <a:cubicBezTo>
                  <a:pt x="14872" y="91987"/>
                  <a:pt x="20984" y="97476"/>
                  <a:pt x="26893" y="97476"/>
                </a:cubicBezTo>
                <a:close/>
                <a:moveTo>
                  <a:pt x="23837" y="83659"/>
                </a:moveTo>
                <a:lnTo>
                  <a:pt x="23837" y="83659"/>
                </a:lnTo>
                <a:cubicBezTo>
                  <a:pt x="33005" y="83659"/>
                  <a:pt x="33005" y="83659"/>
                  <a:pt x="33005" y="83659"/>
                </a:cubicBezTo>
                <a:cubicBezTo>
                  <a:pt x="33005" y="89148"/>
                  <a:pt x="33005" y="89148"/>
                  <a:pt x="33005" y="89148"/>
                </a:cubicBezTo>
                <a:cubicBezTo>
                  <a:pt x="23837" y="89148"/>
                  <a:pt x="23837" y="89148"/>
                  <a:pt x="23837" y="89148"/>
                </a:cubicBezTo>
                <a:lnTo>
                  <a:pt x="23837" y="83659"/>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8" name="Shape 4718"/>
          <p:cNvSpPr/>
          <p:nvPr/>
        </p:nvSpPr>
        <p:spPr>
          <a:xfrm>
            <a:off x="3468516" y="2163589"/>
            <a:ext cx="305130" cy="262868"/>
          </a:xfrm>
          <a:custGeom>
            <a:avLst/>
            <a:gdLst/>
            <a:ahLst/>
            <a:cxnLst/>
            <a:rect l="0" t="0" r="0" b="0"/>
            <a:pathLst>
              <a:path w="120000" h="120000" extrusionOk="0">
                <a:moveTo>
                  <a:pt x="41829" y="51868"/>
                </a:moveTo>
                <a:lnTo>
                  <a:pt x="41829" y="51868"/>
                </a:lnTo>
                <a:cubicBezTo>
                  <a:pt x="19495" y="51868"/>
                  <a:pt x="19495" y="51868"/>
                  <a:pt x="19495" y="51868"/>
                </a:cubicBezTo>
                <a:cubicBezTo>
                  <a:pt x="16656" y="51868"/>
                  <a:pt x="13817" y="54945"/>
                  <a:pt x="13817" y="54945"/>
                </a:cubicBezTo>
                <a:cubicBezTo>
                  <a:pt x="13817" y="58241"/>
                  <a:pt x="16656" y="61538"/>
                  <a:pt x="19495" y="61538"/>
                </a:cubicBezTo>
                <a:cubicBezTo>
                  <a:pt x="41829" y="61538"/>
                  <a:pt x="41829" y="61538"/>
                  <a:pt x="41829" y="61538"/>
                </a:cubicBezTo>
                <a:cubicBezTo>
                  <a:pt x="41829" y="61538"/>
                  <a:pt x="44479" y="58241"/>
                  <a:pt x="44479" y="54945"/>
                </a:cubicBezTo>
                <a:lnTo>
                  <a:pt x="41829" y="51868"/>
                </a:lnTo>
                <a:close/>
                <a:moveTo>
                  <a:pt x="41829" y="87472"/>
                </a:moveTo>
                <a:lnTo>
                  <a:pt x="41829" y="87472"/>
                </a:lnTo>
                <a:cubicBezTo>
                  <a:pt x="19495" y="87472"/>
                  <a:pt x="19495" y="87472"/>
                  <a:pt x="19495" y="87472"/>
                </a:cubicBezTo>
                <a:cubicBezTo>
                  <a:pt x="16656" y="87472"/>
                  <a:pt x="13817" y="87472"/>
                  <a:pt x="13817" y="90549"/>
                </a:cubicBezTo>
                <a:cubicBezTo>
                  <a:pt x="13817" y="93846"/>
                  <a:pt x="16656" y="93846"/>
                  <a:pt x="19495" y="93846"/>
                </a:cubicBezTo>
                <a:cubicBezTo>
                  <a:pt x="41829" y="93846"/>
                  <a:pt x="41829" y="93846"/>
                  <a:pt x="41829" y="93846"/>
                </a:cubicBezTo>
                <a:cubicBezTo>
                  <a:pt x="41829" y="93846"/>
                  <a:pt x="44479" y="93846"/>
                  <a:pt x="44479" y="90549"/>
                </a:cubicBezTo>
                <a:cubicBezTo>
                  <a:pt x="44479" y="87472"/>
                  <a:pt x="41829" y="87472"/>
                  <a:pt x="41829" y="87472"/>
                </a:cubicBezTo>
                <a:close/>
                <a:moveTo>
                  <a:pt x="41829" y="67912"/>
                </a:moveTo>
                <a:lnTo>
                  <a:pt x="41829" y="67912"/>
                </a:lnTo>
                <a:cubicBezTo>
                  <a:pt x="19495" y="67912"/>
                  <a:pt x="19495" y="67912"/>
                  <a:pt x="19495" y="67912"/>
                </a:cubicBezTo>
                <a:cubicBezTo>
                  <a:pt x="16656" y="67912"/>
                  <a:pt x="13817" y="71208"/>
                  <a:pt x="13817" y="74505"/>
                </a:cubicBezTo>
                <a:cubicBezTo>
                  <a:pt x="13817" y="74505"/>
                  <a:pt x="16656" y="77802"/>
                  <a:pt x="19495" y="77802"/>
                </a:cubicBezTo>
                <a:cubicBezTo>
                  <a:pt x="41829" y="77802"/>
                  <a:pt x="41829" y="77802"/>
                  <a:pt x="41829" y="77802"/>
                </a:cubicBezTo>
                <a:lnTo>
                  <a:pt x="44479" y="74505"/>
                </a:lnTo>
                <a:cubicBezTo>
                  <a:pt x="44479" y="71208"/>
                  <a:pt x="41829" y="67912"/>
                  <a:pt x="41829" y="67912"/>
                </a:cubicBezTo>
                <a:close/>
                <a:moveTo>
                  <a:pt x="77981" y="48571"/>
                </a:moveTo>
                <a:lnTo>
                  <a:pt x="77981" y="48571"/>
                </a:lnTo>
                <a:cubicBezTo>
                  <a:pt x="66813" y="48571"/>
                  <a:pt x="55646" y="58241"/>
                  <a:pt x="55646" y="74505"/>
                </a:cubicBezTo>
                <a:cubicBezTo>
                  <a:pt x="55646" y="87472"/>
                  <a:pt x="66813" y="100439"/>
                  <a:pt x="77981" y="100439"/>
                </a:cubicBezTo>
                <a:cubicBezTo>
                  <a:pt x="89148" y="100439"/>
                  <a:pt x="100315" y="87472"/>
                  <a:pt x="100315" y="74505"/>
                </a:cubicBezTo>
                <a:cubicBezTo>
                  <a:pt x="100315" y="58241"/>
                  <a:pt x="89148" y="48571"/>
                  <a:pt x="77981" y="48571"/>
                </a:cubicBezTo>
                <a:close/>
                <a:moveTo>
                  <a:pt x="77981" y="90549"/>
                </a:moveTo>
                <a:lnTo>
                  <a:pt x="77981" y="90549"/>
                </a:lnTo>
                <a:cubicBezTo>
                  <a:pt x="69652" y="90549"/>
                  <a:pt x="63974" y="84175"/>
                  <a:pt x="63974" y="74505"/>
                </a:cubicBezTo>
                <a:cubicBezTo>
                  <a:pt x="63974" y="64835"/>
                  <a:pt x="69652" y="54945"/>
                  <a:pt x="77981" y="54945"/>
                </a:cubicBezTo>
                <a:cubicBezTo>
                  <a:pt x="86309" y="54945"/>
                  <a:pt x="91798" y="64835"/>
                  <a:pt x="91798" y="74505"/>
                </a:cubicBezTo>
                <a:cubicBezTo>
                  <a:pt x="91798" y="84175"/>
                  <a:pt x="86309" y="90549"/>
                  <a:pt x="77981" y="90549"/>
                </a:cubicBezTo>
                <a:close/>
                <a:moveTo>
                  <a:pt x="102965" y="25934"/>
                </a:moveTo>
                <a:lnTo>
                  <a:pt x="102965" y="25934"/>
                </a:lnTo>
                <a:cubicBezTo>
                  <a:pt x="97476" y="25934"/>
                  <a:pt x="97476" y="25934"/>
                  <a:pt x="97476" y="25934"/>
                </a:cubicBezTo>
                <a:cubicBezTo>
                  <a:pt x="55646" y="0"/>
                  <a:pt x="55646" y="0"/>
                  <a:pt x="55646" y="0"/>
                </a:cubicBezTo>
                <a:cubicBezTo>
                  <a:pt x="55646" y="0"/>
                  <a:pt x="52807" y="0"/>
                  <a:pt x="52807" y="3296"/>
                </a:cubicBezTo>
                <a:cubicBezTo>
                  <a:pt x="50157" y="3296"/>
                  <a:pt x="52807" y="6593"/>
                  <a:pt x="52807" y="6593"/>
                </a:cubicBezTo>
                <a:cubicBezTo>
                  <a:pt x="80630" y="25934"/>
                  <a:pt x="80630" y="25934"/>
                  <a:pt x="80630" y="25934"/>
                </a:cubicBezTo>
                <a:cubicBezTo>
                  <a:pt x="13817" y="25934"/>
                  <a:pt x="13817" y="25934"/>
                  <a:pt x="13817" y="25934"/>
                </a:cubicBezTo>
                <a:cubicBezTo>
                  <a:pt x="5488" y="25934"/>
                  <a:pt x="0" y="32527"/>
                  <a:pt x="0" y="41978"/>
                </a:cubicBezTo>
                <a:cubicBezTo>
                  <a:pt x="0" y="103516"/>
                  <a:pt x="0" y="103516"/>
                  <a:pt x="0" y="103516"/>
                </a:cubicBezTo>
                <a:cubicBezTo>
                  <a:pt x="0" y="113406"/>
                  <a:pt x="5488" y="119780"/>
                  <a:pt x="13817" y="119780"/>
                </a:cubicBezTo>
                <a:cubicBezTo>
                  <a:pt x="102965" y="119780"/>
                  <a:pt x="102965" y="119780"/>
                  <a:pt x="102965" y="119780"/>
                </a:cubicBezTo>
                <a:cubicBezTo>
                  <a:pt x="111293" y="119780"/>
                  <a:pt x="119810" y="113406"/>
                  <a:pt x="119810" y="103516"/>
                </a:cubicBezTo>
                <a:cubicBezTo>
                  <a:pt x="119810" y="41978"/>
                  <a:pt x="119810" y="41978"/>
                  <a:pt x="119810" y="41978"/>
                </a:cubicBezTo>
                <a:cubicBezTo>
                  <a:pt x="119810" y="32527"/>
                  <a:pt x="111293" y="25934"/>
                  <a:pt x="102965" y="25934"/>
                </a:cubicBezTo>
                <a:close/>
                <a:moveTo>
                  <a:pt x="111293" y="103516"/>
                </a:moveTo>
                <a:lnTo>
                  <a:pt x="111293" y="103516"/>
                </a:lnTo>
                <a:cubicBezTo>
                  <a:pt x="111293" y="106813"/>
                  <a:pt x="108643" y="113406"/>
                  <a:pt x="102965" y="113406"/>
                </a:cubicBezTo>
                <a:cubicBezTo>
                  <a:pt x="13817" y="113406"/>
                  <a:pt x="13817" y="113406"/>
                  <a:pt x="13817" y="113406"/>
                </a:cubicBezTo>
                <a:cubicBezTo>
                  <a:pt x="10977" y="113406"/>
                  <a:pt x="8328" y="106813"/>
                  <a:pt x="8328" y="103516"/>
                </a:cubicBezTo>
                <a:cubicBezTo>
                  <a:pt x="8328" y="41978"/>
                  <a:pt x="8328" y="41978"/>
                  <a:pt x="8328" y="41978"/>
                </a:cubicBezTo>
                <a:cubicBezTo>
                  <a:pt x="8328" y="38901"/>
                  <a:pt x="10977" y="35604"/>
                  <a:pt x="13817" y="35604"/>
                </a:cubicBezTo>
                <a:cubicBezTo>
                  <a:pt x="102965" y="35604"/>
                  <a:pt x="102965" y="35604"/>
                  <a:pt x="102965" y="35604"/>
                </a:cubicBezTo>
                <a:cubicBezTo>
                  <a:pt x="108643" y="35604"/>
                  <a:pt x="111293" y="38901"/>
                  <a:pt x="111293" y="41978"/>
                </a:cubicBezTo>
                <a:lnTo>
                  <a:pt x="111293" y="103516"/>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0" name="Shape 4720"/>
          <p:cNvSpPr/>
          <p:nvPr/>
        </p:nvSpPr>
        <p:spPr>
          <a:xfrm>
            <a:off x="2484338" y="2163589"/>
            <a:ext cx="305130" cy="262868"/>
          </a:xfrm>
          <a:custGeom>
            <a:avLst/>
            <a:gdLst/>
            <a:ahLst/>
            <a:cxnLst/>
            <a:rect l="0" t="0" r="0" b="0"/>
            <a:pathLst>
              <a:path w="120000" h="120000" extrusionOk="0">
                <a:moveTo>
                  <a:pt x="111482" y="51868"/>
                </a:moveTo>
                <a:lnTo>
                  <a:pt x="111482" y="51868"/>
                </a:lnTo>
                <a:cubicBezTo>
                  <a:pt x="89148" y="67912"/>
                  <a:pt x="89148" y="67912"/>
                  <a:pt x="89148" y="67912"/>
                </a:cubicBezTo>
                <a:cubicBezTo>
                  <a:pt x="89148" y="64835"/>
                  <a:pt x="89148" y="58241"/>
                  <a:pt x="83659" y="54945"/>
                </a:cubicBezTo>
                <a:cubicBezTo>
                  <a:pt x="91987" y="51868"/>
                  <a:pt x="97665" y="41978"/>
                  <a:pt x="97665" y="29230"/>
                </a:cubicBezTo>
                <a:cubicBezTo>
                  <a:pt x="97665" y="12967"/>
                  <a:pt x="86498" y="0"/>
                  <a:pt x="72492" y="0"/>
                </a:cubicBezTo>
                <a:cubicBezTo>
                  <a:pt x="58675" y="0"/>
                  <a:pt x="44668" y="12967"/>
                  <a:pt x="44668" y="29230"/>
                </a:cubicBezTo>
                <a:cubicBezTo>
                  <a:pt x="44668" y="38901"/>
                  <a:pt x="47507" y="45494"/>
                  <a:pt x="52996" y="51868"/>
                </a:cubicBezTo>
                <a:cubicBezTo>
                  <a:pt x="39179" y="51868"/>
                  <a:pt x="39179" y="51868"/>
                  <a:pt x="39179" y="51868"/>
                </a:cubicBezTo>
                <a:cubicBezTo>
                  <a:pt x="44668" y="48571"/>
                  <a:pt x="44668" y="41978"/>
                  <a:pt x="44668" y="35604"/>
                </a:cubicBezTo>
                <a:cubicBezTo>
                  <a:pt x="44668" y="19560"/>
                  <a:pt x="36340" y="9670"/>
                  <a:pt x="22334" y="9670"/>
                </a:cubicBezTo>
                <a:cubicBezTo>
                  <a:pt x="11167" y="9670"/>
                  <a:pt x="0" y="19560"/>
                  <a:pt x="0" y="35604"/>
                </a:cubicBezTo>
                <a:cubicBezTo>
                  <a:pt x="0" y="41978"/>
                  <a:pt x="2839" y="48571"/>
                  <a:pt x="8328" y="54945"/>
                </a:cubicBezTo>
                <a:cubicBezTo>
                  <a:pt x="2839" y="58241"/>
                  <a:pt x="0" y="61538"/>
                  <a:pt x="0" y="67912"/>
                </a:cubicBezTo>
                <a:cubicBezTo>
                  <a:pt x="0" y="103516"/>
                  <a:pt x="0" y="103516"/>
                  <a:pt x="0" y="103516"/>
                </a:cubicBezTo>
                <a:cubicBezTo>
                  <a:pt x="0" y="113406"/>
                  <a:pt x="8328" y="119780"/>
                  <a:pt x="16845" y="119780"/>
                </a:cubicBezTo>
                <a:cubicBezTo>
                  <a:pt x="75331" y="119780"/>
                  <a:pt x="75331" y="119780"/>
                  <a:pt x="75331" y="119780"/>
                </a:cubicBezTo>
                <a:cubicBezTo>
                  <a:pt x="83659" y="119780"/>
                  <a:pt x="89148" y="113406"/>
                  <a:pt x="89148" y="103516"/>
                </a:cubicBezTo>
                <a:cubicBezTo>
                  <a:pt x="89148" y="100439"/>
                  <a:pt x="89148" y="100439"/>
                  <a:pt x="89148" y="100439"/>
                </a:cubicBezTo>
                <a:cubicBezTo>
                  <a:pt x="111482" y="119780"/>
                  <a:pt x="111482" y="119780"/>
                  <a:pt x="111482" y="119780"/>
                </a:cubicBezTo>
                <a:cubicBezTo>
                  <a:pt x="117160" y="119780"/>
                  <a:pt x="119810" y="116483"/>
                  <a:pt x="119810" y="113406"/>
                </a:cubicBezTo>
                <a:cubicBezTo>
                  <a:pt x="119810" y="61538"/>
                  <a:pt x="119810" y="61538"/>
                  <a:pt x="119810" y="61538"/>
                </a:cubicBezTo>
                <a:cubicBezTo>
                  <a:pt x="119810" y="54945"/>
                  <a:pt x="117160" y="51868"/>
                  <a:pt x="111482" y="51868"/>
                </a:cubicBezTo>
                <a:close/>
                <a:moveTo>
                  <a:pt x="8328" y="35604"/>
                </a:moveTo>
                <a:lnTo>
                  <a:pt x="8328" y="35604"/>
                </a:lnTo>
                <a:cubicBezTo>
                  <a:pt x="8328" y="25934"/>
                  <a:pt x="14006" y="16263"/>
                  <a:pt x="22334" y="16263"/>
                </a:cubicBezTo>
                <a:cubicBezTo>
                  <a:pt x="30662" y="16263"/>
                  <a:pt x="39179" y="25934"/>
                  <a:pt x="39179" y="35604"/>
                </a:cubicBezTo>
                <a:cubicBezTo>
                  <a:pt x="39179" y="45494"/>
                  <a:pt x="30662" y="51868"/>
                  <a:pt x="22334" y="51868"/>
                </a:cubicBezTo>
                <a:cubicBezTo>
                  <a:pt x="14006" y="51868"/>
                  <a:pt x="8328" y="45494"/>
                  <a:pt x="8328" y="35604"/>
                </a:cubicBezTo>
                <a:close/>
                <a:moveTo>
                  <a:pt x="83659" y="103516"/>
                </a:moveTo>
                <a:lnTo>
                  <a:pt x="83659" y="103516"/>
                </a:lnTo>
                <a:cubicBezTo>
                  <a:pt x="83659" y="106813"/>
                  <a:pt x="77981" y="113406"/>
                  <a:pt x="75331" y="113406"/>
                </a:cubicBezTo>
                <a:cubicBezTo>
                  <a:pt x="16845" y="113406"/>
                  <a:pt x="16845" y="113406"/>
                  <a:pt x="16845" y="113406"/>
                </a:cubicBezTo>
                <a:cubicBezTo>
                  <a:pt x="11167" y="113406"/>
                  <a:pt x="8328" y="106813"/>
                  <a:pt x="8328" y="103516"/>
                </a:cubicBezTo>
                <a:cubicBezTo>
                  <a:pt x="8328" y="67912"/>
                  <a:pt x="8328" y="67912"/>
                  <a:pt x="8328" y="67912"/>
                </a:cubicBezTo>
                <a:cubicBezTo>
                  <a:pt x="8328" y="64835"/>
                  <a:pt x="11167" y="61538"/>
                  <a:pt x="16845" y="61538"/>
                </a:cubicBezTo>
                <a:cubicBezTo>
                  <a:pt x="75331" y="61538"/>
                  <a:pt x="75331" y="61538"/>
                  <a:pt x="75331" y="61538"/>
                </a:cubicBezTo>
                <a:cubicBezTo>
                  <a:pt x="77981" y="61538"/>
                  <a:pt x="83659" y="64835"/>
                  <a:pt x="83659" y="67912"/>
                </a:cubicBezTo>
                <a:lnTo>
                  <a:pt x="83659" y="103516"/>
                </a:lnTo>
                <a:close/>
                <a:moveTo>
                  <a:pt x="72492" y="51868"/>
                </a:moveTo>
                <a:lnTo>
                  <a:pt x="72492" y="51868"/>
                </a:lnTo>
                <a:cubicBezTo>
                  <a:pt x="61324" y="51868"/>
                  <a:pt x="52996" y="41978"/>
                  <a:pt x="52996" y="29230"/>
                </a:cubicBezTo>
                <a:cubicBezTo>
                  <a:pt x="52996" y="19560"/>
                  <a:pt x="61324" y="9670"/>
                  <a:pt x="72492" y="9670"/>
                </a:cubicBezTo>
                <a:cubicBezTo>
                  <a:pt x="80820" y="9670"/>
                  <a:pt x="89148" y="19560"/>
                  <a:pt x="89148" y="29230"/>
                </a:cubicBezTo>
                <a:cubicBezTo>
                  <a:pt x="89148" y="41978"/>
                  <a:pt x="80820" y="51868"/>
                  <a:pt x="72492" y="51868"/>
                </a:cubicBezTo>
                <a:close/>
                <a:moveTo>
                  <a:pt x="111482" y="113406"/>
                </a:moveTo>
                <a:lnTo>
                  <a:pt x="111482" y="113406"/>
                </a:lnTo>
                <a:cubicBezTo>
                  <a:pt x="89148" y="90549"/>
                  <a:pt x="89148" y="90549"/>
                  <a:pt x="89148" y="90549"/>
                </a:cubicBezTo>
                <a:cubicBezTo>
                  <a:pt x="89148" y="87472"/>
                  <a:pt x="89148" y="80879"/>
                  <a:pt x="89148" y="77802"/>
                </a:cubicBezTo>
                <a:cubicBezTo>
                  <a:pt x="111482" y="61538"/>
                  <a:pt x="111482" y="61538"/>
                  <a:pt x="111482" y="61538"/>
                </a:cubicBezTo>
                <a:cubicBezTo>
                  <a:pt x="111482" y="67912"/>
                  <a:pt x="111482" y="110109"/>
                  <a:pt x="111482" y="113406"/>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2" name="Shape 4722"/>
          <p:cNvSpPr/>
          <p:nvPr/>
        </p:nvSpPr>
        <p:spPr>
          <a:xfrm>
            <a:off x="1565417" y="2142419"/>
            <a:ext cx="185196" cy="305210"/>
          </a:xfrm>
          <a:custGeom>
            <a:avLst/>
            <a:gdLst/>
            <a:ahLst/>
            <a:cxnLst/>
            <a:rect l="0" t="0" r="0" b="0"/>
            <a:pathLst>
              <a:path w="120000" h="120000" extrusionOk="0">
                <a:moveTo>
                  <a:pt x="59843" y="30662"/>
                </a:moveTo>
                <a:lnTo>
                  <a:pt x="59843" y="30662"/>
                </a:lnTo>
                <a:cubicBezTo>
                  <a:pt x="55143" y="30662"/>
                  <a:pt x="55143" y="33501"/>
                  <a:pt x="55143" y="33501"/>
                </a:cubicBezTo>
                <a:cubicBezTo>
                  <a:pt x="55143" y="50157"/>
                  <a:pt x="55143" y="50157"/>
                  <a:pt x="55143" y="50157"/>
                </a:cubicBezTo>
                <a:cubicBezTo>
                  <a:pt x="55143" y="50157"/>
                  <a:pt x="55143" y="52996"/>
                  <a:pt x="59843" y="52996"/>
                </a:cubicBezTo>
                <a:cubicBezTo>
                  <a:pt x="64543" y="52996"/>
                  <a:pt x="64543" y="50157"/>
                  <a:pt x="64543" y="50157"/>
                </a:cubicBezTo>
                <a:cubicBezTo>
                  <a:pt x="64543" y="33501"/>
                  <a:pt x="64543" y="33501"/>
                  <a:pt x="64543" y="33501"/>
                </a:cubicBezTo>
                <a:cubicBezTo>
                  <a:pt x="64543" y="33501"/>
                  <a:pt x="64543" y="30662"/>
                  <a:pt x="59843" y="30662"/>
                </a:cubicBezTo>
                <a:close/>
                <a:moveTo>
                  <a:pt x="96814" y="16656"/>
                </a:moveTo>
                <a:lnTo>
                  <a:pt x="96814" y="16656"/>
                </a:lnTo>
                <a:cubicBezTo>
                  <a:pt x="64543" y="16656"/>
                  <a:pt x="64543" y="16656"/>
                  <a:pt x="64543" y="16656"/>
                </a:cubicBezTo>
                <a:cubicBezTo>
                  <a:pt x="64543" y="0"/>
                  <a:pt x="64543" y="0"/>
                  <a:pt x="64543" y="0"/>
                </a:cubicBezTo>
                <a:cubicBezTo>
                  <a:pt x="41357" y="0"/>
                  <a:pt x="41357" y="0"/>
                  <a:pt x="41357" y="0"/>
                </a:cubicBezTo>
                <a:cubicBezTo>
                  <a:pt x="36657" y="0"/>
                  <a:pt x="36657" y="2839"/>
                  <a:pt x="36657" y="5678"/>
                </a:cubicBezTo>
                <a:cubicBezTo>
                  <a:pt x="36657" y="5678"/>
                  <a:pt x="36657" y="8328"/>
                  <a:pt x="41357" y="8328"/>
                </a:cubicBezTo>
                <a:cubicBezTo>
                  <a:pt x="55143" y="8328"/>
                  <a:pt x="55143" y="8328"/>
                  <a:pt x="55143" y="8328"/>
                </a:cubicBezTo>
                <a:cubicBezTo>
                  <a:pt x="55143" y="16656"/>
                  <a:pt x="55143" y="16656"/>
                  <a:pt x="55143" y="16656"/>
                </a:cubicBezTo>
                <a:cubicBezTo>
                  <a:pt x="22872" y="16656"/>
                  <a:pt x="22872" y="16656"/>
                  <a:pt x="22872" y="16656"/>
                </a:cubicBezTo>
                <a:cubicBezTo>
                  <a:pt x="9086" y="16656"/>
                  <a:pt x="0" y="22334"/>
                  <a:pt x="0" y="30662"/>
                </a:cubicBezTo>
                <a:cubicBezTo>
                  <a:pt x="0" y="105993"/>
                  <a:pt x="0" y="105993"/>
                  <a:pt x="0" y="105993"/>
                </a:cubicBezTo>
                <a:cubicBezTo>
                  <a:pt x="0" y="114321"/>
                  <a:pt x="9086" y="119810"/>
                  <a:pt x="22872" y="119810"/>
                </a:cubicBezTo>
                <a:cubicBezTo>
                  <a:pt x="96814" y="119810"/>
                  <a:pt x="96814" y="119810"/>
                  <a:pt x="96814" y="119810"/>
                </a:cubicBezTo>
                <a:cubicBezTo>
                  <a:pt x="110600" y="119810"/>
                  <a:pt x="119686" y="114321"/>
                  <a:pt x="119686" y="105993"/>
                </a:cubicBezTo>
                <a:cubicBezTo>
                  <a:pt x="119686" y="30662"/>
                  <a:pt x="119686" y="30662"/>
                  <a:pt x="119686" y="30662"/>
                </a:cubicBezTo>
                <a:cubicBezTo>
                  <a:pt x="119686" y="22334"/>
                  <a:pt x="110600" y="16656"/>
                  <a:pt x="96814" y="16656"/>
                </a:cubicBezTo>
                <a:close/>
                <a:moveTo>
                  <a:pt x="110600" y="105993"/>
                </a:moveTo>
                <a:lnTo>
                  <a:pt x="110600" y="105993"/>
                </a:lnTo>
                <a:cubicBezTo>
                  <a:pt x="110600" y="108643"/>
                  <a:pt x="101201" y="111482"/>
                  <a:pt x="96814" y="111482"/>
                </a:cubicBezTo>
                <a:cubicBezTo>
                  <a:pt x="22872" y="111482"/>
                  <a:pt x="22872" y="111482"/>
                  <a:pt x="22872" y="111482"/>
                </a:cubicBezTo>
                <a:cubicBezTo>
                  <a:pt x="18485" y="111482"/>
                  <a:pt x="9086" y="108643"/>
                  <a:pt x="9086" y="105993"/>
                </a:cubicBezTo>
                <a:cubicBezTo>
                  <a:pt x="9086" y="30662"/>
                  <a:pt x="9086" y="30662"/>
                  <a:pt x="9086" y="30662"/>
                </a:cubicBezTo>
                <a:cubicBezTo>
                  <a:pt x="9086" y="27823"/>
                  <a:pt x="18485" y="22334"/>
                  <a:pt x="22872" y="22334"/>
                </a:cubicBezTo>
                <a:cubicBezTo>
                  <a:pt x="96814" y="22334"/>
                  <a:pt x="96814" y="22334"/>
                  <a:pt x="96814" y="22334"/>
                </a:cubicBezTo>
                <a:cubicBezTo>
                  <a:pt x="101201" y="22334"/>
                  <a:pt x="110600" y="27823"/>
                  <a:pt x="110600" y="30662"/>
                </a:cubicBezTo>
                <a:lnTo>
                  <a:pt x="110600" y="105993"/>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4" name="Shape 4724"/>
          <p:cNvSpPr/>
          <p:nvPr/>
        </p:nvSpPr>
        <p:spPr>
          <a:xfrm>
            <a:off x="5470385" y="1651967"/>
            <a:ext cx="211651" cy="306974"/>
          </a:xfrm>
          <a:custGeom>
            <a:avLst/>
            <a:gdLst/>
            <a:ahLst/>
            <a:cxnLst/>
            <a:rect l="0" t="0" r="0" b="0"/>
            <a:pathLst>
              <a:path w="120000" h="120000" extrusionOk="0">
                <a:moveTo>
                  <a:pt x="99909" y="0"/>
                </a:moveTo>
                <a:lnTo>
                  <a:pt x="99909" y="0"/>
                </a:lnTo>
                <a:cubicBezTo>
                  <a:pt x="19819" y="0"/>
                  <a:pt x="19819" y="0"/>
                  <a:pt x="19819" y="0"/>
                </a:cubicBezTo>
                <a:cubicBezTo>
                  <a:pt x="7873" y="0"/>
                  <a:pt x="0" y="5678"/>
                  <a:pt x="0" y="14006"/>
                </a:cubicBezTo>
                <a:cubicBezTo>
                  <a:pt x="0" y="103154"/>
                  <a:pt x="0" y="103154"/>
                  <a:pt x="0" y="103154"/>
                </a:cubicBezTo>
                <a:cubicBezTo>
                  <a:pt x="0" y="111482"/>
                  <a:pt x="7873" y="119810"/>
                  <a:pt x="19819" y="119810"/>
                </a:cubicBezTo>
                <a:cubicBezTo>
                  <a:pt x="99909" y="119810"/>
                  <a:pt x="99909" y="119810"/>
                  <a:pt x="99909" y="119810"/>
                </a:cubicBezTo>
                <a:cubicBezTo>
                  <a:pt x="111855" y="119810"/>
                  <a:pt x="119728" y="111482"/>
                  <a:pt x="119728" y="103154"/>
                </a:cubicBezTo>
                <a:cubicBezTo>
                  <a:pt x="119728" y="14006"/>
                  <a:pt x="119728" y="14006"/>
                  <a:pt x="119728" y="14006"/>
                </a:cubicBezTo>
                <a:cubicBezTo>
                  <a:pt x="119728" y="5678"/>
                  <a:pt x="111855" y="0"/>
                  <a:pt x="99909" y="0"/>
                </a:cubicBezTo>
                <a:close/>
                <a:moveTo>
                  <a:pt x="111855" y="103154"/>
                </a:moveTo>
                <a:lnTo>
                  <a:pt x="111855" y="103154"/>
                </a:lnTo>
                <a:cubicBezTo>
                  <a:pt x="111855" y="108643"/>
                  <a:pt x="103710" y="111482"/>
                  <a:pt x="99909" y="111482"/>
                </a:cubicBezTo>
                <a:cubicBezTo>
                  <a:pt x="19819" y="111482"/>
                  <a:pt x="19819" y="111482"/>
                  <a:pt x="19819" y="111482"/>
                </a:cubicBezTo>
                <a:cubicBezTo>
                  <a:pt x="16018" y="111482"/>
                  <a:pt x="7873" y="108643"/>
                  <a:pt x="7873" y="103154"/>
                </a:cubicBezTo>
                <a:cubicBezTo>
                  <a:pt x="7873" y="91987"/>
                  <a:pt x="7873" y="91987"/>
                  <a:pt x="7873" y="91987"/>
                </a:cubicBezTo>
                <a:cubicBezTo>
                  <a:pt x="111855" y="91987"/>
                  <a:pt x="111855" y="91987"/>
                  <a:pt x="111855" y="91987"/>
                </a:cubicBezTo>
                <a:lnTo>
                  <a:pt x="111855" y="103154"/>
                </a:lnTo>
                <a:close/>
                <a:moveTo>
                  <a:pt x="111855" y="86498"/>
                </a:moveTo>
                <a:lnTo>
                  <a:pt x="111855" y="86498"/>
                </a:lnTo>
                <a:cubicBezTo>
                  <a:pt x="7873" y="86498"/>
                  <a:pt x="7873" y="86498"/>
                  <a:pt x="7873" y="86498"/>
                </a:cubicBezTo>
                <a:cubicBezTo>
                  <a:pt x="7873" y="25173"/>
                  <a:pt x="7873" y="25173"/>
                  <a:pt x="7873" y="25173"/>
                </a:cubicBezTo>
                <a:cubicBezTo>
                  <a:pt x="111855" y="25173"/>
                  <a:pt x="111855" y="25173"/>
                  <a:pt x="111855" y="25173"/>
                </a:cubicBezTo>
                <a:lnTo>
                  <a:pt x="111855" y="86498"/>
                </a:lnTo>
                <a:close/>
                <a:moveTo>
                  <a:pt x="111855" y="19495"/>
                </a:moveTo>
                <a:lnTo>
                  <a:pt x="111855" y="19495"/>
                </a:lnTo>
                <a:cubicBezTo>
                  <a:pt x="7873" y="19495"/>
                  <a:pt x="7873" y="19495"/>
                  <a:pt x="7873" y="19495"/>
                </a:cubicBezTo>
                <a:cubicBezTo>
                  <a:pt x="7873" y="14006"/>
                  <a:pt x="7873" y="14006"/>
                  <a:pt x="7873" y="14006"/>
                </a:cubicBezTo>
                <a:cubicBezTo>
                  <a:pt x="7873" y="11167"/>
                  <a:pt x="16018" y="8328"/>
                  <a:pt x="19819" y="8328"/>
                </a:cubicBezTo>
                <a:cubicBezTo>
                  <a:pt x="99909" y="8328"/>
                  <a:pt x="99909" y="8328"/>
                  <a:pt x="99909" y="8328"/>
                </a:cubicBezTo>
                <a:cubicBezTo>
                  <a:pt x="103710" y="8328"/>
                  <a:pt x="111855" y="11167"/>
                  <a:pt x="111855" y="14006"/>
                </a:cubicBezTo>
                <a:lnTo>
                  <a:pt x="111855" y="19495"/>
                </a:lnTo>
                <a:close/>
                <a:moveTo>
                  <a:pt x="60000" y="108643"/>
                </a:moveTo>
                <a:lnTo>
                  <a:pt x="60000" y="108643"/>
                </a:lnTo>
                <a:cubicBezTo>
                  <a:pt x="63800" y="108643"/>
                  <a:pt x="67873" y="105993"/>
                  <a:pt x="67873" y="103154"/>
                </a:cubicBezTo>
                <a:cubicBezTo>
                  <a:pt x="67873" y="100315"/>
                  <a:pt x="63800" y="97665"/>
                  <a:pt x="60000" y="97665"/>
                </a:cubicBezTo>
                <a:cubicBezTo>
                  <a:pt x="55927" y="97665"/>
                  <a:pt x="51855" y="100315"/>
                  <a:pt x="51855" y="103154"/>
                </a:cubicBezTo>
                <a:cubicBezTo>
                  <a:pt x="51855" y="105993"/>
                  <a:pt x="55927" y="108643"/>
                  <a:pt x="60000" y="108643"/>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6" name="Shape 4726"/>
          <p:cNvSpPr/>
          <p:nvPr/>
        </p:nvSpPr>
        <p:spPr>
          <a:xfrm>
            <a:off x="4479151" y="1651967"/>
            <a:ext cx="241636" cy="306974"/>
          </a:xfrm>
          <a:custGeom>
            <a:avLst/>
            <a:gdLst/>
            <a:ahLst/>
            <a:cxnLst/>
            <a:rect l="0" t="0" r="0" b="0"/>
            <a:pathLst>
              <a:path w="120000" h="120000" extrusionOk="0">
                <a:moveTo>
                  <a:pt x="91497" y="97665"/>
                </a:moveTo>
                <a:lnTo>
                  <a:pt x="91497" y="97665"/>
                </a:lnTo>
                <a:cubicBezTo>
                  <a:pt x="91497" y="97665"/>
                  <a:pt x="88143" y="97665"/>
                  <a:pt x="88143" y="100315"/>
                </a:cubicBezTo>
                <a:cubicBezTo>
                  <a:pt x="88143" y="103154"/>
                  <a:pt x="91497" y="103154"/>
                  <a:pt x="91497" y="103154"/>
                </a:cubicBezTo>
                <a:cubicBezTo>
                  <a:pt x="95089" y="103154"/>
                  <a:pt x="98682" y="103154"/>
                  <a:pt x="98682" y="100315"/>
                </a:cubicBezTo>
                <a:cubicBezTo>
                  <a:pt x="98682" y="97665"/>
                  <a:pt x="95089" y="97665"/>
                  <a:pt x="91497" y="97665"/>
                </a:cubicBezTo>
                <a:close/>
                <a:moveTo>
                  <a:pt x="74011" y="80820"/>
                </a:moveTo>
                <a:lnTo>
                  <a:pt x="74011" y="80820"/>
                </a:lnTo>
                <a:cubicBezTo>
                  <a:pt x="70419" y="80820"/>
                  <a:pt x="70419" y="83659"/>
                  <a:pt x="70419" y="86498"/>
                </a:cubicBezTo>
                <a:cubicBezTo>
                  <a:pt x="70419" y="86498"/>
                  <a:pt x="70419" y="89148"/>
                  <a:pt x="74011" y="89148"/>
                </a:cubicBezTo>
                <a:cubicBezTo>
                  <a:pt x="77604" y="89148"/>
                  <a:pt x="77604" y="86498"/>
                  <a:pt x="77604" y="86498"/>
                </a:cubicBezTo>
                <a:cubicBezTo>
                  <a:pt x="77604" y="83659"/>
                  <a:pt x="77604" y="80820"/>
                  <a:pt x="74011" y="80820"/>
                </a:cubicBezTo>
                <a:close/>
                <a:moveTo>
                  <a:pt x="70419" y="97665"/>
                </a:moveTo>
                <a:lnTo>
                  <a:pt x="70419" y="97665"/>
                </a:lnTo>
                <a:cubicBezTo>
                  <a:pt x="67065" y="97665"/>
                  <a:pt x="63473" y="97665"/>
                  <a:pt x="63473" y="100315"/>
                </a:cubicBezTo>
                <a:cubicBezTo>
                  <a:pt x="63473" y="103154"/>
                  <a:pt x="67065" y="103154"/>
                  <a:pt x="70419" y="103154"/>
                </a:cubicBezTo>
                <a:cubicBezTo>
                  <a:pt x="70419" y="103154"/>
                  <a:pt x="74011" y="103154"/>
                  <a:pt x="74011" y="100315"/>
                </a:cubicBezTo>
                <a:cubicBezTo>
                  <a:pt x="74011" y="97665"/>
                  <a:pt x="70419" y="97665"/>
                  <a:pt x="70419" y="97665"/>
                </a:cubicBezTo>
                <a:close/>
                <a:moveTo>
                  <a:pt x="42395" y="89148"/>
                </a:moveTo>
                <a:lnTo>
                  <a:pt x="42395" y="89148"/>
                </a:lnTo>
                <a:cubicBezTo>
                  <a:pt x="35209" y="89148"/>
                  <a:pt x="35209" y="89148"/>
                  <a:pt x="35209" y="89148"/>
                </a:cubicBezTo>
                <a:cubicBezTo>
                  <a:pt x="35209" y="86498"/>
                  <a:pt x="35209" y="86498"/>
                  <a:pt x="35209" y="86498"/>
                </a:cubicBezTo>
                <a:cubicBezTo>
                  <a:pt x="35209" y="83659"/>
                  <a:pt x="35209" y="80820"/>
                  <a:pt x="31616" y="80820"/>
                </a:cubicBezTo>
                <a:cubicBezTo>
                  <a:pt x="28263" y="80820"/>
                  <a:pt x="28263" y="83659"/>
                  <a:pt x="28263" y="86498"/>
                </a:cubicBezTo>
                <a:cubicBezTo>
                  <a:pt x="28263" y="89148"/>
                  <a:pt x="28263" y="89148"/>
                  <a:pt x="28263" y="89148"/>
                </a:cubicBezTo>
                <a:cubicBezTo>
                  <a:pt x="21077" y="89148"/>
                  <a:pt x="21077" y="89148"/>
                  <a:pt x="21077" y="89148"/>
                </a:cubicBezTo>
                <a:lnTo>
                  <a:pt x="17485" y="91987"/>
                </a:lnTo>
                <a:cubicBezTo>
                  <a:pt x="17485" y="94826"/>
                  <a:pt x="21077" y="97665"/>
                  <a:pt x="21077" y="97665"/>
                </a:cubicBezTo>
                <a:cubicBezTo>
                  <a:pt x="28263" y="97665"/>
                  <a:pt x="28263" y="97665"/>
                  <a:pt x="28263" y="97665"/>
                </a:cubicBezTo>
                <a:cubicBezTo>
                  <a:pt x="28263" y="100315"/>
                  <a:pt x="28263" y="100315"/>
                  <a:pt x="28263" y="100315"/>
                </a:cubicBezTo>
                <a:cubicBezTo>
                  <a:pt x="28263" y="103154"/>
                  <a:pt x="28263" y="103154"/>
                  <a:pt x="31616" y="103154"/>
                </a:cubicBezTo>
                <a:cubicBezTo>
                  <a:pt x="35209" y="103154"/>
                  <a:pt x="35209" y="103154"/>
                  <a:pt x="35209" y="100315"/>
                </a:cubicBezTo>
                <a:cubicBezTo>
                  <a:pt x="35209" y="97665"/>
                  <a:pt x="35209" y="97665"/>
                  <a:pt x="35209" y="97665"/>
                </a:cubicBezTo>
                <a:cubicBezTo>
                  <a:pt x="42395" y="97665"/>
                  <a:pt x="42395" y="97665"/>
                  <a:pt x="42395" y="97665"/>
                </a:cubicBezTo>
                <a:cubicBezTo>
                  <a:pt x="42395" y="97665"/>
                  <a:pt x="45748" y="94826"/>
                  <a:pt x="45748" y="91987"/>
                </a:cubicBezTo>
                <a:lnTo>
                  <a:pt x="42395" y="89148"/>
                </a:lnTo>
                <a:close/>
                <a:moveTo>
                  <a:pt x="102275" y="0"/>
                </a:moveTo>
                <a:lnTo>
                  <a:pt x="102275" y="0"/>
                </a:lnTo>
                <a:cubicBezTo>
                  <a:pt x="17485" y="0"/>
                  <a:pt x="17485" y="0"/>
                  <a:pt x="17485" y="0"/>
                </a:cubicBezTo>
                <a:cubicBezTo>
                  <a:pt x="6946" y="0"/>
                  <a:pt x="0" y="5678"/>
                  <a:pt x="0" y="14006"/>
                </a:cubicBezTo>
                <a:cubicBezTo>
                  <a:pt x="0" y="103154"/>
                  <a:pt x="0" y="103154"/>
                  <a:pt x="0" y="103154"/>
                </a:cubicBezTo>
                <a:cubicBezTo>
                  <a:pt x="0" y="111482"/>
                  <a:pt x="6946" y="119810"/>
                  <a:pt x="17485" y="119810"/>
                </a:cubicBezTo>
                <a:cubicBezTo>
                  <a:pt x="102275" y="119810"/>
                  <a:pt x="102275" y="119810"/>
                  <a:pt x="102275" y="119810"/>
                </a:cubicBezTo>
                <a:cubicBezTo>
                  <a:pt x="112814" y="119810"/>
                  <a:pt x="119760" y="111482"/>
                  <a:pt x="119760" y="103154"/>
                </a:cubicBezTo>
                <a:cubicBezTo>
                  <a:pt x="119760" y="14006"/>
                  <a:pt x="119760" y="14006"/>
                  <a:pt x="119760" y="14006"/>
                </a:cubicBezTo>
                <a:cubicBezTo>
                  <a:pt x="119760" y="5678"/>
                  <a:pt x="112814" y="0"/>
                  <a:pt x="102275" y="0"/>
                </a:cubicBezTo>
                <a:close/>
                <a:moveTo>
                  <a:pt x="112814" y="103154"/>
                </a:moveTo>
                <a:lnTo>
                  <a:pt x="112814" y="103154"/>
                </a:lnTo>
                <a:cubicBezTo>
                  <a:pt x="112814" y="108643"/>
                  <a:pt x="105628" y="111482"/>
                  <a:pt x="102275" y="111482"/>
                </a:cubicBezTo>
                <a:cubicBezTo>
                  <a:pt x="17485" y="111482"/>
                  <a:pt x="17485" y="111482"/>
                  <a:pt x="17485" y="111482"/>
                </a:cubicBezTo>
                <a:cubicBezTo>
                  <a:pt x="14131" y="111482"/>
                  <a:pt x="6946" y="108643"/>
                  <a:pt x="6946" y="103154"/>
                </a:cubicBezTo>
                <a:cubicBezTo>
                  <a:pt x="6946" y="14006"/>
                  <a:pt x="6946" y="14006"/>
                  <a:pt x="6946" y="14006"/>
                </a:cubicBezTo>
                <a:cubicBezTo>
                  <a:pt x="6946" y="11167"/>
                  <a:pt x="14131" y="8328"/>
                  <a:pt x="17485" y="8328"/>
                </a:cubicBezTo>
                <a:cubicBezTo>
                  <a:pt x="102275" y="8328"/>
                  <a:pt x="102275" y="8328"/>
                  <a:pt x="102275" y="8328"/>
                </a:cubicBezTo>
                <a:cubicBezTo>
                  <a:pt x="105628" y="8328"/>
                  <a:pt x="112814" y="11167"/>
                  <a:pt x="112814" y="14006"/>
                </a:cubicBezTo>
                <a:lnTo>
                  <a:pt x="112814" y="103154"/>
                </a:lnTo>
                <a:close/>
                <a:moveTo>
                  <a:pt x="98682" y="80820"/>
                </a:moveTo>
                <a:lnTo>
                  <a:pt x="98682" y="80820"/>
                </a:lnTo>
                <a:cubicBezTo>
                  <a:pt x="95089" y="80820"/>
                  <a:pt x="91497" y="83659"/>
                  <a:pt x="91497" y="86498"/>
                </a:cubicBezTo>
                <a:cubicBezTo>
                  <a:pt x="91497" y="86498"/>
                  <a:pt x="95089" y="89148"/>
                  <a:pt x="98682" y="89148"/>
                </a:cubicBezTo>
                <a:lnTo>
                  <a:pt x="102275" y="86498"/>
                </a:lnTo>
                <a:cubicBezTo>
                  <a:pt x="102275" y="83659"/>
                  <a:pt x="98682" y="80820"/>
                  <a:pt x="98682" y="80820"/>
                </a:cubicBezTo>
                <a:close/>
                <a:moveTo>
                  <a:pt x="91497" y="14006"/>
                </a:moveTo>
                <a:lnTo>
                  <a:pt x="91497" y="14006"/>
                </a:lnTo>
                <a:cubicBezTo>
                  <a:pt x="28263" y="14006"/>
                  <a:pt x="28263" y="14006"/>
                  <a:pt x="28263" y="14006"/>
                </a:cubicBezTo>
                <a:cubicBezTo>
                  <a:pt x="21077" y="14006"/>
                  <a:pt x="17485" y="19495"/>
                  <a:pt x="17485" y="22334"/>
                </a:cubicBezTo>
                <a:cubicBezTo>
                  <a:pt x="17485" y="67003"/>
                  <a:pt x="17485" y="67003"/>
                  <a:pt x="17485" y="67003"/>
                </a:cubicBezTo>
                <a:cubicBezTo>
                  <a:pt x="17485" y="69652"/>
                  <a:pt x="21077" y="75331"/>
                  <a:pt x="28263" y="75331"/>
                </a:cubicBezTo>
                <a:cubicBezTo>
                  <a:pt x="91497" y="75331"/>
                  <a:pt x="91497" y="75331"/>
                  <a:pt x="91497" y="75331"/>
                </a:cubicBezTo>
                <a:cubicBezTo>
                  <a:pt x="98682" y="75331"/>
                  <a:pt x="102275" y="69652"/>
                  <a:pt x="102275" y="67003"/>
                </a:cubicBezTo>
                <a:cubicBezTo>
                  <a:pt x="102275" y="22334"/>
                  <a:pt x="102275" y="22334"/>
                  <a:pt x="102275" y="22334"/>
                </a:cubicBezTo>
                <a:cubicBezTo>
                  <a:pt x="102275" y="19495"/>
                  <a:pt x="98682" y="14006"/>
                  <a:pt x="91497" y="14006"/>
                </a:cubicBezTo>
                <a:close/>
                <a:moveTo>
                  <a:pt x="91497" y="64164"/>
                </a:moveTo>
                <a:lnTo>
                  <a:pt x="91497" y="64164"/>
                </a:lnTo>
                <a:cubicBezTo>
                  <a:pt x="91497" y="64164"/>
                  <a:pt x="91497" y="67003"/>
                  <a:pt x="88143" y="67003"/>
                </a:cubicBezTo>
                <a:cubicBezTo>
                  <a:pt x="31616" y="67003"/>
                  <a:pt x="31616" y="67003"/>
                  <a:pt x="31616" y="67003"/>
                </a:cubicBezTo>
                <a:cubicBezTo>
                  <a:pt x="28263" y="67003"/>
                  <a:pt x="28263" y="64164"/>
                  <a:pt x="28263" y="64164"/>
                </a:cubicBezTo>
                <a:cubicBezTo>
                  <a:pt x="28263" y="25173"/>
                  <a:pt x="28263" y="25173"/>
                  <a:pt x="28263" y="25173"/>
                </a:cubicBezTo>
                <a:cubicBezTo>
                  <a:pt x="28263" y="25173"/>
                  <a:pt x="28263" y="22334"/>
                  <a:pt x="31616" y="22334"/>
                </a:cubicBezTo>
                <a:cubicBezTo>
                  <a:pt x="88143" y="22334"/>
                  <a:pt x="88143" y="22334"/>
                  <a:pt x="88143" y="22334"/>
                </a:cubicBezTo>
                <a:cubicBezTo>
                  <a:pt x="91497" y="22334"/>
                  <a:pt x="91497" y="25173"/>
                  <a:pt x="91497" y="25173"/>
                </a:cubicBezTo>
                <a:lnTo>
                  <a:pt x="91497" y="64164"/>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8" name="Shape 4728"/>
          <p:cNvSpPr/>
          <p:nvPr/>
        </p:nvSpPr>
        <p:spPr>
          <a:xfrm>
            <a:off x="3468516" y="1701365"/>
            <a:ext cx="305130" cy="206413"/>
          </a:xfrm>
          <a:custGeom>
            <a:avLst/>
            <a:gdLst/>
            <a:ahLst/>
            <a:cxnLst/>
            <a:rect l="0" t="0" r="0" b="0"/>
            <a:pathLst>
              <a:path w="120000" h="120000" extrusionOk="0">
                <a:moveTo>
                  <a:pt x="19495" y="74299"/>
                </a:moveTo>
                <a:lnTo>
                  <a:pt x="19495" y="74299"/>
                </a:lnTo>
                <a:cubicBezTo>
                  <a:pt x="16656" y="74299"/>
                  <a:pt x="13817" y="78504"/>
                  <a:pt x="13817" y="82710"/>
                </a:cubicBezTo>
                <a:cubicBezTo>
                  <a:pt x="13817" y="82710"/>
                  <a:pt x="16656" y="86635"/>
                  <a:pt x="19495" y="86635"/>
                </a:cubicBezTo>
                <a:lnTo>
                  <a:pt x="22145" y="82710"/>
                </a:lnTo>
                <a:cubicBezTo>
                  <a:pt x="22145" y="78504"/>
                  <a:pt x="19495" y="74299"/>
                  <a:pt x="19495" y="74299"/>
                </a:cubicBezTo>
                <a:close/>
                <a:moveTo>
                  <a:pt x="86309" y="20747"/>
                </a:moveTo>
                <a:lnTo>
                  <a:pt x="86309" y="20747"/>
                </a:lnTo>
                <a:cubicBezTo>
                  <a:pt x="33312" y="20747"/>
                  <a:pt x="33312" y="20747"/>
                  <a:pt x="33312" y="20747"/>
                </a:cubicBezTo>
                <a:cubicBezTo>
                  <a:pt x="30662" y="20747"/>
                  <a:pt x="30662" y="24672"/>
                  <a:pt x="30662" y="24672"/>
                </a:cubicBezTo>
                <a:cubicBezTo>
                  <a:pt x="30662" y="90841"/>
                  <a:pt x="30662" y="90841"/>
                  <a:pt x="30662" y="90841"/>
                </a:cubicBezTo>
                <a:cubicBezTo>
                  <a:pt x="30662" y="95046"/>
                  <a:pt x="30662" y="99252"/>
                  <a:pt x="33312" y="99252"/>
                </a:cubicBezTo>
                <a:cubicBezTo>
                  <a:pt x="86309" y="99252"/>
                  <a:pt x="86309" y="99252"/>
                  <a:pt x="86309" y="99252"/>
                </a:cubicBezTo>
                <a:cubicBezTo>
                  <a:pt x="86309" y="99252"/>
                  <a:pt x="89148" y="95046"/>
                  <a:pt x="89148" y="90841"/>
                </a:cubicBezTo>
                <a:cubicBezTo>
                  <a:pt x="89148" y="24672"/>
                  <a:pt x="89148" y="24672"/>
                  <a:pt x="89148" y="24672"/>
                </a:cubicBezTo>
                <a:lnTo>
                  <a:pt x="86309" y="20747"/>
                </a:lnTo>
                <a:close/>
                <a:moveTo>
                  <a:pt x="80630" y="82710"/>
                </a:moveTo>
                <a:lnTo>
                  <a:pt x="80630" y="82710"/>
                </a:lnTo>
                <a:cubicBezTo>
                  <a:pt x="80630" y="82710"/>
                  <a:pt x="80630" y="86635"/>
                  <a:pt x="77981" y="86635"/>
                </a:cubicBezTo>
                <a:cubicBezTo>
                  <a:pt x="41829" y="86635"/>
                  <a:pt x="41829" y="86635"/>
                  <a:pt x="41829" y="86635"/>
                </a:cubicBezTo>
                <a:cubicBezTo>
                  <a:pt x="38990" y="86635"/>
                  <a:pt x="36151" y="82710"/>
                  <a:pt x="36151" y="82710"/>
                </a:cubicBezTo>
                <a:cubicBezTo>
                  <a:pt x="36151" y="37289"/>
                  <a:pt x="36151" y="37289"/>
                  <a:pt x="36151" y="37289"/>
                </a:cubicBezTo>
                <a:cubicBezTo>
                  <a:pt x="36151" y="33084"/>
                  <a:pt x="38990" y="33084"/>
                  <a:pt x="41829" y="33084"/>
                </a:cubicBezTo>
                <a:cubicBezTo>
                  <a:pt x="77981" y="33084"/>
                  <a:pt x="77981" y="33084"/>
                  <a:pt x="77981" y="33084"/>
                </a:cubicBezTo>
                <a:cubicBezTo>
                  <a:pt x="80630" y="33084"/>
                  <a:pt x="80630" y="33084"/>
                  <a:pt x="80630" y="37289"/>
                </a:cubicBezTo>
                <a:lnTo>
                  <a:pt x="80630" y="82710"/>
                </a:lnTo>
                <a:close/>
                <a:moveTo>
                  <a:pt x="19495" y="53831"/>
                </a:moveTo>
                <a:lnTo>
                  <a:pt x="19495" y="53831"/>
                </a:lnTo>
                <a:cubicBezTo>
                  <a:pt x="16656" y="53831"/>
                  <a:pt x="13817" y="57757"/>
                  <a:pt x="13817" y="57757"/>
                </a:cubicBezTo>
                <a:cubicBezTo>
                  <a:pt x="13817" y="61962"/>
                  <a:pt x="16656" y="66168"/>
                  <a:pt x="19495" y="66168"/>
                </a:cubicBezTo>
                <a:cubicBezTo>
                  <a:pt x="19495" y="66168"/>
                  <a:pt x="22145" y="61962"/>
                  <a:pt x="22145" y="57757"/>
                </a:cubicBezTo>
                <a:lnTo>
                  <a:pt x="19495" y="53831"/>
                </a:lnTo>
                <a:close/>
                <a:moveTo>
                  <a:pt x="102965" y="0"/>
                </a:moveTo>
                <a:lnTo>
                  <a:pt x="102965" y="0"/>
                </a:lnTo>
                <a:cubicBezTo>
                  <a:pt x="13817" y="0"/>
                  <a:pt x="13817" y="0"/>
                  <a:pt x="13817" y="0"/>
                </a:cubicBezTo>
                <a:cubicBezTo>
                  <a:pt x="5488" y="0"/>
                  <a:pt x="0" y="8411"/>
                  <a:pt x="0" y="20747"/>
                </a:cubicBezTo>
                <a:cubicBezTo>
                  <a:pt x="0" y="99252"/>
                  <a:pt x="0" y="99252"/>
                  <a:pt x="0" y="99252"/>
                </a:cubicBezTo>
                <a:cubicBezTo>
                  <a:pt x="0" y="111588"/>
                  <a:pt x="5488" y="119719"/>
                  <a:pt x="13817" y="119719"/>
                </a:cubicBezTo>
                <a:cubicBezTo>
                  <a:pt x="102965" y="119719"/>
                  <a:pt x="102965" y="119719"/>
                  <a:pt x="102965" y="119719"/>
                </a:cubicBezTo>
                <a:cubicBezTo>
                  <a:pt x="111293" y="119719"/>
                  <a:pt x="119810" y="111588"/>
                  <a:pt x="119810" y="99252"/>
                </a:cubicBezTo>
                <a:cubicBezTo>
                  <a:pt x="119810" y="20747"/>
                  <a:pt x="119810" y="20747"/>
                  <a:pt x="119810" y="20747"/>
                </a:cubicBezTo>
                <a:cubicBezTo>
                  <a:pt x="119810" y="8411"/>
                  <a:pt x="111293" y="0"/>
                  <a:pt x="102965" y="0"/>
                </a:cubicBezTo>
                <a:close/>
                <a:moveTo>
                  <a:pt x="111293" y="99252"/>
                </a:moveTo>
                <a:lnTo>
                  <a:pt x="111293" y="99252"/>
                </a:lnTo>
                <a:cubicBezTo>
                  <a:pt x="111293" y="103177"/>
                  <a:pt x="108643" y="107383"/>
                  <a:pt x="102965" y="107383"/>
                </a:cubicBezTo>
                <a:cubicBezTo>
                  <a:pt x="13817" y="107383"/>
                  <a:pt x="13817" y="107383"/>
                  <a:pt x="13817" y="107383"/>
                </a:cubicBezTo>
                <a:cubicBezTo>
                  <a:pt x="10977" y="107383"/>
                  <a:pt x="8328" y="103177"/>
                  <a:pt x="8328" y="99252"/>
                </a:cubicBezTo>
                <a:cubicBezTo>
                  <a:pt x="8328" y="20747"/>
                  <a:pt x="8328" y="20747"/>
                  <a:pt x="8328" y="20747"/>
                </a:cubicBezTo>
                <a:cubicBezTo>
                  <a:pt x="8328" y="16542"/>
                  <a:pt x="10977" y="8411"/>
                  <a:pt x="13817" y="8411"/>
                </a:cubicBezTo>
                <a:cubicBezTo>
                  <a:pt x="102965" y="8411"/>
                  <a:pt x="102965" y="8411"/>
                  <a:pt x="102965" y="8411"/>
                </a:cubicBezTo>
                <a:cubicBezTo>
                  <a:pt x="108643" y="8411"/>
                  <a:pt x="111293" y="16542"/>
                  <a:pt x="111293" y="20747"/>
                </a:cubicBezTo>
                <a:lnTo>
                  <a:pt x="111293" y="99252"/>
                </a:lnTo>
                <a:close/>
                <a:moveTo>
                  <a:pt x="100315" y="53831"/>
                </a:moveTo>
                <a:lnTo>
                  <a:pt x="100315" y="53831"/>
                </a:lnTo>
                <a:cubicBezTo>
                  <a:pt x="97476" y="53831"/>
                  <a:pt x="97476" y="57757"/>
                  <a:pt x="97476" y="57757"/>
                </a:cubicBezTo>
                <a:cubicBezTo>
                  <a:pt x="97476" y="61962"/>
                  <a:pt x="97476" y="66168"/>
                  <a:pt x="100315" y="66168"/>
                </a:cubicBezTo>
                <a:cubicBezTo>
                  <a:pt x="102965" y="66168"/>
                  <a:pt x="102965" y="61962"/>
                  <a:pt x="102965" y="57757"/>
                </a:cubicBezTo>
                <a:cubicBezTo>
                  <a:pt x="102965" y="57757"/>
                  <a:pt x="102965" y="53831"/>
                  <a:pt x="100315" y="53831"/>
                </a:cubicBezTo>
                <a:close/>
                <a:moveTo>
                  <a:pt x="100315" y="74299"/>
                </a:moveTo>
                <a:lnTo>
                  <a:pt x="100315" y="74299"/>
                </a:lnTo>
                <a:cubicBezTo>
                  <a:pt x="97476" y="74299"/>
                  <a:pt x="97476" y="78504"/>
                  <a:pt x="97476" y="82710"/>
                </a:cubicBezTo>
                <a:cubicBezTo>
                  <a:pt x="97476" y="82710"/>
                  <a:pt x="97476" y="86635"/>
                  <a:pt x="100315" y="86635"/>
                </a:cubicBezTo>
                <a:cubicBezTo>
                  <a:pt x="102965" y="86635"/>
                  <a:pt x="102965" y="82710"/>
                  <a:pt x="102965" y="82710"/>
                </a:cubicBezTo>
                <a:cubicBezTo>
                  <a:pt x="102965" y="78504"/>
                  <a:pt x="102965" y="74299"/>
                  <a:pt x="100315" y="74299"/>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0" name="Shape 4730"/>
          <p:cNvSpPr/>
          <p:nvPr/>
        </p:nvSpPr>
        <p:spPr>
          <a:xfrm>
            <a:off x="2563706" y="1651967"/>
            <a:ext cx="135810" cy="306974"/>
          </a:xfrm>
          <a:custGeom>
            <a:avLst/>
            <a:gdLst/>
            <a:ahLst/>
            <a:cxnLst/>
            <a:rect l="0" t="0" r="0" b="0"/>
            <a:pathLst>
              <a:path w="120000" h="120000" extrusionOk="0">
                <a:moveTo>
                  <a:pt x="119572" y="30662"/>
                </a:moveTo>
                <a:lnTo>
                  <a:pt x="119572" y="30662"/>
                </a:lnTo>
                <a:cubicBezTo>
                  <a:pt x="119572" y="14006"/>
                  <a:pt x="88398" y="0"/>
                  <a:pt x="56797" y="0"/>
                </a:cubicBezTo>
                <a:cubicBezTo>
                  <a:pt x="25195" y="0"/>
                  <a:pt x="0" y="14006"/>
                  <a:pt x="0" y="30662"/>
                </a:cubicBezTo>
                <a:cubicBezTo>
                  <a:pt x="0" y="44668"/>
                  <a:pt x="19217" y="55835"/>
                  <a:pt x="50391" y="58485"/>
                </a:cubicBezTo>
                <a:lnTo>
                  <a:pt x="50391" y="58485"/>
                </a:lnTo>
                <a:cubicBezTo>
                  <a:pt x="50391" y="114321"/>
                  <a:pt x="50391" y="114321"/>
                  <a:pt x="50391" y="114321"/>
                </a:cubicBezTo>
                <a:cubicBezTo>
                  <a:pt x="50391" y="117160"/>
                  <a:pt x="56797" y="119810"/>
                  <a:pt x="56797" y="119810"/>
                </a:cubicBezTo>
                <a:cubicBezTo>
                  <a:pt x="63202" y="119810"/>
                  <a:pt x="69181" y="117160"/>
                  <a:pt x="69181" y="114321"/>
                </a:cubicBezTo>
                <a:cubicBezTo>
                  <a:pt x="69181" y="58485"/>
                  <a:pt x="69181" y="58485"/>
                  <a:pt x="69181" y="58485"/>
                </a:cubicBezTo>
                <a:lnTo>
                  <a:pt x="69181" y="58485"/>
                </a:lnTo>
                <a:cubicBezTo>
                  <a:pt x="94377" y="55835"/>
                  <a:pt x="119572" y="44668"/>
                  <a:pt x="119572" y="30662"/>
                </a:cubicBezTo>
                <a:close/>
                <a:moveTo>
                  <a:pt x="56797" y="52996"/>
                </a:moveTo>
                <a:lnTo>
                  <a:pt x="56797" y="52996"/>
                </a:lnTo>
                <a:cubicBezTo>
                  <a:pt x="38007" y="52996"/>
                  <a:pt x="19217" y="41829"/>
                  <a:pt x="19217" y="30662"/>
                </a:cubicBezTo>
                <a:cubicBezTo>
                  <a:pt x="19217" y="16845"/>
                  <a:pt x="38007" y="8328"/>
                  <a:pt x="56797" y="8328"/>
                </a:cubicBezTo>
                <a:cubicBezTo>
                  <a:pt x="81992" y="8328"/>
                  <a:pt x="100782" y="16845"/>
                  <a:pt x="100782" y="30662"/>
                </a:cubicBezTo>
                <a:cubicBezTo>
                  <a:pt x="100782" y="41829"/>
                  <a:pt x="81992" y="52996"/>
                  <a:pt x="56797" y="52996"/>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2" name="Shape 4732"/>
          <p:cNvSpPr/>
          <p:nvPr/>
        </p:nvSpPr>
        <p:spPr>
          <a:xfrm>
            <a:off x="1607747" y="1651967"/>
            <a:ext cx="100535" cy="306974"/>
          </a:xfrm>
          <a:custGeom>
            <a:avLst/>
            <a:gdLst/>
            <a:ahLst/>
            <a:cxnLst/>
            <a:rect l="0" t="0" r="0" b="0"/>
            <a:pathLst>
              <a:path w="120000" h="120000" extrusionOk="0">
                <a:moveTo>
                  <a:pt x="102028" y="0"/>
                </a:moveTo>
                <a:lnTo>
                  <a:pt x="102028" y="0"/>
                </a:lnTo>
                <a:lnTo>
                  <a:pt x="93913" y="2839"/>
                </a:lnTo>
                <a:cubicBezTo>
                  <a:pt x="93913" y="30662"/>
                  <a:pt x="93913" y="30662"/>
                  <a:pt x="93913" y="30662"/>
                </a:cubicBezTo>
                <a:cubicBezTo>
                  <a:pt x="93913" y="36151"/>
                  <a:pt x="85217" y="39179"/>
                  <a:pt x="68405" y="39179"/>
                </a:cubicBezTo>
                <a:cubicBezTo>
                  <a:pt x="68405" y="2839"/>
                  <a:pt x="68405" y="2839"/>
                  <a:pt x="68405" y="2839"/>
                </a:cubicBezTo>
                <a:cubicBezTo>
                  <a:pt x="68405" y="2839"/>
                  <a:pt x="68405" y="0"/>
                  <a:pt x="59710" y="0"/>
                </a:cubicBezTo>
                <a:cubicBezTo>
                  <a:pt x="51014" y="0"/>
                  <a:pt x="51014" y="2839"/>
                  <a:pt x="51014" y="2839"/>
                </a:cubicBezTo>
                <a:cubicBezTo>
                  <a:pt x="51014" y="39179"/>
                  <a:pt x="51014" y="39179"/>
                  <a:pt x="51014" y="39179"/>
                </a:cubicBezTo>
                <a:cubicBezTo>
                  <a:pt x="34202" y="39179"/>
                  <a:pt x="25507" y="36151"/>
                  <a:pt x="25507" y="30662"/>
                </a:cubicBezTo>
                <a:cubicBezTo>
                  <a:pt x="25507" y="2839"/>
                  <a:pt x="25507" y="2839"/>
                  <a:pt x="25507" y="2839"/>
                </a:cubicBezTo>
                <a:lnTo>
                  <a:pt x="16811" y="0"/>
                </a:lnTo>
                <a:cubicBezTo>
                  <a:pt x="8695" y="0"/>
                  <a:pt x="0" y="2839"/>
                  <a:pt x="0" y="2839"/>
                </a:cubicBezTo>
                <a:cubicBezTo>
                  <a:pt x="0" y="30662"/>
                  <a:pt x="0" y="30662"/>
                  <a:pt x="0" y="30662"/>
                </a:cubicBezTo>
                <a:cubicBezTo>
                  <a:pt x="0" y="39179"/>
                  <a:pt x="25507" y="47318"/>
                  <a:pt x="51014" y="47318"/>
                </a:cubicBezTo>
                <a:cubicBezTo>
                  <a:pt x="51014" y="114321"/>
                  <a:pt x="51014" y="114321"/>
                  <a:pt x="51014" y="114321"/>
                </a:cubicBezTo>
                <a:cubicBezTo>
                  <a:pt x="51014" y="117160"/>
                  <a:pt x="51014" y="119810"/>
                  <a:pt x="59710" y="119810"/>
                </a:cubicBezTo>
                <a:cubicBezTo>
                  <a:pt x="68405" y="119810"/>
                  <a:pt x="68405" y="117160"/>
                  <a:pt x="68405" y="114321"/>
                </a:cubicBezTo>
                <a:cubicBezTo>
                  <a:pt x="68405" y="47318"/>
                  <a:pt x="68405" y="47318"/>
                  <a:pt x="68405" y="47318"/>
                </a:cubicBezTo>
                <a:cubicBezTo>
                  <a:pt x="93913" y="47318"/>
                  <a:pt x="119420" y="39179"/>
                  <a:pt x="119420" y="30662"/>
                </a:cubicBezTo>
                <a:cubicBezTo>
                  <a:pt x="119420" y="2839"/>
                  <a:pt x="119420" y="2839"/>
                  <a:pt x="119420" y="2839"/>
                </a:cubicBezTo>
                <a:cubicBezTo>
                  <a:pt x="119420" y="2839"/>
                  <a:pt x="110724" y="0"/>
                  <a:pt x="102028" y="0"/>
                </a:cubicBezTo>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4" name="Shape 4734"/>
          <p:cNvSpPr/>
          <p:nvPr/>
        </p:nvSpPr>
        <p:spPr>
          <a:xfrm>
            <a:off x="5449220" y="1179154"/>
            <a:ext cx="253982" cy="269925"/>
          </a:xfrm>
          <a:custGeom>
            <a:avLst/>
            <a:gdLst/>
            <a:ahLst/>
            <a:cxnLst/>
            <a:rect l="0" t="0" r="0" b="0"/>
            <a:pathLst>
              <a:path w="120000" h="120000" extrusionOk="0">
                <a:moveTo>
                  <a:pt x="119774" y="9428"/>
                </a:moveTo>
                <a:lnTo>
                  <a:pt x="119774" y="9428"/>
                </a:lnTo>
                <a:cubicBezTo>
                  <a:pt x="119774" y="6214"/>
                  <a:pt x="119774" y="6214"/>
                  <a:pt x="119774" y="6214"/>
                </a:cubicBezTo>
                <a:cubicBezTo>
                  <a:pt x="119774" y="3214"/>
                  <a:pt x="119774" y="3214"/>
                  <a:pt x="116384" y="0"/>
                </a:cubicBezTo>
                <a:lnTo>
                  <a:pt x="116384" y="0"/>
                </a:lnTo>
                <a:cubicBezTo>
                  <a:pt x="3163" y="0"/>
                  <a:pt x="3163" y="0"/>
                  <a:pt x="3163" y="0"/>
                </a:cubicBezTo>
                <a:cubicBezTo>
                  <a:pt x="3163" y="0"/>
                  <a:pt x="3163" y="0"/>
                  <a:pt x="0" y="3214"/>
                </a:cubicBezTo>
                <a:cubicBezTo>
                  <a:pt x="0" y="3214"/>
                  <a:pt x="0" y="6214"/>
                  <a:pt x="0" y="9428"/>
                </a:cubicBezTo>
                <a:cubicBezTo>
                  <a:pt x="56497" y="72428"/>
                  <a:pt x="56497" y="72428"/>
                  <a:pt x="56497" y="72428"/>
                </a:cubicBezTo>
                <a:cubicBezTo>
                  <a:pt x="56497" y="110357"/>
                  <a:pt x="56497" y="110357"/>
                  <a:pt x="56497" y="110357"/>
                </a:cubicBezTo>
                <a:cubicBezTo>
                  <a:pt x="39774" y="110357"/>
                  <a:pt x="39774" y="110357"/>
                  <a:pt x="39774" y="110357"/>
                </a:cubicBezTo>
                <a:cubicBezTo>
                  <a:pt x="36610" y="110357"/>
                  <a:pt x="36610" y="113571"/>
                  <a:pt x="36610" y="113571"/>
                </a:cubicBezTo>
                <a:cubicBezTo>
                  <a:pt x="36610" y="116785"/>
                  <a:pt x="36610" y="119785"/>
                  <a:pt x="39774" y="119785"/>
                </a:cubicBezTo>
                <a:cubicBezTo>
                  <a:pt x="82937" y="119785"/>
                  <a:pt x="82937" y="119785"/>
                  <a:pt x="82937" y="119785"/>
                </a:cubicBezTo>
                <a:cubicBezTo>
                  <a:pt x="86553" y="119785"/>
                  <a:pt x="89717" y="116785"/>
                  <a:pt x="89717" y="113571"/>
                </a:cubicBezTo>
                <a:cubicBezTo>
                  <a:pt x="89717" y="113571"/>
                  <a:pt x="86553" y="110357"/>
                  <a:pt x="82937" y="110357"/>
                </a:cubicBezTo>
                <a:cubicBezTo>
                  <a:pt x="66440" y="110357"/>
                  <a:pt x="66440" y="110357"/>
                  <a:pt x="66440" y="110357"/>
                </a:cubicBezTo>
                <a:cubicBezTo>
                  <a:pt x="66440" y="72428"/>
                  <a:pt x="66440" y="72428"/>
                  <a:pt x="66440" y="72428"/>
                </a:cubicBezTo>
                <a:lnTo>
                  <a:pt x="119774" y="9428"/>
                </a:lnTo>
                <a:close/>
                <a:moveTo>
                  <a:pt x="63050" y="63000"/>
                </a:moveTo>
                <a:lnTo>
                  <a:pt x="63050" y="63000"/>
                </a:lnTo>
                <a:cubicBezTo>
                  <a:pt x="13107" y="9428"/>
                  <a:pt x="13107" y="9428"/>
                  <a:pt x="13107" y="9428"/>
                </a:cubicBezTo>
                <a:cubicBezTo>
                  <a:pt x="106440" y="9428"/>
                  <a:pt x="106440" y="9428"/>
                  <a:pt x="106440" y="9428"/>
                </a:cubicBezTo>
                <a:lnTo>
                  <a:pt x="63050" y="63000"/>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6" name="Shape 4736"/>
          <p:cNvSpPr/>
          <p:nvPr/>
        </p:nvSpPr>
        <p:spPr>
          <a:xfrm>
            <a:off x="4479151" y="1165040"/>
            <a:ext cx="241636" cy="296389"/>
          </a:xfrm>
          <a:custGeom>
            <a:avLst/>
            <a:gdLst/>
            <a:ahLst/>
            <a:cxnLst/>
            <a:rect l="0" t="0" r="0" b="0"/>
            <a:pathLst>
              <a:path w="120000" h="120000" extrusionOk="0">
                <a:moveTo>
                  <a:pt x="105628" y="25589"/>
                </a:moveTo>
                <a:lnTo>
                  <a:pt x="105628" y="25589"/>
                </a:lnTo>
                <a:cubicBezTo>
                  <a:pt x="84550" y="31405"/>
                  <a:pt x="81197" y="42649"/>
                  <a:pt x="84550" y="51179"/>
                </a:cubicBezTo>
                <a:cubicBezTo>
                  <a:pt x="67065" y="37027"/>
                  <a:pt x="70419" y="22681"/>
                  <a:pt x="70419" y="0"/>
                </a:cubicBezTo>
                <a:cubicBezTo>
                  <a:pt x="21077" y="14151"/>
                  <a:pt x="31616" y="54087"/>
                  <a:pt x="31616" y="68432"/>
                </a:cubicBezTo>
                <a:cubicBezTo>
                  <a:pt x="21077" y="59903"/>
                  <a:pt x="17485" y="39741"/>
                  <a:pt x="17485" y="39741"/>
                </a:cubicBezTo>
                <a:cubicBezTo>
                  <a:pt x="3353" y="45557"/>
                  <a:pt x="0" y="59903"/>
                  <a:pt x="0" y="71147"/>
                </a:cubicBezTo>
                <a:cubicBezTo>
                  <a:pt x="0" y="99838"/>
                  <a:pt x="24670" y="119806"/>
                  <a:pt x="59880" y="119806"/>
                </a:cubicBezTo>
                <a:cubicBezTo>
                  <a:pt x="95089" y="119806"/>
                  <a:pt x="119760" y="99838"/>
                  <a:pt x="119760" y="71147"/>
                </a:cubicBezTo>
                <a:cubicBezTo>
                  <a:pt x="119760" y="54087"/>
                  <a:pt x="105628" y="48465"/>
                  <a:pt x="105628" y="25589"/>
                </a:cubicBezTo>
                <a:close/>
                <a:moveTo>
                  <a:pt x="63473" y="113990"/>
                </a:moveTo>
                <a:lnTo>
                  <a:pt x="63473" y="113990"/>
                </a:lnTo>
                <a:cubicBezTo>
                  <a:pt x="31616" y="113990"/>
                  <a:pt x="6946" y="94022"/>
                  <a:pt x="6946" y="68432"/>
                </a:cubicBezTo>
                <a:cubicBezTo>
                  <a:pt x="6946" y="65525"/>
                  <a:pt x="6946" y="59903"/>
                  <a:pt x="14131" y="56995"/>
                </a:cubicBezTo>
                <a:cubicBezTo>
                  <a:pt x="14131" y="59903"/>
                  <a:pt x="21077" y="79870"/>
                  <a:pt x="42395" y="76962"/>
                </a:cubicBezTo>
                <a:cubicBezTo>
                  <a:pt x="42395" y="62617"/>
                  <a:pt x="35209" y="22681"/>
                  <a:pt x="59880" y="11243"/>
                </a:cubicBezTo>
                <a:cubicBezTo>
                  <a:pt x="59880" y="31405"/>
                  <a:pt x="63473" y="59903"/>
                  <a:pt x="91497" y="62617"/>
                </a:cubicBezTo>
                <a:cubicBezTo>
                  <a:pt x="91497" y="54087"/>
                  <a:pt x="91497" y="42649"/>
                  <a:pt x="98682" y="39741"/>
                </a:cubicBezTo>
                <a:cubicBezTo>
                  <a:pt x="98682" y="51179"/>
                  <a:pt x="112814" y="59903"/>
                  <a:pt x="112814" y="71147"/>
                </a:cubicBezTo>
                <a:cubicBezTo>
                  <a:pt x="112814" y="94022"/>
                  <a:pt x="84550" y="113990"/>
                  <a:pt x="63473" y="11399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8" name="Shape 4738"/>
          <p:cNvSpPr/>
          <p:nvPr/>
        </p:nvSpPr>
        <p:spPr>
          <a:xfrm>
            <a:off x="3468516" y="1165040"/>
            <a:ext cx="305130" cy="296389"/>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40" name="Shape 4740"/>
          <p:cNvSpPr/>
          <p:nvPr/>
        </p:nvSpPr>
        <p:spPr>
          <a:xfrm>
            <a:off x="2484338" y="1165040"/>
            <a:ext cx="305130" cy="296389"/>
          </a:xfrm>
          <a:custGeom>
            <a:avLst/>
            <a:gdLst/>
            <a:ahLst/>
            <a:cxnLst/>
            <a:rect l="0" t="0" r="0" b="0"/>
            <a:pathLst>
              <a:path w="120000" h="120000" extrusionOk="0">
                <a:moveTo>
                  <a:pt x="33501" y="37027"/>
                </a:moveTo>
                <a:lnTo>
                  <a:pt x="33501" y="37027"/>
                </a:lnTo>
                <a:lnTo>
                  <a:pt x="30662" y="39741"/>
                </a:lnTo>
                <a:cubicBezTo>
                  <a:pt x="30662" y="79870"/>
                  <a:pt x="30662" y="79870"/>
                  <a:pt x="30662" y="79870"/>
                </a:cubicBezTo>
                <a:lnTo>
                  <a:pt x="33501" y="82584"/>
                </a:lnTo>
                <a:cubicBezTo>
                  <a:pt x="36340" y="82584"/>
                  <a:pt x="39179" y="79870"/>
                  <a:pt x="39179" y="79870"/>
                </a:cubicBezTo>
                <a:cubicBezTo>
                  <a:pt x="39179" y="39741"/>
                  <a:pt x="39179" y="39741"/>
                  <a:pt x="39179" y="39741"/>
                </a:cubicBezTo>
                <a:cubicBezTo>
                  <a:pt x="39179" y="39741"/>
                  <a:pt x="36340" y="37027"/>
                  <a:pt x="33501" y="37027"/>
                </a:cubicBezTo>
                <a:close/>
                <a:moveTo>
                  <a:pt x="64164" y="48465"/>
                </a:moveTo>
                <a:lnTo>
                  <a:pt x="64164" y="48465"/>
                </a:lnTo>
                <a:cubicBezTo>
                  <a:pt x="61324" y="48465"/>
                  <a:pt x="61324" y="51179"/>
                  <a:pt x="61324" y="51179"/>
                </a:cubicBezTo>
                <a:cubicBezTo>
                  <a:pt x="61324" y="74054"/>
                  <a:pt x="61324" y="74054"/>
                  <a:pt x="61324" y="74054"/>
                </a:cubicBezTo>
                <a:cubicBezTo>
                  <a:pt x="61324" y="76962"/>
                  <a:pt x="61324" y="79870"/>
                  <a:pt x="64164" y="79870"/>
                </a:cubicBezTo>
                <a:cubicBezTo>
                  <a:pt x="67003" y="79870"/>
                  <a:pt x="67003" y="76962"/>
                  <a:pt x="67003" y="74054"/>
                </a:cubicBezTo>
                <a:cubicBezTo>
                  <a:pt x="67003" y="51179"/>
                  <a:pt x="67003" y="51179"/>
                  <a:pt x="67003" y="51179"/>
                </a:cubicBezTo>
                <a:cubicBezTo>
                  <a:pt x="67003" y="51179"/>
                  <a:pt x="67003" y="48465"/>
                  <a:pt x="64164" y="48465"/>
                </a:cubicBezTo>
                <a:close/>
                <a:moveTo>
                  <a:pt x="89148" y="0"/>
                </a:moveTo>
                <a:lnTo>
                  <a:pt x="89148" y="0"/>
                </a:lnTo>
                <a:cubicBezTo>
                  <a:pt x="61324" y="22681"/>
                  <a:pt x="61324" y="22681"/>
                  <a:pt x="61324" y="22681"/>
                </a:cubicBezTo>
                <a:cubicBezTo>
                  <a:pt x="30662" y="11243"/>
                  <a:pt x="30662" y="11243"/>
                  <a:pt x="30662" y="11243"/>
                </a:cubicBezTo>
                <a:cubicBezTo>
                  <a:pt x="0" y="28497"/>
                  <a:pt x="0" y="28497"/>
                  <a:pt x="0" y="28497"/>
                </a:cubicBezTo>
                <a:cubicBezTo>
                  <a:pt x="0" y="119806"/>
                  <a:pt x="0" y="119806"/>
                  <a:pt x="0" y="119806"/>
                </a:cubicBezTo>
                <a:cubicBezTo>
                  <a:pt x="30662" y="102746"/>
                  <a:pt x="30662" y="102746"/>
                  <a:pt x="30662" y="102746"/>
                </a:cubicBezTo>
                <a:cubicBezTo>
                  <a:pt x="61324" y="113990"/>
                  <a:pt x="61324" y="113990"/>
                  <a:pt x="61324" y="113990"/>
                </a:cubicBezTo>
                <a:cubicBezTo>
                  <a:pt x="89148" y="91308"/>
                  <a:pt x="89148" y="91308"/>
                  <a:pt x="89148" y="91308"/>
                </a:cubicBezTo>
                <a:cubicBezTo>
                  <a:pt x="119810" y="113990"/>
                  <a:pt x="119810" y="113990"/>
                  <a:pt x="119810" y="113990"/>
                </a:cubicBezTo>
                <a:cubicBezTo>
                  <a:pt x="119810" y="22681"/>
                  <a:pt x="119810" y="22681"/>
                  <a:pt x="119810" y="22681"/>
                </a:cubicBezTo>
                <a:lnTo>
                  <a:pt x="89148" y="0"/>
                </a:lnTo>
                <a:close/>
                <a:moveTo>
                  <a:pt x="111482" y="99838"/>
                </a:moveTo>
                <a:lnTo>
                  <a:pt x="111482" y="99838"/>
                </a:lnTo>
                <a:cubicBezTo>
                  <a:pt x="89148" y="82584"/>
                  <a:pt x="89148" y="82584"/>
                  <a:pt x="89148" y="82584"/>
                </a:cubicBezTo>
                <a:cubicBezTo>
                  <a:pt x="61324" y="105460"/>
                  <a:pt x="61324" y="105460"/>
                  <a:pt x="61324" y="105460"/>
                </a:cubicBezTo>
                <a:cubicBezTo>
                  <a:pt x="30662" y="94022"/>
                  <a:pt x="30662" y="94022"/>
                  <a:pt x="30662" y="94022"/>
                </a:cubicBezTo>
                <a:cubicBezTo>
                  <a:pt x="8328" y="108368"/>
                  <a:pt x="8328" y="108368"/>
                  <a:pt x="8328" y="108368"/>
                </a:cubicBezTo>
                <a:cubicBezTo>
                  <a:pt x="8328" y="31405"/>
                  <a:pt x="8328" y="31405"/>
                  <a:pt x="8328" y="31405"/>
                </a:cubicBezTo>
                <a:cubicBezTo>
                  <a:pt x="30662" y="17059"/>
                  <a:pt x="30662" y="17059"/>
                  <a:pt x="30662" y="17059"/>
                </a:cubicBezTo>
                <a:cubicBezTo>
                  <a:pt x="61324" y="28497"/>
                  <a:pt x="61324" y="28497"/>
                  <a:pt x="61324" y="28497"/>
                </a:cubicBezTo>
                <a:cubicBezTo>
                  <a:pt x="89148" y="5621"/>
                  <a:pt x="89148" y="5621"/>
                  <a:pt x="89148" y="5621"/>
                </a:cubicBezTo>
                <a:cubicBezTo>
                  <a:pt x="111482" y="22681"/>
                  <a:pt x="111482" y="22681"/>
                  <a:pt x="111482" y="22681"/>
                </a:cubicBezTo>
                <a:lnTo>
                  <a:pt x="111482" y="99838"/>
                </a:lnTo>
                <a:close/>
                <a:moveTo>
                  <a:pt x="89148" y="62617"/>
                </a:moveTo>
                <a:lnTo>
                  <a:pt x="89148" y="62617"/>
                </a:lnTo>
                <a:cubicBezTo>
                  <a:pt x="89148" y="65525"/>
                  <a:pt x="91987" y="68432"/>
                  <a:pt x="94826" y="68432"/>
                </a:cubicBezTo>
                <a:cubicBezTo>
                  <a:pt x="94826" y="68432"/>
                  <a:pt x="97665" y="65525"/>
                  <a:pt x="97665" y="62617"/>
                </a:cubicBezTo>
                <a:cubicBezTo>
                  <a:pt x="97665" y="34119"/>
                  <a:pt x="97665" y="34119"/>
                  <a:pt x="97665" y="34119"/>
                </a:cubicBezTo>
                <a:cubicBezTo>
                  <a:pt x="97665" y="31405"/>
                  <a:pt x="94826" y="28497"/>
                  <a:pt x="94826" y="28497"/>
                </a:cubicBezTo>
                <a:cubicBezTo>
                  <a:pt x="91987" y="28497"/>
                  <a:pt x="89148" y="31405"/>
                  <a:pt x="89148" y="34119"/>
                </a:cubicBezTo>
                <a:lnTo>
                  <a:pt x="89148" y="62617"/>
                </a:ln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42" name="Shape 4742"/>
          <p:cNvSpPr/>
          <p:nvPr/>
        </p:nvSpPr>
        <p:spPr>
          <a:xfrm>
            <a:off x="1544252" y="116504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rgbClr val="4B666D"/>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Tree>
    <p:extLst>
      <p:ext uri="{BB962C8B-B14F-4D97-AF65-F5344CB8AC3E}">
        <p14:creationId xmlns:p14="http://schemas.microsoft.com/office/powerpoint/2010/main" val="29584837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251</TotalTime>
  <Words>500</Words>
  <Application>Microsoft Office PowerPoint</Application>
  <PresentationFormat>Custom</PresentationFormat>
  <Paragraphs>90</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Harist</cp:lastModifiedBy>
  <cp:revision>22</cp:revision>
  <dcterms:created xsi:type="dcterms:W3CDTF">2021-10-11T05:56:47Z</dcterms:created>
  <dcterms:modified xsi:type="dcterms:W3CDTF">2023-03-20T12:51:17Z</dcterms:modified>
</cp:coreProperties>
</file>