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4" r:id="rId5"/>
    <p:sldId id="265" r:id="rId6"/>
    <p:sldId id="272" r:id="rId7"/>
    <p:sldId id="283" r:id="rId8"/>
    <p:sldId id="291" r:id="rId9"/>
    <p:sldId id="289" r:id="rId10"/>
    <p:sldId id="290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251"/>
    <a:srgbClr val="EDEDED"/>
    <a:srgbClr val="C7C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548A53A-11A2-4CB6-8AF4-3A396CC194BD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F0D090F-598A-4DFB-8D25-EA8DD9D438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31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hape 4580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9635" name="Shape 458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hape 4744"/>
          <p:cNvSpPr txBox="1"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1683" name="Shape 4745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w 120000"/>
              <a:gd name="T9" fmla="*/ 0 h 120000"/>
              <a:gd name="T10" fmla="*/ 0 w 120000"/>
              <a:gd name="T11" fmla="*/ 0 h 120000"/>
              <a:gd name="T12" fmla="*/ 120000 w 120000"/>
              <a:gd name="T13" fmla="*/ 120000 h 120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01B23-4004-4D44-8ED0-DF6D9EBCA79A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9C7AA-4197-4B33-92AE-7414DF7180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4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5690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347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564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2702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49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45802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57410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512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2457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04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4DAF8-D0D0-4309-AFE8-F9C52D4BD8DE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ABB5F0-132E-4618-9FEF-B6D8FFFCC9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4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658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732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7614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4292600" cy="43053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220244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69289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8806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2594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1387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01900" y="1282700"/>
            <a:ext cx="7188200" cy="28702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515785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404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19F75-DC75-4CA9-B74F-D1F146D02C33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62CFC-99A1-4E4E-B385-6312D08558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6297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18566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AC863-D560-4EEC-9B0C-7BFBBFFBA824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305BD5-2DDE-45F7-8274-70D751C96F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647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36E62-C2FB-4E95-962E-12066CD3DC79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61616-D83F-4593-8E57-EA01B17771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1996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3BBB2-301A-4D6B-AA11-0BD89C424209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D5C297-BC6F-4ADA-8A30-C7048D061E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2695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47881-3ECB-4122-AEFE-9F9524840BD3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79589-CE3A-4583-9C10-77E69E581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760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rtlCol="0" anchor="ctr">
            <a:normAutofit/>
          </a:bodyPr>
          <a:lstStyle>
            <a:lvl1pPr algn="ctr">
              <a:defRPr sz="1333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1918861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74517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 rtlCol="0">
            <a:normAutofit/>
          </a:bodyPr>
          <a:lstStyle/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5501669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 rtlCol="0">
            <a:normAutofit/>
          </a:bodyPr>
          <a:lstStyle/>
          <a:p>
            <a:pPr lvl="0"/>
            <a:endParaRPr lang="id-ID" noProof="0"/>
          </a:p>
        </p:txBody>
      </p:sp>
    </p:spTree>
    <p:extLst>
      <p:ext uri="{BB962C8B-B14F-4D97-AF65-F5344CB8AC3E}">
        <p14:creationId xmlns:p14="http://schemas.microsoft.com/office/powerpoint/2010/main" val="2236889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050E2-56DE-44F8-85D7-25CA6FA72215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DA87B-C477-4A64-B889-EFB48C973A0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18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16D68-FADF-4BBF-A066-98EB3E06DE58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BFB2C-ED9A-45B5-9745-659C76511C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28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28D89-47AA-4293-9A19-7D6CDD61015E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BF7A0-9FEA-4AAD-BC75-F3D069E1CC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6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DB6C3-AF71-4CC4-A854-E6178735A072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9D43A-7E61-48C8-9224-90F17D1164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7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803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24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0BDCF-FE26-4B89-BDC7-E465A9F9719D}" type="datetimeFigureOut">
              <a:rPr lang="en-US"/>
              <a:pPr>
                <a:defRPr/>
              </a:pPr>
              <a:t>3/25/2023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B518D235-0BC4-4B09-B8AE-C7BDDE4A096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  <p:sldLayoutId id="2147483744" r:id="rId19"/>
    <p:sldLayoutId id="2147483745" r:id="rId20"/>
    <p:sldLayoutId id="2147483746" r:id="rId21"/>
    <p:sldLayoutId id="2147483747" r:id="rId22"/>
    <p:sldLayoutId id="2147483748" r:id="rId23"/>
    <p:sldLayoutId id="2147483749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29" r:id="rId31"/>
    <p:sldLayoutId id="2147483730" r:id="rId32"/>
    <p:sldLayoutId id="2147483731" r:id="rId33"/>
    <p:sldLayoutId id="2147483732" r:id="rId34"/>
    <p:sldLayoutId id="2147483757" r:id="rId35"/>
    <p:sldLayoutId id="2147483761" r:id="rId36"/>
    <p:sldLayoutId id="2147483762" r:id="rId37"/>
    <p:sldLayoutId id="2147483763" r:id="rId38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 txBox="1">
            <a:spLocks/>
          </p:cNvSpPr>
          <p:nvPr/>
        </p:nvSpPr>
        <p:spPr>
          <a:xfrm>
            <a:off x="1308100" y="1796391"/>
            <a:ext cx="5080000" cy="129679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Brand </a:t>
            </a:r>
            <a:r>
              <a:rPr lang="en-US" sz="6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Corprise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.</a:t>
            </a:r>
            <a:endParaRPr lang="id-ID" sz="66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4822" name="Group 4"/>
          <p:cNvGrpSpPr>
            <a:grpSpLocks/>
          </p:cNvGrpSpPr>
          <p:nvPr/>
        </p:nvGrpSpPr>
        <p:grpSpPr bwMode="auto">
          <a:xfrm>
            <a:off x="2667000" y="265113"/>
            <a:ext cx="6858000" cy="246062"/>
            <a:chOff x="1536700" y="228539"/>
            <a:chExt cx="6858000" cy="246223"/>
          </a:xfrm>
        </p:grpSpPr>
        <p:sp>
          <p:nvSpPr>
            <p:cNvPr id="34829" name="TextBox 5"/>
            <p:cNvSpPr txBox="1">
              <a:spLocks noChangeArrowheads="1"/>
            </p:cNvSpPr>
            <p:nvPr/>
          </p:nvSpPr>
          <p:spPr bwMode="auto">
            <a:xfrm>
              <a:off x="1536700" y="228541"/>
              <a:ext cx="16510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sz="1000">
                  <a:solidFill>
                    <a:srgbClr val="0E0E0E"/>
                  </a:solidFill>
                  <a:latin typeface="Open Sans" pitchFamily="34" charset="0"/>
                  <a:cs typeface="Open Sans" pitchFamily="34" charset="0"/>
                </a:rPr>
                <a:t>PROFILE</a:t>
              </a:r>
              <a:endParaRPr lang="id-ID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endParaRPr>
            </a:p>
          </p:txBody>
        </p:sp>
        <p:sp>
          <p:nvSpPr>
            <p:cNvPr id="34830" name="TextBox 6"/>
            <p:cNvSpPr txBox="1">
              <a:spLocks noChangeArrowheads="1"/>
            </p:cNvSpPr>
            <p:nvPr/>
          </p:nvSpPr>
          <p:spPr bwMode="auto">
            <a:xfrm>
              <a:off x="4064000" y="228540"/>
              <a:ext cx="16510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sz="1000">
                  <a:solidFill>
                    <a:srgbClr val="0E0E0E"/>
                  </a:solidFill>
                  <a:latin typeface="Open Sans" pitchFamily="34" charset="0"/>
                  <a:cs typeface="Open Sans" pitchFamily="34" charset="0"/>
                </a:rPr>
                <a:t>BRANDING</a:t>
              </a:r>
              <a:endParaRPr lang="id-ID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endParaRPr>
            </a:p>
          </p:txBody>
        </p:sp>
        <p:sp>
          <p:nvSpPr>
            <p:cNvPr id="34831" name="TextBox 7"/>
            <p:cNvSpPr txBox="1">
              <a:spLocks noChangeArrowheads="1"/>
            </p:cNvSpPr>
            <p:nvPr/>
          </p:nvSpPr>
          <p:spPr bwMode="auto">
            <a:xfrm>
              <a:off x="6743700" y="228539"/>
              <a:ext cx="16510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/>
              <a:r>
                <a:rPr lang="en-US" sz="1000">
                  <a:solidFill>
                    <a:srgbClr val="0E0E0E"/>
                  </a:solidFill>
                  <a:latin typeface="Open Sans" pitchFamily="34" charset="0"/>
                  <a:cs typeface="Open Sans" pitchFamily="34" charset="0"/>
                </a:rPr>
                <a:t>CONTACT</a:t>
              </a:r>
              <a:endParaRPr lang="id-ID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endParaRPr>
            </a:p>
          </p:txBody>
        </p:sp>
      </p:grpSp>
      <p:sp>
        <p:nvSpPr>
          <p:cNvPr id="34823" name="TextBox 8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4824" name="TextBox 9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187700" y="549275"/>
            <a:ext cx="58229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6" name="TextBox 12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4827" name="Rectangle 14"/>
          <p:cNvSpPr>
            <a:spLocks noChangeArrowheads="1"/>
          </p:cNvSpPr>
          <p:nvPr/>
        </p:nvSpPr>
        <p:spPr bwMode="auto">
          <a:xfrm>
            <a:off x="1371600" y="4202113"/>
            <a:ext cx="796290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It is a long established fact that a reader will be distracted by the readable content of a page.</a:t>
            </a:r>
            <a:endParaRPr lang="en-US" sz="1000">
              <a:solidFill>
                <a:srgbClr val="0E0E0E"/>
              </a:solidFill>
            </a:endParaRPr>
          </a:p>
        </p:txBody>
      </p:sp>
      <p:sp>
        <p:nvSpPr>
          <p:cNvPr id="34828" name="TextBox 15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Shape 4747"/>
          <p:cNvSpPr/>
          <p:nvPr/>
        </p:nvSpPr>
        <p:spPr>
          <a:xfrm>
            <a:off x="10458450" y="3816350"/>
            <a:ext cx="298450" cy="92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0" name="Shape 4750"/>
          <p:cNvSpPr/>
          <p:nvPr/>
        </p:nvSpPr>
        <p:spPr>
          <a:xfrm>
            <a:off x="10510838" y="4411663"/>
            <a:ext cx="228600" cy="55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2" name="Shape 4752"/>
          <p:cNvSpPr/>
          <p:nvPr/>
        </p:nvSpPr>
        <p:spPr>
          <a:xfrm>
            <a:off x="10504488" y="3267075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4" name="Shape 4754"/>
          <p:cNvSpPr/>
          <p:nvPr/>
        </p:nvSpPr>
        <p:spPr>
          <a:xfrm>
            <a:off x="9450388" y="330676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6" name="Shape 4756"/>
          <p:cNvSpPr/>
          <p:nvPr/>
        </p:nvSpPr>
        <p:spPr>
          <a:xfrm>
            <a:off x="8435975" y="3300413"/>
            <a:ext cx="190500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8" name="Shape 4758"/>
          <p:cNvSpPr/>
          <p:nvPr/>
        </p:nvSpPr>
        <p:spPr>
          <a:xfrm>
            <a:off x="7415213" y="3260725"/>
            <a:ext cx="20796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9" name="Shape 4759"/>
          <p:cNvSpPr/>
          <p:nvPr/>
        </p:nvSpPr>
        <p:spPr>
          <a:xfrm>
            <a:off x="9537700" y="4745038"/>
            <a:ext cx="107950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8435975" y="4745038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7467600" y="4754563"/>
            <a:ext cx="244475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10456863" y="2720975"/>
            <a:ext cx="244475" cy="280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447213" y="2720975"/>
            <a:ext cx="244475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8432800" y="2720975"/>
            <a:ext cx="241300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7419975" y="2720975"/>
            <a:ext cx="200025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9448800" y="4270375"/>
            <a:ext cx="290513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8435975" y="4270375"/>
            <a:ext cx="28892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7421563" y="4270375"/>
            <a:ext cx="292100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10414000" y="2203450"/>
            <a:ext cx="2873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9399588" y="220345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8388350" y="2203450"/>
            <a:ext cx="290513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375525" y="220345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9448800" y="3735388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8437563" y="3741738"/>
            <a:ext cx="280987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7427913" y="3760788"/>
            <a:ext cx="279400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415588" y="1725613"/>
            <a:ext cx="282575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9405938" y="1725613"/>
            <a:ext cx="279400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8388350" y="1752600"/>
            <a:ext cx="290513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7442200" y="1712913"/>
            <a:ext cx="152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6457950" y="4767263"/>
            <a:ext cx="217488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5438775" y="477837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4398963" y="4740275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3397250" y="474027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2387600" y="4737100"/>
            <a:ext cx="2746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1371600" y="4740275"/>
            <a:ext cx="2635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6442075" y="4233863"/>
            <a:ext cx="2524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5495925" y="4311650"/>
            <a:ext cx="119063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4489450" y="4318000"/>
            <a:ext cx="1095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446463" y="4318000"/>
            <a:ext cx="16827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2455863" y="4316413"/>
            <a:ext cx="123825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1439863" y="4305300"/>
            <a:ext cx="125412" cy="146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6421438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5411788" y="3749675"/>
            <a:ext cx="2873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4398963" y="3730625"/>
            <a:ext cx="287337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3384550" y="373062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2373313" y="3730625"/>
            <a:ext cx="288925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1358900" y="373062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6421438" y="3230563"/>
            <a:ext cx="292100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5411788" y="3219450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4398963" y="3225800"/>
            <a:ext cx="28733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3384550" y="322580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2373313" y="3225800"/>
            <a:ext cx="288925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1358900" y="3225800"/>
            <a:ext cx="290513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432550" y="2728913"/>
            <a:ext cx="28098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5418138" y="2728913"/>
            <a:ext cx="280987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4406900" y="2728913"/>
            <a:ext cx="2698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3409950" y="2741613"/>
            <a:ext cx="23653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2406650" y="2741613"/>
            <a:ext cx="21748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1370013" y="272415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6421438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5411788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0" name="Shape 4860"/>
          <p:cNvSpPr/>
          <p:nvPr/>
        </p:nvSpPr>
        <p:spPr>
          <a:xfrm>
            <a:off x="4398963" y="220821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2" name="Shape 4862"/>
          <p:cNvSpPr/>
          <p:nvPr/>
        </p:nvSpPr>
        <p:spPr>
          <a:xfrm>
            <a:off x="3384550" y="220821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4" name="Shape 4864"/>
          <p:cNvSpPr/>
          <p:nvPr/>
        </p:nvSpPr>
        <p:spPr>
          <a:xfrm>
            <a:off x="2373313" y="220821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358900" y="220821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6421438" y="1700213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5445125" y="170021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2" name="Shape 4872"/>
          <p:cNvSpPr/>
          <p:nvPr/>
        </p:nvSpPr>
        <p:spPr>
          <a:xfrm>
            <a:off x="4433888" y="1700213"/>
            <a:ext cx="21748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4" name="Shape 4874"/>
          <p:cNvSpPr/>
          <p:nvPr/>
        </p:nvSpPr>
        <p:spPr>
          <a:xfrm>
            <a:off x="3384550" y="1739900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2373313" y="1739900"/>
            <a:ext cx="288925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1358900" y="1739900"/>
            <a:ext cx="290513" cy="201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4844"/>
          <p:cNvSpPr/>
          <p:nvPr/>
        </p:nvSpPr>
        <p:spPr>
          <a:xfrm>
            <a:off x="10437813" y="4749800"/>
            <a:ext cx="282575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2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843" name="TextBox 6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5844" name="TextBox 7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5845" name="TextBox 9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5846" name="TextBox 10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295400" y="1581237"/>
            <a:ext cx="5854700" cy="832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Start For Today !</a:t>
            </a:r>
            <a:endParaRPr lang="id-ID" sz="48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  <p:sp>
        <p:nvSpPr>
          <p:cNvPr id="35850" name="Rectangle 12"/>
          <p:cNvSpPr>
            <a:spLocks noChangeArrowheads="1"/>
          </p:cNvSpPr>
          <p:nvPr/>
        </p:nvSpPr>
        <p:spPr bwMode="auto">
          <a:xfrm>
            <a:off x="1333500" y="2997200"/>
            <a:ext cx="44323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</a:t>
            </a:r>
            <a:endParaRPr lang="en-US" sz="1000">
              <a:solidFill>
                <a:srgbClr val="0E0E0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435100" y="5032375"/>
            <a:ext cx="2870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2" name="TextBox 15"/>
          <p:cNvSpPr txBox="1">
            <a:spLocks noChangeArrowheads="1"/>
          </p:cNvSpPr>
          <p:nvPr/>
        </p:nvSpPr>
        <p:spPr bwMode="auto">
          <a:xfrm>
            <a:off x="1333500" y="5130800"/>
            <a:ext cx="2082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BRAND GUIDELINES.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5853" name="Rectangle 17"/>
          <p:cNvSpPr>
            <a:spLocks noChangeArrowheads="1"/>
          </p:cNvSpPr>
          <p:nvPr/>
        </p:nvSpPr>
        <p:spPr bwMode="auto">
          <a:xfrm>
            <a:off x="6845300" y="2997200"/>
            <a:ext cx="44323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distracted.</a:t>
            </a:r>
            <a:endParaRPr lang="en-US" sz="1000">
              <a:solidFill>
                <a:srgbClr val="0E0E0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867" name="TextBox 6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6868" name="TextBox 7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6869" name="TextBox 9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6870" name="TextBox 10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295400" y="1809837"/>
            <a:ext cx="4800600" cy="832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Introduce.</a:t>
            </a:r>
            <a:endParaRPr lang="id-ID" sz="60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  <p:sp>
        <p:nvSpPr>
          <p:cNvPr id="36874" name="Rectangle 12"/>
          <p:cNvSpPr>
            <a:spLocks noChangeArrowheads="1"/>
          </p:cNvSpPr>
          <p:nvPr/>
        </p:nvSpPr>
        <p:spPr bwMode="auto">
          <a:xfrm>
            <a:off x="1333500" y="3314700"/>
            <a:ext cx="27432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</a:t>
            </a:r>
            <a:endParaRPr lang="en-US" sz="1000">
              <a:solidFill>
                <a:srgbClr val="0E0E0E"/>
              </a:solidFill>
            </a:endParaRPr>
          </a:p>
        </p:txBody>
      </p:sp>
      <p:sp>
        <p:nvSpPr>
          <p:cNvPr id="36875" name="Rectangle 14"/>
          <p:cNvSpPr>
            <a:spLocks noChangeArrowheads="1"/>
          </p:cNvSpPr>
          <p:nvPr/>
        </p:nvSpPr>
        <p:spPr bwMode="auto">
          <a:xfrm>
            <a:off x="4725988" y="3314700"/>
            <a:ext cx="27432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</a:t>
            </a:r>
            <a:endParaRPr lang="en-US" sz="1000">
              <a:solidFill>
                <a:srgbClr val="0E0E0E"/>
              </a:solidFill>
            </a:endParaRPr>
          </a:p>
        </p:txBody>
      </p:sp>
      <p:sp>
        <p:nvSpPr>
          <p:cNvPr id="36876" name="Rectangle 15"/>
          <p:cNvSpPr>
            <a:spLocks noChangeArrowheads="1"/>
          </p:cNvSpPr>
          <p:nvPr/>
        </p:nvSpPr>
        <p:spPr bwMode="auto">
          <a:xfrm>
            <a:off x="8116888" y="3314700"/>
            <a:ext cx="27432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</a:t>
            </a:r>
            <a:endParaRPr lang="en-US" sz="1000">
              <a:solidFill>
                <a:srgbClr val="0E0E0E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318000" y="3275013"/>
            <a:ext cx="0" cy="209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620000" y="3275013"/>
            <a:ext cx="0" cy="2095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2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1988" name="TextBox 3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1989" name="TextBox 4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1990" name="TextBox 5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1991" name="TextBox 6"/>
          <p:cNvSpPr txBox="1">
            <a:spLocks noChangeArrowheads="1"/>
          </p:cNvSpPr>
          <p:nvPr/>
        </p:nvSpPr>
        <p:spPr bwMode="auto">
          <a:xfrm rot="-5400000">
            <a:off x="11237119" y="3317082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PORTFOLIO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447800" y="2755900"/>
            <a:ext cx="93408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3" name="TextBox 8"/>
          <p:cNvSpPr txBox="1">
            <a:spLocks noChangeArrowheads="1"/>
          </p:cNvSpPr>
          <p:nvPr/>
        </p:nvSpPr>
        <p:spPr bwMode="auto">
          <a:xfrm>
            <a:off x="1346200" y="2855913"/>
            <a:ext cx="2082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BRAND GUIDELINES.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447800" y="3994150"/>
            <a:ext cx="93408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5" name="TextBox 10"/>
          <p:cNvSpPr txBox="1">
            <a:spLocks noChangeArrowheads="1"/>
          </p:cNvSpPr>
          <p:nvPr/>
        </p:nvSpPr>
        <p:spPr bwMode="auto">
          <a:xfrm>
            <a:off x="1346200" y="4094163"/>
            <a:ext cx="20828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BRAND GUIDELINES.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447800" y="5232400"/>
            <a:ext cx="93408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97" name="TextBox 12"/>
          <p:cNvSpPr txBox="1">
            <a:spLocks noChangeArrowheads="1"/>
          </p:cNvSpPr>
          <p:nvPr/>
        </p:nvSpPr>
        <p:spPr bwMode="auto">
          <a:xfrm>
            <a:off x="1346200" y="5330825"/>
            <a:ext cx="2082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BRAND GUIDELINES.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1295400" y="1592192"/>
            <a:ext cx="4749800" cy="832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Message.</a:t>
            </a:r>
            <a:endParaRPr lang="id-ID" sz="60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3012" name="TextBox 3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3014" name="TextBox 5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43015" name="TextBox 6"/>
          <p:cNvSpPr txBox="1">
            <a:spLocks noChangeArrowheads="1"/>
          </p:cNvSpPr>
          <p:nvPr/>
        </p:nvSpPr>
        <p:spPr bwMode="auto">
          <a:xfrm rot="-5400000">
            <a:off x="11237119" y="3317082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PORTFOLIO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686550" y="4156282"/>
            <a:ext cx="4089400" cy="83250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Brand Guidelines.</a:t>
            </a:r>
            <a:endParaRPr lang="id-ID" sz="48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  <p:sp>
        <p:nvSpPr>
          <p:cNvPr id="43019" name="Rectangle 8"/>
          <p:cNvSpPr>
            <a:spLocks noChangeArrowheads="1"/>
          </p:cNvSpPr>
          <p:nvPr/>
        </p:nvSpPr>
        <p:spPr bwMode="auto">
          <a:xfrm>
            <a:off x="1403350" y="1163638"/>
            <a:ext cx="42608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200000"/>
              </a:lnSpc>
            </a:pPr>
            <a:r>
              <a:rPr lang="en-US" sz="1000">
                <a:solidFill>
                  <a:srgbClr val="0E0E0E"/>
                </a:solidFill>
                <a:latin typeface="Open Sans" pitchFamily="34" charset="0"/>
              </a:rPr>
              <a:t>It is a long established fact that a reader will be distracted by the readable content of a page when looking at its layout. It is a long established fact that a reader will be distracted by the readable content of a page when looking at its layout. </a:t>
            </a:r>
            <a:endParaRPr lang="en-US" sz="1000">
              <a:solidFill>
                <a:srgbClr val="0E0E0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608"/>
          <p:cNvSpPr/>
          <p:nvPr/>
        </p:nvSpPr>
        <p:spPr>
          <a:xfrm>
            <a:off x="201613" y="265113"/>
            <a:ext cx="230187" cy="2301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79" name="TextBox 2"/>
          <p:cNvSpPr txBox="1">
            <a:spLocks noChangeArrowheads="1"/>
          </p:cNvSpPr>
          <p:nvPr/>
        </p:nvSpPr>
        <p:spPr bwMode="auto">
          <a:xfrm rot="-5400000">
            <a:off x="-256381" y="5839619"/>
            <a:ext cx="1168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PRESENTATION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26988" y="3305175"/>
            <a:ext cx="5810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01-35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81" name="TextBox 4"/>
          <p:cNvSpPr txBox="1">
            <a:spLocks noChangeArrowheads="1"/>
          </p:cNvSpPr>
          <p:nvPr/>
        </p:nvSpPr>
        <p:spPr bwMode="auto">
          <a:xfrm>
            <a:off x="10775950" y="6299200"/>
            <a:ext cx="1168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PAGE HERE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82" name="TextBox 5"/>
          <p:cNvSpPr txBox="1">
            <a:spLocks noChangeArrowheads="1"/>
          </p:cNvSpPr>
          <p:nvPr/>
        </p:nvSpPr>
        <p:spPr bwMode="auto">
          <a:xfrm>
            <a:off x="10775950" y="257175"/>
            <a:ext cx="1168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r>
              <a:rPr lang="en-US" sz="1000" b="1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WEBSITE</a:t>
            </a:r>
            <a:endParaRPr lang="id-ID" sz="1000" b="1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6400" y="1828800"/>
            <a:ext cx="2201863" cy="2201863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67200" y="2544763"/>
            <a:ext cx="2520950" cy="314960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 rot="5400000">
            <a:off x="8297068" y="1513682"/>
            <a:ext cx="2519363" cy="314960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186" name="TextBox 9"/>
          <p:cNvSpPr txBox="1">
            <a:spLocks noChangeArrowheads="1"/>
          </p:cNvSpPr>
          <p:nvPr/>
        </p:nvSpPr>
        <p:spPr bwMode="auto">
          <a:xfrm>
            <a:off x="1689100" y="3644900"/>
            <a:ext cx="1498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Symmetrical</a:t>
            </a:r>
            <a:endParaRPr lang="id-ID" sz="12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87" name="TextBox 10"/>
          <p:cNvSpPr txBox="1">
            <a:spLocks noChangeArrowheads="1"/>
          </p:cNvSpPr>
          <p:nvPr/>
        </p:nvSpPr>
        <p:spPr bwMode="auto">
          <a:xfrm>
            <a:off x="4356100" y="5299075"/>
            <a:ext cx="1498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Portrait</a:t>
            </a:r>
            <a:endParaRPr lang="id-ID" sz="12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88" name="TextBox 11"/>
          <p:cNvSpPr txBox="1">
            <a:spLocks noChangeArrowheads="1"/>
          </p:cNvSpPr>
          <p:nvPr/>
        </p:nvSpPr>
        <p:spPr bwMode="auto">
          <a:xfrm>
            <a:off x="8059738" y="3959225"/>
            <a:ext cx="1498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Landscape</a:t>
            </a:r>
            <a:endParaRPr lang="id-ID" sz="12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422400" y="1828800"/>
            <a:ext cx="0" cy="2201863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676400" y="1574800"/>
            <a:ext cx="2201863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267200" y="5991225"/>
            <a:ext cx="2530475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048500" y="2544763"/>
            <a:ext cx="0" cy="3144837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985125" y="1574800"/>
            <a:ext cx="3146425" cy="0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1391900" y="1828800"/>
            <a:ext cx="0" cy="2516188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95" name="TextBox 25"/>
          <p:cNvSpPr txBox="1">
            <a:spLocks noChangeArrowheads="1"/>
          </p:cNvSpPr>
          <p:nvPr/>
        </p:nvSpPr>
        <p:spPr bwMode="auto">
          <a:xfrm>
            <a:off x="731838" y="2790825"/>
            <a:ext cx="6810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6,12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96" name="TextBox 26"/>
          <p:cNvSpPr txBox="1">
            <a:spLocks noChangeArrowheads="1"/>
          </p:cNvSpPr>
          <p:nvPr/>
        </p:nvSpPr>
        <p:spPr bwMode="auto">
          <a:xfrm>
            <a:off x="2438400" y="1263650"/>
            <a:ext cx="6794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6,12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97" name="TextBox 27"/>
          <p:cNvSpPr txBox="1">
            <a:spLocks noChangeArrowheads="1"/>
          </p:cNvSpPr>
          <p:nvPr/>
        </p:nvSpPr>
        <p:spPr bwMode="auto">
          <a:xfrm>
            <a:off x="5192713" y="6119813"/>
            <a:ext cx="679450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7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98" name="TextBox 28"/>
          <p:cNvSpPr txBox="1">
            <a:spLocks noChangeArrowheads="1"/>
          </p:cNvSpPr>
          <p:nvPr/>
        </p:nvSpPr>
        <p:spPr bwMode="auto">
          <a:xfrm>
            <a:off x="7038975" y="4021138"/>
            <a:ext cx="6810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8,75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199" name="TextBox 29"/>
          <p:cNvSpPr txBox="1">
            <a:spLocks noChangeArrowheads="1"/>
          </p:cNvSpPr>
          <p:nvPr/>
        </p:nvSpPr>
        <p:spPr bwMode="auto">
          <a:xfrm>
            <a:off x="9218613" y="1263650"/>
            <a:ext cx="6794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7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50200" name="TextBox 30"/>
          <p:cNvSpPr txBox="1">
            <a:spLocks noChangeArrowheads="1"/>
          </p:cNvSpPr>
          <p:nvPr/>
        </p:nvSpPr>
        <p:spPr bwMode="auto">
          <a:xfrm>
            <a:off x="11391900" y="2965450"/>
            <a:ext cx="67945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8,75 cm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911475" y="1993900"/>
            <a:ext cx="796925" cy="796925"/>
          </a:xfrm>
          <a:prstGeom prst="rect">
            <a:avLst/>
          </a:prstGeom>
          <a:solidFill>
            <a:srgbClr val="F4C2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848350" y="2743200"/>
            <a:ext cx="796925" cy="796925"/>
          </a:xfrm>
          <a:prstGeom prst="rect">
            <a:avLst/>
          </a:prstGeom>
          <a:solidFill>
            <a:srgbClr val="C7C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0206038" y="1993900"/>
            <a:ext cx="796925" cy="79692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488" cy="68580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pic>
        <p:nvPicPr>
          <p:cNvPr id="61443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0" y="1187450"/>
            <a:ext cx="7100888" cy="597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0" cy="24384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140450" y="3836988"/>
            <a:ext cx="5695950" cy="528637"/>
          </a:xfrm>
          <a:prstGeom prst="rect">
            <a:avLst/>
          </a:prstGeom>
        </p:spPr>
        <p:txBody>
          <a:bodyPr lIns="60960" tIns="30480" rIns="60960" bIns="30480"/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Font typeface="Arial" panose="020B0704020202090204" pitchFamily="34" charset="0"/>
              <a:buNone/>
              <a:defRPr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Rubik" pitchFamily="2" charset="-79"/>
              </a:rPr>
              <a:t>OUR DESKTOP ACTIVITIES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688" y="4352925"/>
            <a:ext cx="4151312" cy="561975"/>
          </a:xfrm>
          <a:prstGeom prst="rect">
            <a:avLst/>
          </a:prstGeom>
        </p:spPr>
        <p:txBody>
          <a:bodyPr lIns="60960" tIns="30480" rIns="60960" bIns="30480"/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50000"/>
              </a:lnSpc>
              <a:spcAft>
                <a:spcPts val="0"/>
              </a:spcAft>
              <a:buFont typeface="Arial" panose="020B0704020202090204" pitchFamily="34" charset="0"/>
              <a:buNone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688" y="5233988"/>
            <a:ext cx="2881312" cy="595312"/>
          </a:xfrm>
          <a:prstGeom prst="roundRect">
            <a:avLst>
              <a:gd name="adj" fmla="val 4452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667"/>
          </a:p>
        </p:txBody>
      </p:sp>
      <p:sp>
        <p:nvSpPr>
          <p:cNvPr id="66" name="Title 1"/>
          <p:cNvSpPr txBox="1"/>
          <p:nvPr/>
        </p:nvSpPr>
        <p:spPr>
          <a:xfrm>
            <a:off x="6392863" y="5348288"/>
            <a:ext cx="1990725" cy="366712"/>
          </a:xfrm>
          <a:prstGeom prst="rect">
            <a:avLst/>
          </a:prstGeom>
        </p:spPr>
        <p:txBody>
          <a:bodyPr lIns="60960" tIns="30480" rIns="60960" bIns="30480" anchor="ctr"/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863" y="5559425"/>
            <a:ext cx="206375" cy="0"/>
          </a:xfrm>
          <a:prstGeom prst="straightConnector1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0" y="6308725"/>
            <a:ext cx="6096000" cy="54927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51" name="Picture Placeholder 1"/>
          <p:cNvSpPr>
            <a:spLocks noGrp="1" noTextEdit="1"/>
          </p:cNvSpPr>
          <p:nvPr>
            <p:ph type="pic" sz="quarter" idx="31"/>
          </p:nvPr>
        </p:nvSpPr>
        <p:spPr>
          <a:xfrm>
            <a:off x="-1417638" y="1550988"/>
            <a:ext cx="6559551" cy="3722687"/>
          </a:xfrm>
        </p:spPr>
      </p:sp>
      <p:sp>
        <p:nvSpPr>
          <p:cNvPr id="61452" name="Picture Placeholder 2"/>
          <p:cNvSpPr>
            <a:spLocks noGrp="1" noTextEdit="1"/>
          </p:cNvSpPr>
          <p:nvPr>
            <p:ph type="pic" sz="quarter" idx="32"/>
          </p:nvPr>
        </p:nvSpPr>
        <p:spPr>
          <a:xfrm>
            <a:off x="5751513" y="1263650"/>
            <a:ext cx="2835275" cy="2146300"/>
          </a:xfrm>
        </p:spPr>
      </p:sp>
      <p:sp>
        <p:nvSpPr>
          <p:cNvPr id="61453" name="Picture Placeholder 3"/>
          <p:cNvSpPr>
            <a:spLocks noGrp="1" noTextEdit="1"/>
          </p:cNvSpPr>
          <p:nvPr>
            <p:ph type="pic" sz="quarter" idx="33"/>
          </p:nvPr>
        </p:nvSpPr>
        <p:spPr>
          <a:xfrm>
            <a:off x="8851900" y="1263650"/>
            <a:ext cx="2835275" cy="2146300"/>
          </a:xfrm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2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ubtitle 2"/>
          <p:cNvSpPr txBox="1">
            <a:spLocks/>
          </p:cNvSpPr>
          <p:nvPr/>
        </p:nvSpPr>
        <p:spPr>
          <a:xfrm>
            <a:off x="1155700" y="2409964"/>
            <a:ext cx="5435600" cy="129679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00000"/>
              </a:lnSpc>
              <a:spcAft>
                <a:spcPts val="0"/>
              </a:spcAft>
              <a:defRPr/>
            </a:pPr>
            <a:r>
              <a:rPr lang="en-US" sz="6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ThankYou</a:t>
            </a:r>
            <a:r>
              <a:rPr lang="en-US" sz="6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yne" pitchFamily="2" charset="0"/>
                <a:ea typeface="Inter" panose="020B0502030000000004" pitchFamily="34" charset="0"/>
                <a:cs typeface="Open Sans" panose="020B0606030504020204" pitchFamily="34" charset="0"/>
              </a:rPr>
              <a:t> !</a:t>
            </a:r>
            <a:endParaRPr lang="id-ID" sz="6600" b="1" dirty="0">
              <a:solidFill>
                <a:schemeClr val="tx1">
                  <a:lumMod val="75000"/>
                  <a:lumOff val="25000"/>
                </a:schemeClr>
              </a:solidFill>
              <a:latin typeface="Syne" pitchFamily="2" charset="0"/>
              <a:ea typeface="Inter" panose="020B0502030000000004" pitchFamily="34" charset="0"/>
              <a:cs typeface="Open Sans" panose="020B0606030504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320800" y="3805238"/>
            <a:ext cx="90805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590" name="TextBox 14"/>
          <p:cNvSpPr txBox="1">
            <a:spLocks noChangeArrowheads="1"/>
          </p:cNvSpPr>
          <p:nvPr/>
        </p:nvSpPr>
        <p:spPr bwMode="auto">
          <a:xfrm>
            <a:off x="1219200" y="3905250"/>
            <a:ext cx="2082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0E0E0E"/>
                </a:solidFill>
                <a:latin typeface="Open Sans" pitchFamily="34" charset="0"/>
                <a:cs typeface="Open Sans" pitchFamily="34" charset="0"/>
              </a:rPr>
              <a:t>BRAND GUIDELINES.</a:t>
            </a:r>
            <a:endParaRPr lang="id-ID" sz="1000">
              <a:solidFill>
                <a:srgbClr val="0E0E0E"/>
              </a:solidFill>
              <a:latin typeface="Open Sans" pitchFamily="34" charset="0"/>
              <a:cs typeface="Open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Shape 4584"/>
          <p:cNvSpPr/>
          <p:nvPr/>
        </p:nvSpPr>
        <p:spPr>
          <a:xfrm>
            <a:off x="10391775" y="5105400"/>
            <a:ext cx="228600" cy="127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474200" y="5054600"/>
            <a:ext cx="125413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404225" y="5021263"/>
            <a:ext cx="3048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494588" y="5021263"/>
            <a:ext cx="1270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445250" y="5033963"/>
            <a:ext cx="254000" cy="26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366375" y="4573588"/>
            <a:ext cx="304800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388475" y="4524375"/>
            <a:ext cx="296863" cy="2270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404225" y="4524375"/>
            <a:ext cx="304800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421563" y="4524375"/>
            <a:ext cx="306387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445250" y="4524375"/>
            <a:ext cx="296863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366375" y="4037013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388475" y="4037013"/>
            <a:ext cx="2968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404225" y="4037013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421563" y="4037013"/>
            <a:ext cx="306387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445250" y="4037013"/>
            <a:ext cx="2968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366375" y="3562350"/>
            <a:ext cx="30956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388475" y="3660775"/>
            <a:ext cx="296863" cy="730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404225" y="3562350"/>
            <a:ext cx="304800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421563" y="3546475"/>
            <a:ext cx="306387" cy="298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445250" y="3546475"/>
            <a:ext cx="296863" cy="298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366375" y="3051175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388475" y="3051175"/>
            <a:ext cx="2968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404225" y="3051175"/>
            <a:ext cx="304800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421563" y="3051175"/>
            <a:ext cx="306387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445250" y="3051175"/>
            <a:ext cx="2968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391775" y="2563813"/>
            <a:ext cx="269875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388475" y="2584450"/>
            <a:ext cx="296863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426450" y="2584450"/>
            <a:ext cx="261938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421563" y="2563813"/>
            <a:ext cx="306387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459538" y="2584450"/>
            <a:ext cx="269875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366375" y="2074863"/>
            <a:ext cx="304800" cy="298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396413" y="2066925"/>
            <a:ext cx="295275" cy="296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404225" y="2074863"/>
            <a:ext cx="304800" cy="298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478713" y="2146300"/>
            <a:ext cx="190500" cy="168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445250" y="2082800"/>
            <a:ext cx="296863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366375" y="1593850"/>
            <a:ext cx="304800" cy="284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388475" y="1579563"/>
            <a:ext cx="2968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462963" y="1579563"/>
            <a:ext cx="190500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443788" y="1622425"/>
            <a:ext cx="284162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445250" y="1579563"/>
            <a:ext cx="296863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414963" y="5046663"/>
            <a:ext cx="296862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441825" y="5011738"/>
            <a:ext cx="268288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494088" y="5011738"/>
            <a:ext cx="204787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459038" y="5011738"/>
            <a:ext cx="304800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484313" y="5011738"/>
            <a:ext cx="295275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402263" y="4522788"/>
            <a:ext cx="3048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425950" y="4551363"/>
            <a:ext cx="295275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478213" y="4551363"/>
            <a:ext cx="227012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501900" y="4522788"/>
            <a:ext cx="233363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490663" y="4551363"/>
            <a:ext cx="284162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402263" y="4040188"/>
            <a:ext cx="304800" cy="2841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432300" y="4027488"/>
            <a:ext cx="284163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478213" y="4027488"/>
            <a:ext cx="249237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459038" y="4027488"/>
            <a:ext cx="304800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484313" y="4027488"/>
            <a:ext cx="295275" cy="3063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457825" y="3546475"/>
            <a:ext cx="163513" cy="298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419600" y="3567113"/>
            <a:ext cx="311150" cy="249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478213" y="3575050"/>
            <a:ext cx="220662" cy="2270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479675" y="3605213"/>
            <a:ext cx="263525" cy="168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476375" y="3552825"/>
            <a:ext cx="304800" cy="26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424488" y="3067050"/>
            <a:ext cx="261937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467225" y="3067050"/>
            <a:ext cx="212725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448050" y="3087688"/>
            <a:ext cx="284163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487613" y="3087688"/>
            <a:ext cx="241300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519238" y="3051175"/>
            <a:ext cx="227012" cy="295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451475" y="2557463"/>
            <a:ext cx="204788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432300" y="2557463"/>
            <a:ext cx="284163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443288" y="2578100"/>
            <a:ext cx="3048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459038" y="2578100"/>
            <a:ext cx="3048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539875" y="2557463"/>
            <a:ext cx="185738" cy="3048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445125" y="2066925"/>
            <a:ext cx="211138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454525" y="2066925"/>
            <a:ext cx="241300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443288" y="2116138"/>
            <a:ext cx="304800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538413" y="2066925"/>
            <a:ext cx="134937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582738" y="2066925"/>
            <a:ext cx="100012" cy="3063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424488" y="1593850"/>
            <a:ext cx="254000" cy="2698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454525" y="1579563"/>
            <a:ext cx="2413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443288" y="1579563"/>
            <a:ext cx="3048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459038" y="1579563"/>
            <a:ext cx="304800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519238" y="1579563"/>
            <a:ext cx="227012" cy="296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470</Words>
  <Application>Microsoft Office PowerPoint</Application>
  <PresentationFormat>Custom</PresentationFormat>
  <Paragraphs>59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Calibri</vt:lpstr>
      <vt:lpstr>Arial</vt:lpstr>
      <vt:lpstr>Calibri Light</vt:lpstr>
      <vt:lpstr>Syne</vt:lpstr>
      <vt:lpstr>Inter</vt:lpstr>
      <vt:lpstr>Open Sans</vt:lpstr>
      <vt:lpstr>Rubik</vt:lpstr>
      <vt:lpstr>Montserrat</vt:lpstr>
      <vt:lpstr>Source Sans Pro</vt:lpstr>
      <vt:lpstr>Space Grotesk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24</cp:revision>
  <dcterms:created xsi:type="dcterms:W3CDTF">2021-10-14T02:23:10Z</dcterms:created>
  <dcterms:modified xsi:type="dcterms:W3CDTF">2023-03-24T22:35:22Z</dcterms:modified>
</cp:coreProperties>
</file>