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sldIdLst>
    <p:sldId id="257" r:id="rId2"/>
    <p:sldId id="258" r:id="rId3"/>
    <p:sldId id="260" r:id="rId4"/>
    <p:sldId id="263" r:id="rId5"/>
    <p:sldId id="280" r:id="rId6"/>
    <p:sldId id="281" r:id="rId7"/>
    <p:sldId id="282" r:id="rId8"/>
    <p:sldId id="291" r:id="rId9"/>
    <p:sldId id="289" r:id="rId10"/>
    <p:sldId id="290" r:id="rId11"/>
  </p:sldIdLst>
  <p:sldSz cx="12192000" cy="6858000"/>
  <p:notesSz cx="6858000" cy="9144000"/>
  <p:defaultTextStyle>
    <a:defPPr>
      <a:defRPr lang="en-US"/>
    </a:defPPr>
    <a:lvl1pPr algn="l" rtl="0" eaLnBrk="0" fontAlgn="base" hangingPunct="0">
      <a:spcBef>
        <a:spcPct val="0"/>
      </a:spcBef>
      <a:spcAft>
        <a:spcPct val="0"/>
      </a:spcAft>
      <a:defRPr kern="1200">
        <a:solidFill>
          <a:schemeClr val="tx1"/>
        </a:solidFill>
        <a:latin typeface="Calibri" pitchFamily="34" charset="0"/>
        <a:ea typeface="+mn-ea"/>
        <a:cs typeface="+mn-cs"/>
      </a:defRPr>
    </a:lvl1pPr>
    <a:lvl2pPr marL="457200" algn="l" rtl="0" eaLnBrk="0" fontAlgn="base" hangingPunct="0">
      <a:spcBef>
        <a:spcPct val="0"/>
      </a:spcBef>
      <a:spcAft>
        <a:spcPct val="0"/>
      </a:spcAft>
      <a:defRPr kern="1200">
        <a:solidFill>
          <a:schemeClr val="tx1"/>
        </a:solidFill>
        <a:latin typeface="Calibri" pitchFamily="34" charset="0"/>
        <a:ea typeface="+mn-ea"/>
        <a:cs typeface="+mn-cs"/>
      </a:defRPr>
    </a:lvl2pPr>
    <a:lvl3pPr marL="914400" algn="l" rtl="0" eaLnBrk="0" fontAlgn="base" hangingPunct="0">
      <a:spcBef>
        <a:spcPct val="0"/>
      </a:spcBef>
      <a:spcAft>
        <a:spcPct val="0"/>
      </a:spcAft>
      <a:defRPr kern="1200">
        <a:solidFill>
          <a:schemeClr val="tx1"/>
        </a:solidFill>
        <a:latin typeface="Calibri" pitchFamily="34" charset="0"/>
        <a:ea typeface="+mn-ea"/>
        <a:cs typeface="+mn-cs"/>
      </a:defRPr>
    </a:lvl3pPr>
    <a:lvl4pPr marL="1371600" algn="l" rtl="0" eaLnBrk="0" fontAlgn="base" hangingPunct="0">
      <a:spcBef>
        <a:spcPct val="0"/>
      </a:spcBef>
      <a:spcAft>
        <a:spcPct val="0"/>
      </a:spcAft>
      <a:defRPr kern="1200">
        <a:solidFill>
          <a:schemeClr val="tx1"/>
        </a:solidFill>
        <a:latin typeface="Calibri" pitchFamily="34" charset="0"/>
        <a:ea typeface="+mn-ea"/>
        <a:cs typeface="+mn-cs"/>
      </a:defRPr>
    </a:lvl4pPr>
    <a:lvl5pPr marL="1828800" algn="l" rtl="0" eaLnBrk="0" fontAlgn="base" hangingPunct="0">
      <a:spcBef>
        <a:spcPct val="0"/>
      </a:spcBef>
      <a:spcAft>
        <a:spcPct val="0"/>
      </a:spcAft>
      <a:defRPr kern="1200">
        <a:solidFill>
          <a:schemeClr val="tx1"/>
        </a:solidFill>
        <a:latin typeface="Calibri" pitchFamily="34" charset="0"/>
        <a:ea typeface="+mn-ea"/>
        <a:cs typeface="+mn-cs"/>
      </a:defRPr>
    </a:lvl5pPr>
    <a:lvl6pPr marL="2286000" algn="l" defTabSz="914400" rtl="0" eaLnBrk="1" latinLnBrk="0" hangingPunct="1">
      <a:defRPr kern="1200">
        <a:solidFill>
          <a:schemeClr val="tx1"/>
        </a:solidFill>
        <a:latin typeface="Calibri" pitchFamily="34" charset="0"/>
        <a:ea typeface="+mn-ea"/>
        <a:cs typeface="+mn-cs"/>
      </a:defRPr>
    </a:lvl6pPr>
    <a:lvl7pPr marL="2743200" algn="l" defTabSz="914400" rtl="0" eaLnBrk="1" latinLnBrk="0" hangingPunct="1">
      <a:defRPr kern="1200">
        <a:solidFill>
          <a:schemeClr val="tx1"/>
        </a:solidFill>
        <a:latin typeface="Calibri" pitchFamily="34" charset="0"/>
        <a:ea typeface="+mn-ea"/>
        <a:cs typeface="+mn-cs"/>
      </a:defRPr>
    </a:lvl7pPr>
    <a:lvl8pPr marL="3200400" algn="l" defTabSz="914400" rtl="0" eaLnBrk="1" latinLnBrk="0" hangingPunct="1">
      <a:defRPr kern="1200">
        <a:solidFill>
          <a:schemeClr val="tx1"/>
        </a:solidFill>
        <a:latin typeface="Calibri" pitchFamily="34" charset="0"/>
        <a:ea typeface="+mn-ea"/>
        <a:cs typeface="+mn-cs"/>
      </a:defRPr>
    </a:lvl8pPr>
    <a:lvl9pPr marL="3657600" algn="l" defTabSz="914400" rtl="0" eaLnBrk="1" latinLnBrk="0" hangingPunct="1">
      <a:defRPr kern="1200">
        <a:solidFill>
          <a:schemeClr val="tx1"/>
        </a:solidFill>
        <a:latin typeface="Calibri" pitchFamily="34"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EFAF4"/>
    <a:srgbClr val="DFD9CE"/>
    <a:srgbClr val="C5C3C3"/>
    <a:srgbClr val="EEEAE2"/>
    <a:srgbClr val="FEF8F0"/>
    <a:srgbClr val="5F2201"/>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p:scale>
          <a:sx n="50" d="100"/>
          <a:sy n="50" d="100"/>
        </p:scale>
        <p:origin x="-1470" y="-606"/>
      </p:cViewPr>
      <p:guideLst>
        <p:guide orient="horz" pos="2160"/>
        <p:guide pos="3840"/>
      </p:guideLst>
    </p:cSldViewPr>
  </p:slideViewPr>
  <p:notesTextViewPr>
    <p:cViewPr>
      <p:scale>
        <a:sx n="1" d="1"/>
        <a:sy n="1" d="1"/>
      </p:scale>
      <p:origin x="0" y="0"/>
    </p:cViewPr>
  </p:notesTextViewPr>
  <p:sorterViewPr>
    <p:cViewPr>
      <p:scale>
        <a:sx n="75" d="100"/>
        <a:sy n="75"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eaLnBrk="1" fontAlgn="auto" hangingPunct="1">
              <a:spcBef>
                <a:spcPts val="0"/>
              </a:spcBef>
              <a:spcAft>
                <a:spcPts val="0"/>
              </a:spcAft>
              <a:defRPr sz="1200">
                <a:latin typeface="+mn-lt"/>
              </a:defRPr>
            </a:lvl1pPr>
          </a:lstStyle>
          <a:p>
            <a:pPr>
              <a:defRPr/>
            </a:pPr>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eaLnBrk="1" fontAlgn="auto" hangingPunct="1">
              <a:spcBef>
                <a:spcPts val="0"/>
              </a:spcBef>
              <a:spcAft>
                <a:spcPts val="0"/>
              </a:spcAft>
              <a:defRPr sz="1200" smtClean="0">
                <a:latin typeface="+mn-lt"/>
              </a:defRPr>
            </a:lvl1pPr>
          </a:lstStyle>
          <a:p>
            <a:pPr>
              <a:defRPr/>
            </a:pPr>
            <a:fld id="{FBA2D15A-7D3A-400C-B351-198E99C1B418}" type="datetimeFigureOut">
              <a:rPr lang="en-US"/>
              <a:pPr>
                <a:defRPr/>
              </a:pPr>
              <a:t>4/2/2023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defRPr>
            </a:lvl1pPr>
          </a:lstStyle>
          <a:p>
            <a:pPr>
              <a:defRPr/>
            </a:pPr>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vl1pPr>
          </a:lstStyle>
          <a:p>
            <a:fld id="{478F6816-0F3B-4B48-AE56-6BE53368157B}" type="slidenum">
              <a:rPr lang="en-US"/>
              <a:pPr/>
              <a:t>‹#›</a:t>
            </a:fld>
            <a:endParaRPr lang="en-US"/>
          </a:p>
        </p:txBody>
      </p:sp>
    </p:spTree>
    <p:extLst>
      <p:ext uri="{BB962C8B-B14F-4D97-AF65-F5344CB8AC3E}">
        <p14:creationId xmlns:p14="http://schemas.microsoft.com/office/powerpoint/2010/main" val="617782166"/>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69634" name="Shape 4580"/>
          <p:cNvSpPr txBox="1">
            <a:spLocks noGrp="1"/>
          </p:cNvSpPr>
          <p:nvPr>
            <p:ph type="body" idx="1"/>
          </p:nvPr>
        </p:nvSpPr>
        <p:spPr bwMode="auto">
          <a:xfrm>
            <a:off x="685800" y="4343400"/>
            <a:ext cx="5486400" cy="4114800"/>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91425" tIns="91425" rIns="91425" bIns="91425" numCol="1" anchor="t" anchorCtr="0" compatLnSpc="1">
            <a:prstTxWarp prst="textNoShape">
              <a:avLst/>
            </a:prstTxWarp>
          </a:bodyPr>
          <a:lstStyle>
            <a:lvl1pPr>
              <a:defRPr sz="1200">
                <a:solidFill>
                  <a:schemeClr val="tx1"/>
                </a:solidFill>
                <a:latin typeface="Calibri" pitchFamily="34" charset="0"/>
              </a:defRPr>
            </a:lvl1pPr>
            <a:lvl2pPr marL="742950" indent="-285750">
              <a:defRPr sz="1200">
                <a:solidFill>
                  <a:schemeClr val="tx1"/>
                </a:solidFill>
                <a:latin typeface="Calibri" pitchFamily="34" charset="0"/>
              </a:defRPr>
            </a:lvl2pPr>
            <a:lvl3pPr marL="1143000" indent="-228600">
              <a:defRPr sz="1200">
                <a:solidFill>
                  <a:schemeClr val="tx1"/>
                </a:solidFill>
                <a:latin typeface="Calibri" pitchFamily="34" charset="0"/>
              </a:defRPr>
            </a:lvl3pPr>
            <a:lvl4pPr marL="1600200" indent="-228600">
              <a:defRPr sz="1200">
                <a:solidFill>
                  <a:schemeClr val="tx1"/>
                </a:solidFill>
                <a:latin typeface="Calibri" pitchFamily="34" charset="0"/>
              </a:defRPr>
            </a:lvl4pPr>
            <a:lvl5pPr marL="2057400" indent="-228600">
              <a:defRPr sz="1200">
                <a:solidFill>
                  <a:schemeClr val="tx1"/>
                </a:solidFill>
                <a:latin typeface="Calibri" pitchFamily="34" charset="0"/>
              </a:defRPr>
            </a:lvl5pPr>
            <a:lvl6pPr marL="2514600" indent="-228600" fontAlgn="base">
              <a:spcBef>
                <a:spcPct val="30000"/>
              </a:spcBef>
              <a:spcAft>
                <a:spcPct val="0"/>
              </a:spcAft>
              <a:defRPr sz="1200">
                <a:solidFill>
                  <a:schemeClr val="tx1"/>
                </a:solidFill>
                <a:latin typeface="Calibri" pitchFamily="34" charset="0"/>
              </a:defRPr>
            </a:lvl6pPr>
            <a:lvl7pPr marL="2971800" indent="-228600" fontAlgn="base">
              <a:spcBef>
                <a:spcPct val="30000"/>
              </a:spcBef>
              <a:spcAft>
                <a:spcPct val="0"/>
              </a:spcAft>
              <a:defRPr sz="1200">
                <a:solidFill>
                  <a:schemeClr val="tx1"/>
                </a:solidFill>
                <a:latin typeface="Calibri" pitchFamily="34" charset="0"/>
              </a:defRPr>
            </a:lvl7pPr>
            <a:lvl8pPr marL="3429000" indent="-228600" fontAlgn="base">
              <a:spcBef>
                <a:spcPct val="30000"/>
              </a:spcBef>
              <a:spcAft>
                <a:spcPct val="0"/>
              </a:spcAft>
              <a:defRPr sz="1200">
                <a:solidFill>
                  <a:schemeClr val="tx1"/>
                </a:solidFill>
                <a:latin typeface="Calibri" pitchFamily="34" charset="0"/>
              </a:defRPr>
            </a:lvl8pPr>
            <a:lvl9pPr marL="3886200" indent="-228600" fontAlgn="base">
              <a:spcBef>
                <a:spcPct val="30000"/>
              </a:spcBef>
              <a:spcAft>
                <a:spcPct val="0"/>
              </a:spcAft>
              <a:defRPr sz="1200">
                <a:solidFill>
                  <a:schemeClr val="tx1"/>
                </a:solidFill>
                <a:latin typeface="Calibri" pitchFamily="34" charset="0"/>
              </a:defRPr>
            </a:lvl9pPr>
          </a:lstStyle>
          <a:p>
            <a:pPr>
              <a:spcBef>
                <a:spcPct val="0"/>
              </a:spcBef>
            </a:pPr>
            <a:endParaRPr lang="id-ID" smtClean="0"/>
          </a:p>
        </p:txBody>
      </p:sp>
      <p:sp>
        <p:nvSpPr>
          <p:cNvPr id="69635" name="Shape 4581"/>
          <p:cNvSpPr>
            <a:spLocks noGrp="1" noRot="1" noChangeAspect="1" noTextEdit="1"/>
          </p:cNvSpPr>
          <p:nvPr>
            <p:ph type="sldImg" idx="2"/>
          </p:nvPr>
        </p:nvSpPr>
        <p:spPr bwMode="auto">
          <a:xfrm>
            <a:off x="381000" y="685800"/>
            <a:ext cx="6096000" cy="3429000"/>
          </a:xfrm>
          <a:custGeom>
            <a:avLst/>
            <a:gdLst>
              <a:gd name="T0" fmla="*/ 0 w 120000"/>
              <a:gd name="T1" fmla="*/ 0 h 120000"/>
              <a:gd name="T2" fmla="*/ 120000 w 120000"/>
              <a:gd name="T3" fmla="*/ 0 h 120000"/>
              <a:gd name="T4" fmla="*/ 120000 w 120000"/>
              <a:gd name="T5" fmla="*/ 120000 h 120000"/>
              <a:gd name="T6" fmla="*/ 0 w 120000"/>
              <a:gd name="T7" fmla="*/ 120000 h 120000"/>
              <a:gd name="T8" fmla="*/ 0 w 120000"/>
              <a:gd name="T9" fmla="*/ 0 h 120000"/>
              <a:gd name="T10" fmla="*/ 0 w 120000"/>
              <a:gd name="T11" fmla="*/ 0 h 120000"/>
              <a:gd name="T12" fmla="*/ 120000 w 120000"/>
              <a:gd name="T13" fmla="*/ 120000 h 120000"/>
            </a:gdLst>
            <a:ahLst/>
            <a:cxnLst>
              <a:cxn ang="0">
                <a:pos x="T0" y="T1"/>
              </a:cxn>
              <a:cxn ang="0">
                <a:pos x="T2" y="T3"/>
              </a:cxn>
              <a:cxn ang="0">
                <a:pos x="T4" y="T5"/>
              </a:cxn>
              <a:cxn ang="0">
                <a:pos x="T6" y="T7"/>
              </a:cxn>
              <a:cxn ang="0">
                <a:pos x="T8" y="T9"/>
              </a:cxn>
            </a:cxnLst>
            <a:rect l="T10" t="T11" r="T12" b="T13"/>
            <a:pathLst>
              <a:path w="120000" h="120000" extrusionOk="0">
                <a:moveTo>
                  <a:pt x="0" y="0"/>
                </a:moveTo>
                <a:lnTo>
                  <a:pt x="120000" y="0"/>
                </a:lnTo>
                <a:lnTo>
                  <a:pt x="120000" y="120000"/>
                </a:lnTo>
                <a:lnTo>
                  <a:pt x="0" y="120000"/>
                </a:lnTo>
                <a:lnTo>
                  <a:pt x="0" y="0"/>
                </a:lnTo>
                <a:close/>
              </a:path>
            </a:pathLst>
          </a:custGeom>
          <a:noFill/>
          <a:ln>
            <a:solidFill>
              <a:srgbClr val="000000"/>
            </a:solidFill>
            <a:round/>
            <a:headEnd/>
            <a:tailEnd/>
          </a:ln>
          <a:extLst>
            <a:ext uri="{909E8E84-426E-40DD-AFC4-6F175D3DCCD1}">
              <a14:hiddenFill xmlns:a14="http://schemas.microsoft.com/office/drawing/2010/main">
                <a:solidFill>
                  <a:srgbClr val="FFFFFF"/>
                </a:solidFill>
              </a14:hiddenFill>
            </a:ext>
          </a:extLst>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71682" name="Shape 4744"/>
          <p:cNvSpPr txBox="1">
            <a:spLocks noGrp="1"/>
          </p:cNvSpPr>
          <p:nvPr>
            <p:ph type="body" idx="1"/>
          </p:nvPr>
        </p:nvSpPr>
        <p:spPr bwMode="auto">
          <a:xfrm>
            <a:off x="685800" y="4343400"/>
            <a:ext cx="5486400" cy="4114800"/>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91425" tIns="91425" rIns="91425" bIns="91425" numCol="1" anchor="t" anchorCtr="0" compatLnSpc="1">
            <a:prstTxWarp prst="textNoShape">
              <a:avLst/>
            </a:prstTxWarp>
          </a:bodyPr>
          <a:lstStyle>
            <a:lvl1pPr>
              <a:defRPr sz="1200">
                <a:solidFill>
                  <a:schemeClr val="tx1"/>
                </a:solidFill>
                <a:latin typeface="Calibri" pitchFamily="34" charset="0"/>
              </a:defRPr>
            </a:lvl1pPr>
            <a:lvl2pPr marL="742950" indent="-285750">
              <a:defRPr sz="1200">
                <a:solidFill>
                  <a:schemeClr val="tx1"/>
                </a:solidFill>
                <a:latin typeface="Calibri" pitchFamily="34" charset="0"/>
              </a:defRPr>
            </a:lvl2pPr>
            <a:lvl3pPr marL="1143000" indent="-228600">
              <a:defRPr sz="1200">
                <a:solidFill>
                  <a:schemeClr val="tx1"/>
                </a:solidFill>
                <a:latin typeface="Calibri" pitchFamily="34" charset="0"/>
              </a:defRPr>
            </a:lvl3pPr>
            <a:lvl4pPr marL="1600200" indent="-228600">
              <a:defRPr sz="1200">
                <a:solidFill>
                  <a:schemeClr val="tx1"/>
                </a:solidFill>
                <a:latin typeface="Calibri" pitchFamily="34" charset="0"/>
              </a:defRPr>
            </a:lvl4pPr>
            <a:lvl5pPr marL="2057400" indent="-228600">
              <a:defRPr sz="1200">
                <a:solidFill>
                  <a:schemeClr val="tx1"/>
                </a:solidFill>
                <a:latin typeface="Calibri" pitchFamily="34" charset="0"/>
              </a:defRPr>
            </a:lvl5pPr>
            <a:lvl6pPr marL="2514600" indent="-228600" fontAlgn="base">
              <a:spcBef>
                <a:spcPct val="30000"/>
              </a:spcBef>
              <a:spcAft>
                <a:spcPct val="0"/>
              </a:spcAft>
              <a:defRPr sz="1200">
                <a:solidFill>
                  <a:schemeClr val="tx1"/>
                </a:solidFill>
                <a:latin typeface="Calibri" pitchFamily="34" charset="0"/>
              </a:defRPr>
            </a:lvl6pPr>
            <a:lvl7pPr marL="2971800" indent="-228600" fontAlgn="base">
              <a:spcBef>
                <a:spcPct val="30000"/>
              </a:spcBef>
              <a:spcAft>
                <a:spcPct val="0"/>
              </a:spcAft>
              <a:defRPr sz="1200">
                <a:solidFill>
                  <a:schemeClr val="tx1"/>
                </a:solidFill>
                <a:latin typeface="Calibri" pitchFamily="34" charset="0"/>
              </a:defRPr>
            </a:lvl7pPr>
            <a:lvl8pPr marL="3429000" indent="-228600" fontAlgn="base">
              <a:spcBef>
                <a:spcPct val="30000"/>
              </a:spcBef>
              <a:spcAft>
                <a:spcPct val="0"/>
              </a:spcAft>
              <a:defRPr sz="1200">
                <a:solidFill>
                  <a:schemeClr val="tx1"/>
                </a:solidFill>
                <a:latin typeface="Calibri" pitchFamily="34" charset="0"/>
              </a:defRPr>
            </a:lvl8pPr>
            <a:lvl9pPr marL="3886200" indent="-228600" fontAlgn="base">
              <a:spcBef>
                <a:spcPct val="30000"/>
              </a:spcBef>
              <a:spcAft>
                <a:spcPct val="0"/>
              </a:spcAft>
              <a:defRPr sz="1200">
                <a:solidFill>
                  <a:schemeClr val="tx1"/>
                </a:solidFill>
                <a:latin typeface="Calibri" pitchFamily="34" charset="0"/>
              </a:defRPr>
            </a:lvl9pPr>
          </a:lstStyle>
          <a:p>
            <a:pPr>
              <a:spcBef>
                <a:spcPct val="0"/>
              </a:spcBef>
            </a:pPr>
            <a:endParaRPr lang="id-ID" smtClean="0"/>
          </a:p>
        </p:txBody>
      </p:sp>
      <p:sp>
        <p:nvSpPr>
          <p:cNvPr id="71683" name="Shape 4745"/>
          <p:cNvSpPr>
            <a:spLocks noGrp="1" noRot="1" noChangeAspect="1" noTextEdit="1"/>
          </p:cNvSpPr>
          <p:nvPr>
            <p:ph type="sldImg" idx="2"/>
          </p:nvPr>
        </p:nvSpPr>
        <p:spPr bwMode="auto">
          <a:xfrm>
            <a:off x="381000" y="685800"/>
            <a:ext cx="6096000" cy="3429000"/>
          </a:xfrm>
          <a:custGeom>
            <a:avLst/>
            <a:gdLst>
              <a:gd name="T0" fmla="*/ 0 w 120000"/>
              <a:gd name="T1" fmla="*/ 0 h 120000"/>
              <a:gd name="T2" fmla="*/ 120000 w 120000"/>
              <a:gd name="T3" fmla="*/ 0 h 120000"/>
              <a:gd name="T4" fmla="*/ 120000 w 120000"/>
              <a:gd name="T5" fmla="*/ 120000 h 120000"/>
              <a:gd name="T6" fmla="*/ 0 w 120000"/>
              <a:gd name="T7" fmla="*/ 120000 h 120000"/>
              <a:gd name="T8" fmla="*/ 0 w 120000"/>
              <a:gd name="T9" fmla="*/ 0 h 120000"/>
              <a:gd name="T10" fmla="*/ 0 w 120000"/>
              <a:gd name="T11" fmla="*/ 0 h 120000"/>
              <a:gd name="T12" fmla="*/ 120000 w 120000"/>
              <a:gd name="T13" fmla="*/ 120000 h 120000"/>
            </a:gdLst>
            <a:ahLst/>
            <a:cxnLst>
              <a:cxn ang="0">
                <a:pos x="T0" y="T1"/>
              </a:cxn>
              <a:cxn ang="0">
                <a:pos x="T2" y="T3"/>
              </a:cxn>
              <a:cxn ang="0">
                <a:pos x="T4" y="T5"/>
              </a:cxn>
              <a:cxn ang="0">
                <a:pos x="T6" y="T7"/>
              </a:cxn>
              <a:cxn ang="0">
                <a:pos x="T8" y="T9"/>
              </a:cxn>
            </a:cxnLst>
            <a:rect l="T10" t="T11" r="T12" b="T13"/>
            <a:pathLst>
              <a:path w="120000" h="120000" extrusionOk="0">
                <a:moveTo>
                  <a:pt x="0" y="0"/>
                </a:moveTo>
                <a:lnTo>
                  <a:pt x="120000" y="0"/>
                </a:lnTo>
                <a:lnTo>
                  <a:pt x="120000" y="120000"/>
                </a:lnTo>
                <a:lnTo>
                  <a:pt x="0" y="120000"/>
                </a:lnTo>
                <a:lnTo>
                  <a:pt x="0" y="0"/>
                </a:lnTo>
                <a:close/>
              </a:path>
            </a:pathLst>
          </a:custGeom>
          <a:noFill/>
          <a:ln>
            <a:solidFill>
              <a:srgbClr val="000000"/>
            </a:solidFill>
            <a:round/>
            <a:headEnd/>
            <a:tailEnd/>
          </a:ln>
          <a:extLst>
            <a:ext uri="{909E8E84-426E-40DD-AFC4-6F175D3DCCD1}">
              <a14:hiddenFill xmlns:a14="http://schemas.microsoft.com/office/drawing/2010/main">
                <a:solidFill>
                  <a:srgbClr val="FFFFFF"/>
                </a:solidFill>
              </a14:hiddenFill>
            </a:ext>
          </a:extLst>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241FA899-8E56-453B-8121-7A8EEEAC8E38}" type="datetimeFigureOut">
              <a:rPr lang="en-US"/>
              <a:pPr>
                <a:defRPr/>
              </a:pPr>
              <a:t>4/2/2023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fld id="{F2EA76FC-DDFD-41E2-AAD5-E917A7878BC7}" type="slidenum">
              <a:rPr lang="en-US"/>
              <a:pPr/>
              <a:t>‹#›</a:t>
            </a:fld>
            <a:endParaRPr lang="en-US"/>
          </a:p>
        </p:txBody>
      </p:sp>
    </p:spTree>
    <p:extLst>
      <p:ext uri="{BB962C8B-B14F-4D97-AF65-F5344CB8AC3E}">
        <p14:creationId xmlns:p14="http://schemas.microsoft.com/office/powerpoint/2010/main" val="37694450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69935401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3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4673600" y="1993900"/>
            <a:ext cx="2857500" cy="2870200"/>
          </a:xfrm>
        </p:spPr>
        <p:txBody>
          <a:bodyPr rtlCol="0">
            <a:normAutofit/>
          </a:bodyPr>
          <a:lstStyle/>
          <a:p>
            <a:pPr lvl="0"/>
            <a:endParaRPr lang="en-US" noProof="0"/>
          </a:p>
        </p:txBody>
      </p:sp>
    </p:spTree>
    <p:extLst>
      <p:ext uri="{BB962C8B-B14F-4D97-AF65-F5344CB8AC3E}">
        <p14:creationId xmlns:p14="http://schemas.microsoft.com/office/powerpoint/2010/main" val="271130029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4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790700" y="2006600"/>
            <a:ext cx="4305300" cy="2857500"/>
          </a:xfrm>
        </p:spPr>
        <p:txBody>
          <a:bodyPr rtlCol="0">
            <a:normAutofit/>
          </a:bodyPr>
          <a:lstStyle/>
          <a:p>
            <a:pPr lvl="0"/>
            <a:endParaRPr lang="en-US" noProof="0"/>
          </a:p>
        </p:txBody>
      </p:sp>
    </p:spTree>
    <p:extLst>
      <p:ext uri="{BB962C8B-B14F-4D97-AF65-F5344CB8AC3E}">
        <p14:creationId xmlns:p14="http://schemas.microsoft.com/office/powerpoint/2010/main" val="203054600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5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6096000" y="1282700"/>
            <a:ext cx="3594100" cy="4292600"/>
          </a:xfrm>
        </p:spPr>
        <p:txBody>
          <a:bodyPr rtlCol="0">
            <a:normAutofit/>
          </a:bodyPr>
          <a:lstStyle/>
          <a:p>
            <a:pPr lvl="0"/>
            <a:endParaRPr lang="en-US" noProof="0"/>
          </a:p>
        </p:txBody>
      </p:sp>
    </p:spTree>
    <p:extLst>
      <p:ext uri="{BB962C8B-B14F-4D97-AF65-F5344CB8AC3E}">
        <p14:creationId xmlns:p14="http://schemas.microsoft.com/office/powerpoint/2010/main" val="237711865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6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790700" y="2006600"/>
            <a:ext cx="3568700" cy="2146300"/>
          </a:xfrm>
        </p:spPr>
        <p:txBody>
          <a:bodyPr rtlCol="0">
            <a:normAutofit/>
          </a:bodyPr>
          <a:lstStyle/>
          <a:p>
            <a:pPr lvl="0"/>
            <a:endParaRPr lang="en-US" noProof="0"/>
          </a:p>
        </p:txBody>
      </p:sp>
    </p:spTree>
    <p:extLst>
      <p:ext uri="{BB962C8B-B14F-4D97-AF65-F5344CB8AC3E}">
        <p14:creationId xmlns:p14="http://schemas.microsoft.com/office/powerpoint/2010/main" val="156118493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7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8978900" y="1282700"/>
            <a:ext cx="3213100" cy="4305300"/>
          </a:xfrm>
        </p:spPr>
        <p:txBody>
          <a:bodyPr rtlCol="0">
            <a:normAutofit/>
          </a:bodyPr>
          <a:lstStyle/>
          <a:p>
            <a:pPr lvl="0"/>
            <a:endParaRPr lang="en-US" noProof="0"/>
          </a:p>
        </p:txBody>
      </p:sp>
      <p:sp>
        <p:nvSpPr>
          <p:cNvPr id="9" name="Picture Placeholder 8"/>
          <p:cNvSpPr>
            <a:spLocks noGrp="1"/>
          </p:cNvSpPr>
          <p:nvPr>
            <p:ph type="pic" sz="quarter" idx="11"/>
          </p:nvPr>
        </p:nvSpPr>
        <p:spPr>
          <a:xfrm>
            <a:off x="1778000" y="2006600"/>
            <a:ext cx="2159000" cy="2857500"/>
          </a:xfrm>
        </p:spPr>
        <p:txBody>
          <a:bodyPr rtlCol="0">
            <a:normAutofit/>
          </a:bodyPr>
          <a:lstStyle/>
          <a:p>
            <a:pPr lvl="0"/>
            <a:endParaRPr lang="en-US" noProof="0"/>
          </a:p>
        </p:txBody>
      </p:sp>
    </p:spTree>
    <p:extLst>
      <p:ext uri="{BB962C8B-B14F-4D97-AF65-F5344CB8AC3E}">
        <p14:creationId xmlns:p14="http://schemas.microsoft.com/office/powerpoint/2010/main" val="356078392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8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790700" y="2006600"/>
            <a:ext cx="5029200" cy="2857500"/>
          </a:xfrm>
        </p:spPr>
        <p:txBody>
          <a:bodyPr rtlCol="0">
            <a:normAutofit/>
          </a:bodyPr>
          <a:lstStyle/>
          <a:p>
            <a:pPr lvl="0"/>
            <a:endParaRPr lang="en-US" noProof="0"/>
          </a:p>
        </p:txBody>
      </p:sp>
    </p:spTree>
    <p:extLst>
      <p:ext uri="{BB962C8B-B14F-4D97-AF65-F5344CB8AC3E}">
        <p14:creationId xmlns:p14="http://schemas.microsoft.com/office/powerpoint/2010/main" val="102460107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9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6832600" y="1282700"/>
            <a:ext cx="4292600" cy="4305300"/>
          </a:xfrm>
        </p:spPr>
        <p:txBody>
          <a:bodyPr rtlCol="0">
            <a:normAutofit/>
          </a:bodyPr>
          <a:lstStyle/>
          <a:p>
            <a:pPr lvl="0"/>
            <a:endParaRPr lang="en-US" noProof="0"/>
          </a:p>
        </p:txBody>
      </p:sp>
    </p:spTree>
    <p:extLst>
      <p:ext uri="{BB962C8B-B14F-4D97-AF65-F5344CB8AC3E}">
        <p14:creationId xmlns:p14="http://schemas.microsoft.com/office/powerpoint/2010/main" val="2058831593"/>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10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0" y="1282700"/>
            <a:ext cx="3200400" cy="4305300"/>
          </a:xfrm>
        </p:spPr>
        <p:txBody>
          <a:bodyPr rtlCol="0">
            <a:normAutofit/>
          </a:bodyPr>
          <a:lstStyle/>
          <a:p>
            <a:pPr lvl="0"/>
            <a:endParaRPr lang="en-US" noProof="0"/>
          </a:p>
        </p:txBody>
      </p:sp>
      <p:sp>
        <p:nvSpPr>
          <p:cNvPr id="9" name="Picture Placeholder 8"/>
          <p:cNvSpPr>
            <a:spLocks noGrp="1"/>
          </p:cNvSpPr>
          <p:nvPr>
            <p:ph type="pic" sz="quarter" idx="11"/>
          </p:nvPr>
        </p:nvSpPr>
        <p:spPr>
          <a:xfrm>
            <a:off x="6108700" y="3429000"/>
            <a:ext cx="3581400" cy="2159000"/>
          </a:xfrm>
        </p:spPr>
        <p:txBody>
          <a:bodyPr rtlCol="0">
            <a:normAutofit/>
          </a:bodyPr>
          <a:lstStyle/>
          <a:p>
            <a:pPr lvl="0"/>
            <a:endParaRPr lang="en-US" noProof="0"/>
          </a:p>
        </p:txBody>
      </p:sp>
    </p:spTree>
    <p:extLst>
      <p:ext uri="{BB962C8B-B14F-4D97-AF65-F5344CB8AC3E}">
        <p14:creationId xmlns:p14="http://schemas.microsoft.com/office/powerpoint/2010/main" val="1715159109"/>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1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1066800" y="1549400"/>
            <a:ext cx="3022600" cy="3759200"/>
          </a:xfrm>
          <a:custGeom>
            <a:avLst/>
            <a:gdLst>
              <a:gd name="connsiteX0" fmla="*/ 1612900 w 3225800"/>
              <a:gd name="connsiteY0" fmla="*/ 0 h 3759200"/>
              <a:gd name="connsiteX1" fmla="*/ 3225800 w 3225800"/>
              <a:gd name="connsiteY1" fmla="*/ 1879600 h 3759200"/>
              <a:gd name="connsiteX2" fmla="*/ 3225800 w 3225800"/>
              <a:gd name="connsiteY2" fmla="*/ 3759200 h 3759200"/>
              <a:gd name="connsiteX3" fmla="*/ 0 w 3225800"/>
              <a:gd name="connsiteY3" fmla="*/ 3759200 h 3759200"/>
              <a:gd name="connsiteX4" fmla="*/ 0 w 3225800"/>
              <a:gd name="connsiteY4" fmla="*/ 1879600 h 3759200"/>
              <a:gd name="connsiteX5" fmla="*/ 1612900 w 3225800"/>
              <a:gd name="connsiteY5" fmla="*/ 0 h 37592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3225800" h="3759200">
                <a:moveTo>
                  <a:pt x="1612900" y="0"/>
                </a:moveTo>
                <a:cubicBezTo>
                  <a:pt x="2503680" y="0"/>
                  <a:pt x="3225800" y="841526"/>
                  <a:pt x="3225800" y="1879600"/>
                </a:cubicBezTo>
                <a:lnTo>
                  <a:pt x="3225800" y="3759200"/>
                </a:lnTo>
                <a:lnTo>
                  <a:pt x="0" y="3759200"/>
                </a:lnTo>
                <a:lnTo>
                  <a:pt x="0" y="1879600"/>
                </a:lnTo>
                <a:cubicBezTo>
                  <a:pt x="0" y="841526"/>
                  <a:pt x="722120" y="0"/>
                  <a:pt x="1612900" y="0"/>
                </a:cubicBez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295768795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57C3528F-3383-4D22-BE14-0D548A3ECDD6}" type="datetimeFigureOut">
              <a:rPr lang="en-US"/>
              <a:pPr>
                <a:defRPr/>
              </a:pPr>
              <a:t>4/2/2023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fld id="{38BDC8A4-4447-4676-B74D-79E3EACA8489}" type="slidenum">
              <a:rPr lang="en-US"/>
              <a:pPr/>
              <a:t>‹#›</a:t>
            </a:fld>
            <a:endParaRPr lang="en-US"/>
          </a:p>
        </p:txBody>
      </p:sp>
    </p:spTree>
    <p:extLst>
      <p:ext uri="{BB962C8B-B14F-4D97-AF65-F5344CB8AC3E}">
        <p14:creationId xmlns:p14="http://schemas.microsoft.com/office/powerpoint/2010/main" val="396329735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12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6832600" y="1282700"/>
            <a:ext cx="4305300" cy="2857500"/>
          </a:xfrm>
        </p:spPr>
        <p:txBody>
          <a:bodyPr rtlCol="0">
            <a:normAutofit/>
          </a:bodyPr>
          <a:lstStyle/>
          <a:p>
            <a:pPr lvl="0"/>
            <a:endParaRPr lang="en-US" noProof="0"/>
          </a:p>
        </p:txBody>
      </p:sp>
    </p:spTree>
    <p:extLst>
      <p:ext uri="{BB962C8B-B14F-4D97-AF65-F5344CB8AC3E}">
        <p14:creationId xmlns:p14="http://schemas.microsoft.com/office/powerpoint/2010/main" val="569979984"/>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13_Custom Layout">
    <p:spTree>
      <p:nvGrpSpPr>
        <p:cNvPr id="1" name=""/>
        <p:cNvGrpSpPr/>
        <p:nvPr/>
      </p:nvGrpSpPr>
      <p:grpSpPr>
        <a:xfrm>
          <a:off x="0" y="0"/>
          <a:ext cx="0" cy="0"/>
          <a:chOff x="0" y="0"/>
          <a:chExt cx="0" cy="0"/>
        </a:xfrm>
      </p:grpSpPr>
      <p:sp>
        <p:nvSpPr>
          <p:cNvPr id="6" name="Picture Placeholder 5"/>
          <p:cNvSpPr>
            <a:spLocks noGrp="1"/>
          </p:cNvSpPr>
          <p:nvPr>
            <p:ph type="pic" sz="quarter" idx="10"/>
          </p:nvPr>
        </p:nvSpPr>
        <p:spPr>
          <a:xfrm>
            <a:off x="4660900" y="1549400"/>
            <a:ext cx="2870200" cy="3759200"/>
          </a:xfrm>
          <a:custGeom>
            <a:avLst/>
            <a:gdLst>
              <a:gd name="connsiteX0" fmla="*/ 1612900 w 3225800"/>
              <a:gd name="connsiteY0" fmla="*/ 0 h 3759200"/>
              <a:gd name="connsiteX1" fmla="*/ 3225800 w 3225800"/>
              <a:gd name="connsiteY1" fmla="*/ 1879600 h 3759200"/>
              <a:gd name="connsiteX2" fmla="*/ 3225800 w 3225800"/>
              <a:gd name="connsiteY2" fmla="*/ 3759200 h 3759200"/>
              <a:gd name="connsiteX3" fmla="*/ 0 w 3225800"/>
              <a:gd name="connsiteY3" fmla="*/ 3759200 h 3759200"/>
              <a:gd name="connsiteX4" fmla="*/ 0 w 3225800"/>
              <a:gd name="connsiteY4" fmla="*/ 1879600 h 3759200"/>
              <a:gd name="connsiteX5" fmla="*/ 1612900 w 3225800"/>
              <a:gd name="connsiteY5" fmla="*/ 0 h 37592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3225800" h="3759200">
                <a:moveTo>
                  <a:pt x="1612900" y="0"/>
                </a:moveTo>
                <a:cubicBezTo>
                  <a:pt x="2503680" y="0"/>
                  <a:pt x="3225800" y="841526"/>
                  <a:pt x="3225800" y="1879600"/>
                </a:cubicBezTo>
                <a:lnTo>
                  <a:pt x="3225800" y="3759200"/>
                </a:lnTo>
                <a:lnTo>
                  <a:pt x="0" y="3759200"/>
                </a:lnTo>
                <a:lnTo>
                  <a:pt x="0" y="1879600"/>
                </a:lnTo>
                <a:cubicBezTo>
                  <a:pt x="0" y="841526"/>
                  <a:pt x="722120" y="0"/>
                  <a:pt x="1612900" y="0"/>
                </a:cubicBez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1877102902"/>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14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3225800" y="1282700"/>
            <a:ext cx="5740400" cy="2870200"/>
          </a:xfrm>
        </p:spPr>
        <p:txBody>
          <a:bodyPr rtlCol="0">
            <a:normAutofit/>
          </a:bodyPr>
          <a:lstStyle/>
          <a:p>
            <a:pPr lvl="0"/>
            <a:endParaRPr lang="en-US" noProof="0"/>
          </a:p>
        </p:txBody>
      </p:sp>
    </p:spTree>
    <p:extLst>
      <p:ext uri="{BB962C8B-B14F-4D97-AF65-F5344CB8AC3E}">
        <p14:creationId xmlns:p14="http://schemas.microsoft.com/office/powerpoint/2010/main" val="3600619285"/>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15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778000" y="1282700"/>
            <a:ext cx="3594100" cy="4305300"/>
          </a:xfrm>
        </p:spPr>
        <p:txBody>
          <a:bodyPr rtlCol="0">
            <a:normAutofit/>
          </a:bodyPr>
          <a:lstStyle/>
          <a:p>
            <a:pPr lvl="0"/>
            <a:endParaRPr lang="en-US" noProof="0"/>
          </a:p>
        </p:txBody>
      </p:sp>
    </p:spTree>
    <p:extLst>
      <p:ext uri="{BB962C8B-B14F-4D97-AF65-F5344CB8AC3E}">
        <p14:creationId xmlns:p14="http://schemas.microsoft.com/office/powerpoint/2010/main" val="610007955"/>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16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6819900" y="1250950"/>
            <a:ext cx="2882900" cy="4343400"/>
          </a:xfrm>
          <a:prstGeom prst="ellipse">
            <a:avLst/>
          </a:prstGeom>
        </p:spPr>
        <p:txBody>
          <a:bodyPr rtlCol="0">
            <a:normAutofit/>
          </a:bodyPr>
          <a:lstStyle/>
          <a:p>
            <a:pPr lvl="0"/>
            <a:endParaRPr lang="en-US" noProof="0"/>
          </a:p>
        </p:txBody>
      </p:sp>
    </p:spTree>
    <p:extLst>
      <p:ext uri="{BB962C8B-B14F-4D97-AF65-F5344CB8AC3E}">
        <p14:creationId xmlns:p14="http://schemas.microsoft.com/office/powerpoint/2010/main" val="1001192189"/>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17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3046662455"/>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18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1900123087"/>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19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778000" y="1270000"/>
            <a:ext cx="4305300" cy="2159000"/>
          </a:xfrm>
        </p:spPr>
        <p:txBody>
          <a:bodyPr rtlCol="0">
            <a:normAutofit/>
          </a:bodyPr>
          <a:lstStyle/>
          <a:p>
            <a:pPr lvl="0"/>
            <a:endParaRPr lang="en-US" noProof="0"/>
          </a:p>
        </p:txBody>
      </p:sp>
    </p:spTree>
    <p:extLst>
      <p:ext uri="{BB962C8B-B14F-4D97-AF65-F5344CB8AC3E}">
        <p14:creationId xmlns:p14="http://schemas.microsoft.com/office/powerpoint/2010/main" val="1955324551"/>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20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6807200" y="1282700"/>
            <a:ext cx="3606800" cy="4292600"/>
          </a:xfrm>
        </p:spPr>
        <p:txBody>
          <a:bodyPr rtlCol="0">
            <a:normAutofit/>
          </a:bodyPr>
          <a:lstStyle/>
          <a:p>
            <a:pPr lvl="0"/>
            <a:endParaRPr lang="en-US" noProof="0"/>
          </a:p>
        </p:txBody>
      </p:sp>
    </p:spTree>
    <p:extLst>
      <p:ext uri="{BB962C8B-B14F-4D97-AF65-F5344CB8AC3E}">
        <p14:creationId xmlns:p14="http://schemas.microsoft.com/office/powerpoint/2010/main" val="2494637912"/>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21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066800" y="1282700"/>
            <a:ext cx="2146300" cy="2870200"/>
          </a:xfrm>
        </p:spPr>
        <p:txBody>
          <a:bodyPr rtlCol="0">
            <a:normAutofit/>
          </a:bodyPr>
          <a:lstStyle/>
          <a:p>
            <a:pPr lvl="0"/>
            <a:endParaRPr lang="en-US" noProof="0"/>
          </a:p>
        </p:txBody>
      </p:sp>
      <p:sp>
        <p:nvSpPr>
          <p:cNvPr id="8" name="Picture Placeholder 6"/>
          <p:cNvSpPr>
            <a:spLocks noGrp="1"/>
          </p:cNvSpPr>
          <p:nvPr>
            <p:ph type="pic" sz="quarter" idx="11"/>
          </p:nvPr>
        </p:nvSpPr>
        <p:spPr>
          <a:xfrm>
            <a:off x="3949700" y="2717800"/>
            <a:ext cx="2146300" cy="2870200"/>
          </a:xfrm>
        </p:spPr>
        <p:txBody>
          <a:bodyPr rtlCol="0">
            <a:normAutofit/>
          </a:bodyPr>
          <a:lstStyle/>
          <a:p>
            <a:pPr lvl="0"/>
            <a:endParaRPr lang="en-US" noProof="0"/>
          </a:p>
        </p:txBody>
      </p:sp>
    </p:spTree>
    <p:extLst>
      <p:ext uri="{BB962C8B-B14F-4D97-AF65-F5344CB8AC3E}">
        <p14:creationId xmlns:p14="http://schemas.microsoft.com/office/powerpoint/2010/main" val="9798389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688E8118-1713-452F-A069-6746901C2DF3}" type="datetimeFigureOut">
              <a:rPr lang="en-US"/>
              <a:pPr>
                <a:defRPr/>
              </a:pPr>
              <a:t>4/2/2023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fld id="{7D49B700-0235-46AF-8E50-22E427844525}" type="slidenum">
              <a:rPr lang="en-US"/>
              <a:pPr/>
              <a:t>‹#›</a:t>
            </a:fld>
            <a:endParaRPr lang="en-US"/>
          </a:p>
        </p:txBody>
      </p:sp>
    </p:spTree>
    <p:extLst>
      <p:ext uri="{BB962C8B-B14F-4D97-AF65-F5344CB8AC3E}">
        <p14:creationId xmlns:p14="http://schemas.microsoft.com/office/powerpoint/2010/main" val="1034653039"/>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22_Custom Layout">
    <p:spTree>
      <p:nvGrpSpPr>
        <p:cNvPr id="1" name=""/>
        <p:cNvGrpSpPr/>
        <p:nvPr/>
      </p:nvGrpSpPr>
      <p:grpSpPr>
        <a:xfrm>
          <a:off x="0" y="0"/>
          <a:ext cx="0" cy="0"/>
          <a:chOff x="0" y="0"/>
          <a:chExt cx="0" cy="0"/>
        </a:xfrm>
      </p:grpSpPr>
      <p:sp>
        <p:nvSpPr>
          <p:cNvPr id="6" name="Picture Placeholder 6"/>
          <p:cNvSpPr>
            <a:spLocks noGrp="1"/>
          </p:cNvSpPr>
          <p:nvPr>
            <p:ph type="pic" sz="quarter" idx="10"/>
          </p:nvPr>
        </p:nvSpPr>
        <p:spPr>
          <a:xfrm>
            <a:off x="4784725" y="1250950"/>
            <a:ext cx="2622550" cy="4343400"/>
          </a:xfrm>
          <a:prstGeom prst="ellipse">
            <a:avLst/>
          </a:prstGeom>
        </p:spPr>
        <p:txBody>
          <a:bodyPr rtlCol="0">
            <a:normAutofit/>
          </a:bodyPr>
          <a:lstStyle/>
          <a:p>
            <a:pPr lvl="0"/>
            <a:endParaRPr lang="en-US" noProof="0"/>
          </a:p>
        </p:txBody>
      </p:sp>
    </p:spTree>
    <p:extLst>
      <p:ext uri="{BB962C8B-B14F-4D97-AF65-F5344CB8AC3E}">
        <p14:creationId xmlns:p14="http://schemas.microsoft.com/office/powerpoint/2010/main" val="2889294446"/>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A8C2E4D2-E2BF-4402-A887-0F2D78A92791}" type="datetimeFigureOut">
              <a:rPr lang="en-US"/>
              <a:pPr>
                <a:defRPr/>
              </a:pPr>
              <a:t>4/2/2023</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fld id="{A05E2C7E-8D76-464B-BEBC-10D53E723AA7}" type="slidenum">
              <a:rPr lang="en-US"/>
              <a:pPr/>
              <a:t>‹#›</a:t>
            </a:fld>
            <a:endParaRPr lang="en-US"/>
          </a:p>
        </p:txBody>
      </p:sp>
    </p:spTree>
    <p:extLst>
      <p:ext uri="{BB962C8B-B14F-4D97-AF65-F5344CB8AC3E}">
        <p14:creationId xmlns:p14="http://schemas.microsoft.com/office/powerpoint/2010/main" val="154963728"/>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76EACBF0-F070-4E5F-ACD3-9204D08C9C55}" type="datetimeFigureOut">
              <a:rPr lang="en-US"/>
              <a:pPr>
                <a:defRPr/>
              </a:pPr>
              <a:t>4/2/2023</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fld id="{6E9C15CC-C846-424E-82DB-37FE7F28FBFB}" type="slidenum">
              <a:rPr lang="en-US"/>
              <a:pPr/>
              <a:t>‹#›</a:t>
            </a:fld>
            <a:endParaRPr lang="en-US"/>
          </a:p>
        </p:txBody>
      </p:sp>
    </p:spTree>
    <p:extLst>
      <p:ext uri="{BB962C8B-B14F-4D97-AF65-F5344CB8AC3E}">
        <p14:creationId xmlns:p14="http://schemas.microsoft.com/office/powerpoint/2010/main" val="3488993550"/>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53861579-A865-475F-B03B-4D55556802D9}" type="datetimeFigureOut">
              <a:rPr lang="en-US"/>
              <a:pPr>
                <a:defRPr/>
              </a:pPr>
              <a:t>4/2/2023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fld id="{9BC25D26-0678-46C3-A800-04C1EEA00C21}" type="slidenum">
              <a:rPr lang="en-US"/>
              <a:pPr/>
              <a:t>‹#›</a:t>
            </a:fld>
            <a:endParaRPr lang="en-US"/>
          </a:p>
        </p:txBody>
      </p:sp>
    </p:spTree>
    <p:extLst>
      <p:ext uri="{BB962C8B-B14F-4D97-AF65-F5344CB8AC3E}">
        <p14:creationId xmlns:p14="http://schemas.microsoft.com/office/powerpoint/2010/main" val="615947160"/>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597FAD25-4507-495C-BD92-2C1F6E4A86B5}" type="datetimeFigureOut">
              <a:rPr lang="en-US"/>
              <a:pPr>
                <a:defRPr/>
              </a:pPr>
              <a:t>4/2/2023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fld id="{369A7177-842D-4AFA-840C-35153D99E866}" type="slidenum">
              <a:rPr lang="en-US"/>
              <a:pPr/>
              <a:t>‹#›</a:t>
            </a:fld>
            <a:endParaRPr lang="en-US"/>
          </a:p>
        </p:txBody>
      </p:sp>
    </p:spTree>
    <p:extLst>
      <p:ext uri="{BB962C8B-B14F-4D97-AF65-F5344CB8AC3E}">
        <p14:creationId xmlns:p14="http://schemas.microsoft.com/office/powerpoint/2010/main" val="1287688194"/>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userDrawn="1">
  <p:cSld name="33_Custom Layout">
    <p:spTree>
      <p:nvGrpSpPr>
        <p:cNvPr id="1" name=""/>
        <p:cNvGrpSpPr/>
        <p:nvPr/>
      </p:nvGrpSpPr>
      <p:grpSpPr>
        <a:xfrm>
          <a:off x="0" y="0"/>
          <a:ext cx="0" cy="0"/>
          <a:chOff x="0" y="0"/>
          <a:chExt cx="0" cy="0"/>
        </a:xfrm>
      </p:grpSpPr>
      <p:sp>
        <p:nvSpPr>
          <p:cNvPr id="8" name="Picture Placeholder 7"/>
          <p:cNvSpPr>
            <a:spLocks noGrp="1"/>
          </p:cNvSpPr>
          <p:nvPr>
            <p:ph type="pic" sz="quarter" idx="10"/>
          </p:nvPr>
        </p:nvSpPr>
        <p:spPr>
          <a:xfrm>
            <a:off x="4686300" y="1587500"/>
            <a:ext cx="2070100" cy="3670300"/>
          </a:xfrm>
        </p:spPr>
        <p:txBody>
          <a:bodyPr rtlCol="0">
            <a:normAutofit/>
          </a:bodyPr>
          <a:lstStyle/>
          <a:p>
            <a:pPr lvl="0"/>
            <a:endParaRPr lang="id-ID" noProof="0" dirty="0"/>
          </a:p>
        </p:txBody>
      </p:sp>
      <p:sp>
        <p:nvSpPr>
          <p:cNvPr id="9" name="Picture Placeholder 5"/>
          <p:cNvSpPr>
            <a:spLocks noGrp="1"/>
          </p:cNvSpPr>
          <p:nvPr>
            <p:ph type="pic" sz="quarter" idx="11"/>
          </p:nvPr>
        </p:nvSpPr>
        <p:spPr>
          <a:xfrm>
            <a:off x="0" y="0"/>
            <a:ext cx="5943600" cy="6858000"/>
          </a:xfrm>
        </p:spPr>
        <p:txBody>
          <a:bodyPr rtlCol="0">
            <a:normAutofit/>
          </a:bodyPr>
          <a:lstStyle/>
          <a:p>
            <a:pPr lvl="0"/>
            <a:endParaRPr lang="id-ID" noProof="0"/>
          </a:p>
        </p:txBody>
      </p:sp>
    </p:spTree>
    <p:extLst>
      <p:ext uri="{BB962C8B-B14F-4D97-AF65-F5344CB8AC3E}">
        <p14:creationId xmlns:p14="http://schemas.microsoft.com/office/powerpoint/2010/main" val="722244152"/>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userDrawn="1">
  <p:cSld name="29_Custom Layout">
    <p:spTree>
      <p:nvGrpSpPr>
        <p:cNvPr id="1" name=""/>
        <p:cNvGrpSpPr/>
        <p:nvPr/>
      </p:nvGrpSpPr>
      <p:grpSpPr>
        <a:xfrm>
          <a:off x="0" y="0"/>
          <a:ext cx="0" cy="0"/>
          <a:chOff x="0" y="0"/>
          <a:chExt cx="0" cy="0"/>
        </a:xfrm>
      </p:grpSpPr>
      <p:sp>
        <p:nvSpPr>
          <p:cNvPr id="4" name="Picture Placeholder 4"/>
          <p:cNvSpPr>
            <a:spLocks noGrp="1"/>
          </p:cNvSpPr>
          <p:nvPr>
            <p:ph type="pic" sz="quarter" idx="31"/>
          </p:nvPr>
        </p:nvSpPr>
        <p:spPr>
          <a:xfrm>
            <a:off x="-1417982" y="1550505"/>
            <a:ext cx="6559825" cy="3723860"/>
          </a:xfrm>
        </p:spPr>
        <p:txBody>
          <a:bodyPr rtlCol="0" anchor="ctr">
            <a:normAutofit/>
          </a:bodyPr>
          <a:lstStyle>
            <a:lvl1pPr algn="ctr">
              <a:defRPr sz="1333"/>
            </a:lvl1pPr>
          </a:lstStyle>
          <a:p>
            <a:pPr lvl="0"/>
            <a:endParaRPr lang="en-US" noProof="0"/>
          </a:p>
        </p:txBody>
      </p:sp>
      <p:sp>
        <p:nvSpPr>
          <p:cNvPr id="5" name="Picture Placeholder 4"/>
          <p:cNvSpPr>
            <a:spLocks noGrp="1"/>
          </p:cNvSpPr>
          <p:nvPr>
            <p:ph type="pic" sz="quarter" idx="32"/>
          </p:nvPr>
        </p:nvSpPr>
        <p:spPr>
          <a:xfrm>
            <a:off x="5751444" y="1264292"/>
            <a:ext cx="2835413" cy="2145841"/>
          </a:xfrm>
        </p:spPr>
        <p:txBody>
          <a:bodyPr rtlCol="0" anchor="ctr">
            <a:normAutofit/>
          </a:bodyPr>
          <a:lstStyle>
            <a:lvl1pPr algn="ctr">
              <a:defRPr sz="1333"/>
            </a:lvl1pPr>
          </a:lstStyle>
          <a:p>
            <a:pPr lvl="0"/>
            <a:endParaRPr lang="en-US" noProof="0"/>
          </a:p>
        </p:txBody>
      </p:sp>
      <p:sp>
        <p:nvSpPr>
          <p:cNvPr id="6" name="Picture Placeholder 4"/>
          <p:cNvSpPr>
            <a:spLocks noGrp="1"/>
          </p:cNvSpPr>
          <p:nvPr>
            <p:ph type="pic" sz="quarter" idx="33"/>
          </p:nvPr>
        </p:nvSpPr>
        <p:spPr>
          <a:xfrm>
            <a:off x="8851900" y="1264292"/>
            <a:ext cx="2835413" cy="2145841"/>
          </a:xfrm>
        </p:spPr>
        <p:txBody>
          <a:bodyPr rtlCol="0" anchor="ctr">
            <a:normAutofit/>
          </a:bodyPr>
          <a:lstStyle>
            <a:lvl1pPr algn="ctr">
              <a:defRPr sz="1333"/>
            </a:lvl1pPr>
          </a:lstStyle>
          <a:p>
            <a:pPr lvl="0"/>
            <a:endParaRPr lang="en-US" noProof="0"/>
          </a:p>
        </p:txBody>
      </p:sp>
    </p:spTree>
    <p:extLst>
      <p:ext uri="{BB962C8B-B14F-4D97-AF65-F5344CB8AC3E}">
        <p14:creationId xmlns:p14="http://schemas.microsoft.com/office/powerpoint/2010/main" val="321426313"/>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23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3990400792"/>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userDrawn="1">
  <p:cSld name="1_Blank">
    <p:spTree>
      <p:nvGrpSpPr>
        <p:cNvPr id="1" name="Shape 14"/>
        <p:cNvGrpSpPr/>
        <p:nvPr/>
      </p:nvGrpSpPr>
      <p:grpSpPr>
        <a:xfrm>
          <a:off x="0" y="0"/>
          <a:ext cx="0" cy="0"/>
          <a:chOff x="0" y="0"/>
          <a:chExt cx="0" cy="0"/>
        </a:xfrm>
      </p:grpSpPr>
      <p:sp>
        <p:nvSpPr>
          <p:cNvPr id="4" name="Picture Placeholder 3"/>
          <p:cNvSpPr>
            <a:spLocks noGrp="1"/>
          </p:cNvSpPr>
          <p:nvPr>
            <p:ph type="pic" sz="quarter" idx="10"/>
          </p:nvPr>
        </p:nvSpPr>
        <p:spPr>
          <a:xfrm>
            <a:off x="3124200" y="0"/>
            <a:ext cx="3619500" cy="6858000"/>
          </a:xfrm>
        </p:spPr>
        <p:txBody>
          <a:bodyPr rtlCol="0">
            <a:normAutofit/>
          </a:bodyPr>
          <a:lstStyle/>
          <a:p>
            <a:pPr lvl="0"/>
            <a:endParaRPr lang="id-ID" noProof="0"/>
          </a:p>
        </p:txBody>
      </p:sp>
    </p:spTree>
    <p:extLst>
      <p:ext uri="{BB962C8B-B14F-4D97-AF65-F5344CB8AC3E}">
        <p14:creationId xmlns:p14="http://schemas.microsoft.com/office/powerpoint/2010/main" val="555795967"/>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userDrawn="1">
  <p:cSld name="2_Blank">
    <p:spTree>
      <p:nvGrpSpPr>
        <p:cNvPr id="1" name="Shape 14"/>
        <p:cNvGrpSpPr/>
        <p:nvPr/>
      </p:nvGrpSpPr>
      <p:grpSpPr>
        <a:xfrm>
          <a:off x="0" y="0"/>
          <a:ext cx="0" cy="0"/>
          <a:chOff x="0" y="0"/>
          <a:chExt cx="0" cy="0"/>
        </a:xfrm>
      </p:grpSpPr>
      <p:sp>
        <p:nvSpPr>
          <p:cNvPr id="4" name="Picture Placeholder 3"/>
          <p:cNvSpPr>
            <a:spLocks noGrp="1"/>
          </p:cNvSpPr>
          <p:nvPr>
            <p:ph type="pic" sz="quarter" idx="10"/>
          </p:nvPr>
        </p:nvSpPr>
        <p:spPr>
          <a:xfrm>
            <a:off x="3124200" y="0"/>
            <a:ext cx="3619500" cy="6858000"/>
          </a:xfrm>
        </p:spPr>
        <p:txBody>
          <a:bodyPr rtlCol="0">
            <a:normAutofit/>
          </a:bodyPr>
          <a:lstStyle/>
          <a:p>
            <a:pPr lvl="0"/>
            <a:endParaRPr lang="id-ID" noProof="0"/>
          </a:p>
        </p:txBody>
      </p:sp>
    </p:spTree>
    <p:extLst>
      <p:ext uri="{BB962C8B-B14F-4D97-AF65-F5344CB8AC3E}">
        <p14:creationId xmlns:p14="http://schemas.microsoft.com/office/powerpoint/2010/main" val="231004889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F832BA2D-B577-4D79-BF21-15454DA6A9BE}" type="datetimeFigureOut">
              <a:rPr lang="en-US"/>
              <a:pPr>
                <a:defRPr/>
              </a:pPr>
              <a:t>4/2/2023</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fld id="{94F03078-D9AD-492B-A0E3-E98FB12376CC}" type="slidenum">
              <a:rPr lang="en-US"/>
              <a:pPr/>
              <a:t>‹#›</a:t>
            </a:fld>
            <a:endParaRPr lang="en-US"/>
          </a:p>
        </p:txBody>
      </p:sp>
    </p:spTree>
    <p:extLst>
      <p:ext uri="{BB962C8B-B14F-4D97-AF65-F5344CB8AC3E}">
        <p14:creationId xmlns:p14="http://schemas.microsoft.com/office/powerpoint/2010/main" val="362587910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BB47A86B-EC16-4E97-9105-0B51C6F69B21}" type="datetimeFigureOut">
              <a:rPr lang="en-US"/>
              <a:pPr>
                <a:defRPr/>
              </a:pPr>
              <a:t>4/2/2023</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fld id="{364F9F5D-18FC-42C8-AB5B-5DA6820A4534}" type="slidenum">
              <a:rPr lang="en-US"/>
              <a:pPr/>
              <a:t>‹#›</a:t>
            </a:fld>
            <a:endParaRPr lang="en-US"/>
          </a:p>
        </p:txBody>
      </p:sp>
    </p:spTree>
    <p:extLst>
      <p:ext uri="{BB962C8B-B14F-4D97-AF65-F5344CB8AC3E}">
        <p14:creationId xmlns:p14="http://schemas.microsoft.com/office/powerpoint/2010/main" val="379979747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9BBC9DA1-AE0F-4205-B649-3759F08BD674}" type="datetimeFigureOut">
              <a:rPr lang="en-US"/>
              <a:pPr>
                <a:defRPr/>
              </a:pPr>
              <a:t>4/2/2023</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fld id="{7479981D-830E-41DA-970C-5884871FD05B}" type="slidenum">
              <a:rPr lang="en-US"/>
              <a:pPr/>
              <a:t>‹#›</a:t>
            </a:fld>
            <a:endParaRPr lang="en-US"/>
          </a:p>
        </p:txBody>
      </p:sp>
    </p:spTree>
    <p:extLst>
      <p:ext uri="{BB962C8B-B14F-4D97-AF65-F5344CB8AC3E}">
        <p14:creationId xmlns:p14="http://schemas.microsoft.com/office/powerpoint/2010/main" val="34954247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1B706696-1BB5-413B-B797-E269104B75D0}" type="datetimeFigureOut">
              <a:rPr lang="en-US"/>
              <a:pPr>
                <a:defRPr/>
              </a:pPr>
              <a:t>4/2/2023</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fld id="{040C842C-FEAA-4774-89D7-643FB1820E1B}" type="slidenum">
              <a:rPr lang="en-US"/>
              <a:pPr/>
              <a:t>‹#›</a:t>
            </a:fld>
            <a:endParaRPr lang="en-US"/>
          </a:p>
        </p:txBody>
      </p:sp>
    </p:spTree>
    <p:extLst>
      <p:ext uri="{BB962C8B-B14F-4D97-AF65-F5344CB8AC3E}">
        <p14:creationId xmlns:p14="http://schemas.microsoft.com/office/powerpoint/2010/main" val="313680327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196888161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262104266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3" Type="http://schemas.openxmlformats.org/officeDocument/2006/relationships/slideLayout" Target="../slideLayouts/slideLayout3.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theme" Target="../theme/theme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eaLnBrk="1" fontAlgn="auto" hangingPunct="1">
              <a:spcBef>
                <a:spcPts val="0"/>
              </a:spcBef>
              <a:spcAft>
                <a:spcPts val="0"/>
              </a:spcAft>
              <a:defRPr sz="1200" smtClean="0">
                <a:solidFill>
                  <a:schemeClr val="tx1">
                    <a:tint val="75000"/>
                  </a:schemeClr>
                </a:solidFill>
                <a:latin typeface="+mn-lt"/>
              </a:defRPr>
            </a:lvl1pPr>
          </a:lstStyle>
          <a:p>
            <a:pPr>
              <a:defRPr/>
            </a:pPr>
            <a:fld id="{BC38B7DE-EFFE-41AF-B4BF-C5F0114CA037}" type="datetimeFigureOut">
              <a:rPr lang="en-US"/>
              <a:pPr>
                <a:defRPr/>
              </a:pPr>
              <a:t>4/2/2023</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defRPr>
            </a:lvl1pPr>
          </a:lstStyle>
          <a:p>
            <a:pPr>
              <a:defRPr/>
            </a:pPr>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fld id="{8BE22A66-9AED-44C6-A433-F51F43CBF7F8}"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722" r:id="rId1"/>
    <p:sldLayoutId id="2147483723" r:id="rId2"/>
    <p:sldLayoutId id="2147483724" r:id="rId3"/>
    <p:sldLayoutId id="2147483725" r:id="rId4"/>
    <p:sldLayoutId id="2147483726" r:id="rId5"/>
    <p:sldLayoutId id="2147483727" r:id="rId6"/>
    <p:sldLayoutId id="2147483728" r:id="rId7"/>
    <p:sldLayoutId id="2147483733" r:id="rId8"/>
    <p:sldLayoutId id="2147483734" r:id="rId9"/>
    <p:sldLayoutId id="2147483735" r:id="rId10"/>
    <p:sldLayoutId id="2147483736" r:id="rId11"/>
    <p:sldLayoutId id="2147483737" r:id="rId12"/>
    <p:sldLayoutId id="2147483738" r:id="rId13"/>
    <p:sldLayoutId id="2147483739" r:id="rId14"/>
    <p:sldLayoutId id="2147483740" r:id="rId15"/>
    <p:sldLayoutId id="2147483741" r:id="rId16"/>
    <p:sldLayoutId id="2147483742" r:id="rId17"/>
    <p:sldLayoutId id="2147483743" r:id="rId18"/>
    <p:sldLayoutId id="2147483744" r:id="rId19"/>
    <p:sldLayoutId id="2147483745" r:id="rId20"/>
    <p:sldLayoutId id="2147483746" r:id="rId21"/>
    <p:sldLayoutId id="2147483747" r:id="rId22"/>
    <p:sldLayoutId id="2147483748" r:id="rId23"/>
    <p:sldLayoutId id="2147483749" r:id="rId24"/>
    <p:sldLayoutId id="2147483750" r:id="rId25"/>
    <p:sldLayoutId id="2147483751" r:id="rId26"/>
    <p:sldLayoutId id="2147483752" r:id="rId27"/>
    <p:sldLayoutId id="2147483753" r:id="rId28"/>
    <p:sldLayoutId id="2147483754" r:id="rId29"/>
    <p:sldLayoutId id="2147483755" r:id="rId30"/>
    <p:sldLayoutId id="2147483729" r:id="rId31"/>
    <p:sldLayoutId id="2147483730" r:id="rId32"/>
    <p:sldLayoutId id="2147483731" r:id="rId33"/>
    <p:sldLayoutId id="2147483732" r:id="rId34"/>
    <p:sldLayoutId id="2147483756" r:id="rId35"/>
    <p:sldLayoutId id="2147483757" r:id="rId36"/>
    <p:sldLayoutId id="2147483761" r:id="rId37"/>
    <p:sldLayoutId id="2147483762" r:id="rId38"/>
    <p:sldLayoutId id="2147483763" r:id="rId39"/>
  </p:sldLayoutIdLst>
  <p:txStyles>
    <p:titleStyle>
      <a:lvl1pPr algn="l" rtl="0" fontAlgn="base">
        <a:lnSpc>
          <a:spcPct val="90000"/>
        </a:lnSpc>
        <a:spcBef>
          <a:spcPct val="0"/>
        </a:spcBef>
        <a:spcAft>
          <a:spcPct val="0"/>
        </a:spcAft>
        <a:defRPr sz="4400" kern="1200">
          <a:solidFill>
            <a:schemeClr val="tx1"/>
          </a:solidFill>
          <a:latin typeface="+mj-lt"/>
          <a:ea typeface="+mj-ea"/>
          <a:cs typeface="+mj-cs"/>
        </a:defRPr>
      </a:lvl1pPr>
      <a:lvl2pPr algn="l" rtl="0" fontAlgn="base">
        <a:lnSpc>
          <a:spcPct val="90000"/>
        </a:lnSpc>
        <a:spcBef>
          <a:spcPct val="0"/>
        </a:spcBef>
        <a:spcAft>
          <a:spcPct val="0"/>
        </a:spcAft>
        <a:defRPr sz="4400">
          <a:solidFill>
            <a:schemeClr val="tx1"/>
          </a:solidFill>
          <a:latin typeface="Calibri Light" pitchFamily="34" charset="0"/>
        </a:defRPr>
      </a:lvl2pPr>
      <a:lvl3pPr algn="l" rtl="0" fontAlgn="base">
        <a:lnSpc>
          <a:spcPct val="90000"/>
        </a:lnSpc>
        <a:spcBef>
          <a:spcPct val="0"/>
        </a:spcBef>
        <a:spcAft>
          <a:spcPct val="0"/>
        </a:spcAft>
        <a:defRPr sz="4400">
          <a:solidFill>
            <a:schemeClr val="tx1"/>
          </a:solidFill>
          <a:latin typeface="Calibri Light" pitchFamily="34" charset="0"/>
        </a:defRPr>
      </a:lvl3pPr>
      <a:lvl4pPr algn="l" rtl="0" fontAlgn="base">
        <a:lnSpc>
          <a:spcPct val="90000"/>
        </a:lnSpc>
        <a:spcBef>
          <a:spcPct val="0"/>
        </a:spcBef>
        <a:spcAft>
          <a:spcPct val="0"/>
        </a:spcAft>
        <a:defRPr sz="4400">
          <a:solidFill>
            <a:schemeClr val="tx1"/>
          </a:solidFill>
          <a:latin typeface="Calibri Light" pitchFamily="34" charset="0"/>
        </a:defRPr>
      </a:lvl4pPr>
      <a:lvl5pPr algn="l" rtl="0" fontAlgn="base">
        <a:lnSpc>
          <a:spcPct val="90000"/>
        </a:lnSpc>
        <a:spcBef>
          <a:spcPct val="0"/>
        </a:spcBef>
        <a:spcAft>
          <a:spcPct val="0"/>
        </a:spcAft>
        <a:defRPr sz="4400">
          <a:solidFill>
            <a:schemeClr val="tx1"/>
          </a:solidFill>
          <a:latin typeface="Calibri Light" pitchFamily="34" charset="0"/>
        </a:defRPr>
      </a:lvl5pPr>
      <a:lvl6pPr marL="457200" algn="l" rtl="0" fontAlgn="base">
        <a:lnSpc>
          <a:spcPct val="90000"/>
        </a:lnSpc>
        <a:spcBef>
          <a:spcPct val="0"/>
        </a:spcBef>
        <a:spcAft>
          <a:spcPct val="0"/>
        </a:spcAft>
        <a:defRPr sz="4400">
          <a:solidFill>
            <a:schemeClr val="tx1"/>
          </a:solidFill>
          <a:latin typeface="Calibri Light" pitchFamily="34" charset="0"/>
        </a:defRPr>
      </a:lvl6pPr>
      <a:lvl7pPr marL="914400" algn="l" rtl="0" fontAlgn="base">
        <a:lnSpc>
          <a:spcPct val="90000"/>
        </a:lnSpc>
        <a:spcBef>
          <a:spcPct val="0"/>
        </a:spcBef>
        <a:spcAft>
          <a:spcPct val="0"/>
        </a:spcAft>
        <a:defRPr sz="4400">
          <a:solidFill>
            <a:schemeClr val="tx1"/>
          </a:solidFill>
          <a:latin typeface="Calibri Light" pitchFamily="34" charset="0"/>
        </a:defRPr>
      </a:lvl7pPr>
      <a:lvl8pPr marL="1371600" algn="l" rtl="0" fontAlgn="base">
        <a:lnSpc>
          <a:spcPct val="90000"/>
        </a:lnSpc>
        <a:spcBef>
          <a:spcPct val="0"/>
        </a:spcBef>
        <a:spcAft>
          <a:spcPct val="0"/>
        </a:spcAft>
        <a:defRPr sz="4400">
          <a:solidFill>
            <a:schemeClr val="tx1"/>
          </a:solidFill>
          <a:latin typeface="Calibri Light" pitchFamily="34" charset="0"/>
        </a:defRPr>
      </a:lvl8pPr>
      <a:lvl9pPr marL="1828800" algn="l" rtl="0" fontAlgn="base">
        <a:lnSpc>
          <a:spcPct val="90000"/>
        </a:lnSpc>
        <a:spcBef>
          <a:spcPct val="0"/>
        </a:spcBef>
        <a:spcAft>
          <a:spcPct val="0"/>
        </a:spcAft>
        <a:defRPr sz="4400">
          <a:solidFill>
            <a:schemeClr val="tx1"/>
          </a:solidFill>
          <a:latin typeface="Calibri Light" pitchFamily="34" charset="0"/>
        </a:defRPr>
      </a:lvl9pPr>
    </p:titleStyle>
    <p:bodyStyle>
      <a:lvl1pPr marL="228600" indent="-228600" algn="l" rtl="0" fontAlgn="base">
        <a:lnSpc>
          <a:spcPct val="90000"/>
        </a:lnSpc>
        <a:spcBef>
          <a:spcPts val="1000"/>
        </a:spcBef>
        <a:spcAft>
          <a:spcPct val="0"/>
        </a:spcAft>
        <a:buFont typeface="Arial" charset="0"/>
        <a:buChar char="•"/>
        <a:defRPr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charset="0"/>
        <a:buChar char="•"/>
        <a:defRPr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charset="0"/>
        <a:buChar char="•"/>
        <a:defRPr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charset="0"/>
        <a:buChar char="•"/>
        <a:defRPr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charset="0"/>
        <a:buChar char="•"/>
        <a:defRPr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35.xml"/></Relationships>
</file>

<file path=ppt/slides/_rels/slide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3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8.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EEEAE2"/>
        </a:solidFill>
        <a:effectLst/>
      </p:bgPr>
    </p:bg>
    <p:spTree>
      <p:nvGrpSpPr>
        <p:cNvPr id="1" name=""/>
        <p:cNvGrpSpPr/>
        <p:nvPr/>
      </p:nvGrpSpPr>
      <p:grpSpPr>
        <a:xfrm>
          <a:off x="0" y="0"/>
          <a:ext cx="0" cy="0"/>
          <a:chOff x="0" y="0"/>
          <a:chExt cx="0" cy="0"/>
        </a:xfrm>
      </p:grpSpPr>
      <p:sp>
        <p:nvSpPr>
          <p:cNvPr id="12" name="Oval 11"/>
          <p:cNvSpPr/>
          <p:nvPr/>
        </p:nvSpPr>
        <p:spPr>
          <a:xfrm>
            <a:off x="4337050" y="2571750"/>
            <a:ext cx="3517900" cy="1435100"/>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grpSp>
        <p:nvGrpSpPr>
          <p:cNvPr id="34819" name="Group 2"/>
          <p:cNvGrpSpPr>
            <a:grpSpLocks/>
          </p:cNvGrpSpPr>
          <p:nvPr/>
        </p:nvGrpSpPr>
        <p:grpSpPr bwMode="auto">
          <a:xfrm>
            <a:off x="247650" y="200025"/>
            <a:ext cx="4445000" cy="295275"/>
            <a:chOff x="190500" y="110347"/>
            <a:chExt cx="4444996" cy="296053"/>
          </a:xfrm>
        </p:grpSpPr>
        <p:sp>
          <p:nvSpPr>
            <p:cNvPr id="4" name="Text Placeholder 6">
              <a:extLst>
                <a:ext uri="{FF2B5EF4-FFF2-40B4-BE49-F238E27FC236}"/>
              </a:extLst>
            </p:cNvPr>
            <p:cNvSpPr txBox="1">
              <a:spLocks/>
            </p:cNvSpPr>
            <p:nvPr/>
          </p:nvSpPr>
          <p:spPr>
            <a:xfrm>
              <a:off x="1638299"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PRESENTATION DESIGN</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extLst>
            </p:cNvPr>
            <p:cNvSpPr txBox="1">
              <a:spLocks/>
            </p:cNvSpPr>
            <p:nvPr/>
          </p:nvSpPr>
          <p:spPr>
            <a:xfrm>
              <a:off x="190500" y="110347"/>
              <a:ext cx="11937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FASHION TEMPLATE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extLst>
            </p:cNvPr>
            <p:cNvSpPr txBox="1">
              <a:spLocks/>
            </p:cNvSpPr>
            <p:nvPr/>
          </p:nvSpPr>
          <p:spPr>
            <a:xfrm>
              <a:off x="3263897"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LAYOUT CREATIVE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34820" name="Group 6"/>
          <p:cNvGrpSpPr>
            <a:grpSpLocks/>
          </p:cNvGrpSpPr>
          <p:nvPr/>
        </p:nvGrpSpPr>
        <p:grpSpPr bwMode="auto">
          <a:xfrm rot="-5400000">
            <a:off x="10750551" y="5207000"/>
            <a:ext cx="2305050" cy="352425"/>
            <a:chOff x="7835900" y="5019646"/>
            <a:chExt cx="2305050" cy="352454"/>
          </a:xfrm>
        </p:grpSpPr>
        <p:sp>
          <p:nvSpPr>
            <p:cNvPr id="8" name="Text Placeholder 6">
              <a:extLst>
                <a:ext uri="{FF2B5EF4-FFF2-40B4-BE49-F238E27FC236}"/>
              </a:extLst>
            </p:cNvPr>
            <p:cNvSpPr txBox="1">
              <a:spLocks/>
            </p:cNvSpPr>
            <p:nvPr/>
          </p:nvSpPr>
          <p:spPr>
            <a:xfrm>
              <a:off x="9004300" y="5019646"/>
              <a:ext cx="113665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NUMBER</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9" name="Text Placeholder 6">
              <a:extLst>
                <a:ext uri="{FF2B5EF4-FFF2-40B4-BE49-F238E27FC236}"/>
              </a:extLst>
            </p:cNvPr>
            <p:cNvSpPr txBox="1">
              <a:spLocks/>
            </p:cNvSpPr>
            <p:nvPr/>
          </p:nvSpPr>
          <p:spPr>
            <a:xfrm>
              <a:off x="7835900" y="5019646"/>
              <a:ext cx="40640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35</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10" name="Straight Connector 9"/>
            <p:cNvCxnSpPr/>
            <p:nvPr/>
          </p:nvCxnSpPr>
          <p:spPr>
            <a:xfrm flipV="1">
              <a:off x="8166100" y="5168883"/>
              <a:ext cx="812800" cy="1587"/>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grpSp>
      <p:sp>
        <p:nvSpPr>
          <p:cNvPr id="11" name="TextBox 10"/>
          <p:cNvSpPr txBox="1"/>
          <p:nvPr/>
        </p:nvSpPr>
        <p:spPr>
          <a:xfrm>
            <a:off x="2998788" y="2651125"/>
            <a:ext cx="6219825" cy="1568450"/>
          </a:xfrm>
          <a:prstGeom prst="rect">
            <a:avLst/>
          </a:prstGeom>
          <a:noFill/>
          <a:effectLst/>
        </p:spPr>
        <p:txBody>
          <a:bodyPr>
            <a:spAutoFit/>
          </a:bodyPr>
          <a:lstStyle/>
          <a:p>
            <a:pPr algn="ctr" eaLnBrk="1" fontAlgn="auto" hangingPunct="1">
              <a:spcBef>
                <a:spcPts val="0"/>
              </a:spcBef>
              <a:spcAft>
                <a:spcPts val="0"/>
              </a:spcAft>
              <a:defRPr/>
            </a:pPr>
            <a:r>
              <a:rPr lang="en-US" sz="9600" spc="-300" dirty="0">
                <a:solidFill>
                  <a:schemeClr val="tx1">
                    <a:lumMod val="75000"/>
                    <a:lumOff val="25000"/>
                  </a:schemeClr>
                </a:solidFill>
                <a:latin typeface="MAZIUS REVIEW 20.09" panose="00000500000000000000" pitchFamily="50" charset="0"/>
                <a:ea typeface="Vollkorn" panose="00000500000000000000" pitchFamily="2" charset="0"/>
                <a:cs typeface="Times New Roman" panose="02020603050405020304" pitchFamily="18" charset="0"/>
              </a:rPr>
              <a:t>MASOKA</a:t>
            </a:r>
            <a:endParaRPr lang="id-ID" sz="9600" spc="-300" dirty="0">
              <a:solidFill>
                <a:schemeClr val="tx1">
                  <a:lumMod val="75000"/>
                  <a:lumOff val="25000"/>
                </a:schemeClr>
              </a:solidFill>
              <a:latin typeface="MAZIUS REVIEW 20.09" panose="00000500000000000000" pitchFamily="50" charset="0"/>
              <a:ea typeface="Vollkorn" panose="00000500000000000000" pitchFamily="2" charset="0"/>
              <a:cs typeface="Times New Roman" panose="02020603050405020304" pitchFamily="18" charset="0"/>
            </a:endParaRPr>
          </a:p>
        </p:txBody>
      </p:sp>
      <p:grpSp>
        <p:nvGrpSpPr>
          <p:cNvPr id="34822" name="Group 15"/>
          <p:cNvGrpSpPr>
            <a:grpSpLocks/>
          </p:cNvGrpSpPr>
          <p:nvPr/>
        </p:nvGrpSpPr>
        <p:grpSpPr bwMode="auto">
          <a:xfrm>
            <a:off x="247650" y="5930900"/>
            <a:ext cx="1727200" cy="661988"/>
            <a:chOff x="247655" y="5930152"/>
            <a:chExt cx="1727198" cy="662419"/>
          </a:xfrm>
        </p:grpSpPr>
        <p:sp>
          <p:nvSpPr>
            <p:cNvPr id="13" name="Shape 4690"/>
            <p:cNvSpPr/>
            <p:nvPr/>
          </p:nvSpPr>
          <p:spPr>
            <a:xfrm>
              <a:off x="247655" y="6230385"/>
              <a:ext cx="304800" cy="304998"/>
            </a:xfrm>
            <a:custGeom>
              <a:avLst/>
              <a:gdLst/>
              <a:ahLst/>
              <a:cxnLst/>
              <a:rect l="0" t="0" r="0" b="0"/>
              <a:pathLst>
                <a:path w="120000" h="120000" extrusionOk="0">
                  <a:moveTo>
                    <a:pt x="61324" y="0"/>
                  </a:moveTo>
                  <a:lnTo>
                    <a:pt x="61324" y="0"/>
                  </a:lnTo>
                  <a:cubicBezTo>
                    <a:pt x="28012" y="0"/>
                    <a:pt x="0" y="27823"/>
                    <a:pt x="0" y="61324"/>
                  </a:cubicBezTo>
                  <a:cubicBezTo>
                    <a:pt x="0" y="91987"/>
                    <a:pt x="28012" y="119810"/>
                    <a:pt x="61324" y="119810"/>
                  </a:cubicBezTo>
                  <a:cubicBezTo>
                    <a:pt x="91987" y="119810"/>
                    <a:pt x="119810" y="91987"/>
                    <a:pt x="119810" y="61324"/>
                  </a:cubicBezTo>
                  <a:cubicBezTo>
                    <a:pt x="119810" y="27823"/>
                    <a:pt x="91987" y="0"/>
                    <a:pt x="61324" y="0"/>
                  </a:cubicBezTo>
                  <a:close/>
                  <a:moveTo>
                    <a:pt x="103154" y="30662"/>
                  </a:moveTo>
                  <a:lnTo>
                    <a:pt x="103154" y="30662"/>
                  </a:lnTo>
                  <a:cubicBezTo>
                    <a:pt x="108643" y="38990"/>
                    <a:pt x="111482" y="47507"/>
                    <a:pt x="111482" y="55646"/>
                  </a:cubicBezTo>
                  <a:cubicBezTo>
                    <a:pt x="83659" y="55646"/>
                    <a:pt x="83659" y="55646"/>
                    <a:pt x="83659" y="55646"/>
                  </a:cubicBezTo>
                  <a:cubicBezTo>
                    <a:pt x="83659" y="50157"/>
                    <a:pt x="80820" y="41829"/>
                    <a:pt x="80820" y="36340"/>
                  </a:cubicBezTo>
                  <a:cubicBezTo>
                    <a:pt x="89148" y="36340"/>
                    <a:pt x="97665" y="33501"/>
                    <a:pt x="103154" y="30662"/>
                  </a:cubicBezTo>
                  <a:close/>
                  <a:moveTo>
                    <a:pt x="97665" y="25173"/>
                  </a:moveTo>
                  <a:lnTo>
                    <a:pt x="97665" y="25173"/>
                  </a:lnTo>
                  <a:cubicBezTo>
                    <a:pt x="91987" y="27823"/>
                    <a:pt x="86498" y="27823"/>
                    <a:pt x="77981" y="27823"/>
                  </a:cubicBezTo>
                  <a:cubicBezTo>
                    <a:pt x="77981" y="22334"/>
                    <a:pt x="75331" y="16845"/>
                    <a:pt x="72492" y="11167"/>
                  </a:cubicBezTo>
                  <a:cubicBezTo>
                    <a:pt x="83659" y="11167"/>
                    <a:pt x="91987" y="16845"/>
                    <a:pt x="97665" y="25173"/>
                  </a:cubicBezTo>
                  <a:close/>
                  <a:moveTo>
                    <a:pt x="44668" y="55646"/>
                  </a:moveTo>
                  <a:lnTo>
                    <a:pt x="44668" y="55646"/>
                  </a:lnTo>
                  <a:cubicBezTo>
                    <a:pt x="44668" y="50157"/>
                    <a:pt x="47507" y="44668"/>
                    <a:pt x="47507" y="36340"/>
                  </a:cubicBezTo>
                  <a:cubicBezTo>
                    <a:pt x="52996" y="38990"/>
                    <a:pt x="55835" y="38990"/>
                    <a:pt x="61324" y="38990"/>
                  </a:cubicBezTo>
                  <a:cubicBezTo>
                    <a:pt x="64164" y="38990"/>
                    <a:pt x="69842" y="38990"/>
                    <a:pt x="72492" y="36340"/>
                  </a:cubicBezTo>
                  <a:cubicBezTo>
                    <a:pt x="75331" y="44668"/>
                    <a:pt x="75331" y="50157"/>
                    <a:pt x="75331" y="55646"/>
                  </a:cubicBezTo>
                  <a:lnTo>
                    <a:pt x="44668" y="55646"/>
                  </a:lnTo>
                  <a:close/>
                  <a:moveTo>
                    <a:pt x="75331" y="64164"/>
                  </a:moveTo>
                  <a:lnTo>
                    <a:pt x="75331" y="64164"/>
                  </a:lnTo>
                  <a:cubicBezTo>
                    <a:pt x="75331" y="69652"/>
                    <a:pt x="75331" y="77981"/>
                    <a:pt x="72492" y="83659"/>
                  </a:cubicBezTo>
                  <a:cubicBezTo>
                    <a:pt x="69842" y="83659"/>
                    <a:pt x="64164" y="83659"/>
                    <a:pt x="61324" y="83659"/>
                  </a:cubicBezTo>
                  <a:cubicBezTo>
                    <a:pt x="55835" y="83659"/>
                    <a:pt x="52996" y="83659"/>
                    <a:pt x="47507" y="83659"/>
                  </a:cubicBezTo>
                  <a:cubicBezTo>
                    <a:pt x="47507" y="77981"/>
                    <a:pt x="44668" y="69652"/>
                    <a:pt x="44668" y="64164"/>
                  </a:cubicBezTo>
                  <a:lnTo>
                    <a:pt x="75331" y="64164"/>
                  </a:lnTo>
                  <a:close/>
                  <a:moveTo>
                    <a:pt x="55835" y="8328"/>
                  </a:moveTo>
                  <a:lnTo>
                    <a:pt x="55835" y="8328"/>
                  </a:lnTo>
                  <a:cubicBezTo>
                    <a:pt x="58675" y="8328"/>
                    <a:pt x="58675" y="8328"/>
                    <a:pt x="61324" y="8328"/>
                  </a:cubicBezTo>
                  <a:lnTo>
                    <a:pt x="64164" y="8328"/>
                  </a:lnTo>
                  <a:cubicBezTo>
                    <a:pt x="67003" y="14006"/>
                    <a:pt x="69842" y="22334"/>
                    <a:pt x="72492" y="30662"/>
                  </a:cubicBezTo>
                  <a:cubicBezTo>
                    <a:pt x="67003" y="30662"/>
                    <a:pt x="64164" y="30662"/>
                    <a:pt x="61324" y="30662"/>
                  </a:cubicBezTo>
                  <a:cubicBezTo>
                    <a:pt x="55835" y="30662"/>
                    <a:pt x="52996" y="30662"/>
                    <a:pt x="50157" y="30662"/>
                  </a:cubicBezTo>
                  <a:cubicBezTo>
                    <a:pt x="50157" y="22334"/>
                    <a:pt x="52996" y="14006"/>
                    <a:pt x="55835" y="8328"/>
                  </a:cubicBezTo>
                  <a:close/>
                  <a:moveTo>
                    <a:pt x="47507" y="11167"/>
                  </a:moveTo>
                  <a:lnTo>
                    <a:pt x="47507" y="11167"/>
                  </a:lnTo>
                  <a:cubicBezTo>
                    <a:pt x="44668" y="16845"/>
                    <a:pt x="41829" y="22334"/>
                    <a:pt x="41829" y="27823"/>
                  </a:cubicBezTo>
                  <a:cubicBezTo>
                    <a:pt x="36340" y="27823"/>
                    <a:pt x="28012" y="27823"/>
                    <a:pt x="22334" y="25173"/>
                  </a:cubicBezTo>
                  <a:cubicBezTo>
                    <a:pt x="28012" y="16845"/>
                    <a:pt x="39179" y="11167"/>
                    <a:pt x="47507" y="11167"/>
                  </a:cubicBezTo>
                  <a:close/>
                  <a:moveTo>
                    <a:pt x="16845" y="30662"/>
                  </a:moveTo>
                  <a:lnTo>
                    <a:pt x="16845" y="30662"/>
                  </a:lnTo>
                  <a:cubicBezTo>
                    <a:pt x="25173" y="33501"/>
                    <a:pt x="33501" y="36340"/>
                    <a:pt x="39179" y="36340"/>
                  </a:cubicBezTo>
                  <a:cubicBezTo>
                    <a:pt x="39179" y="41829"/>
                    <a:pt x="39179" y="50157"/>
                    <a:pt x="39179" y="55646"/>
                  </a:cubicBezTo>
                  <a:cubicBezTo>
                    <a:pt x="8328" y="55646"/>
                    <a:pt x="8328" y="55646"/>
                    <a:pt x="8328" y="55646"/>
                  </a:cubicBezTo>
                  <a:cubicBezTo>
                    <a:pt x="8328" y="47507"/>
                    <a:pt x="11167" y="38990"/>
                    <a:pt x="16845" y="30662"/>
                  </a:cubicBezTo>
                  <a:close/>
                  <a:moveTo>
                    <a:pt x="16845" y="89148"/>
                  </a:moveTo>
                  <a:lnTo>
                    <a:pt x="16845" y="89148"/>
                  </a:lnTo>
                  <a:cubicBezTo>
                    <a:pt x="11167" y="80820"/>
                    <a:pt x="8328" y="72492"/>
                    <a:pt x="8328" y="64164"/>
                  </a:cubicBezTo>
                  <a:cubicBezTo>
                    <a:pt x="39179" y="64164"/>
                    <a:pt x="39179" y="64164"/>
                    <a:pt x="39179" y="64164"/>
                  </a:cubicBezTo>
                  <a:cubicBezTo>
                    <a:pt x="39179" y="69652"/>
                    <a:pt x="39179" y="77981"/>
                    <a:pt x="39179" y="83659"/>
                  </a:cubicBezTo>
                  <a:cubicBezTo>
                    <a:pt x="33501" y="86498"/>
                    <a:pt x="25173" y="86498"/>
                    <a:pt x="16845" y="89148"/>
                  </a:cubicBezTo>
                  <a:close/>
                  <a:moveTo>
                    <a:pt x="22334" y="94826"/>
                  </a:moveTo>
                  <a:lnTo>
                    <a:pt x="22334" y="94826"/>
                  </a:lnTo>
                  <a:cubicBezTo>
                    <a:pt x="28012" y="94826"/>
                    <a:pt x="36340" y="91987"/>
                    <a:pt x="41829" y="91987"/>
                  </a:cubicBezTo>
                  <a:cubicBezTo>
                    <a:pt x="41829" y="97476"/>
                    <a:pt x="44668" y="105993"/>
                    <a:pt x="47507" y="111482"/>
                  </a:cubicBezTo>
                  <a:cubicBezTo>
                    <a:pt x="39179" y="108643"/>
                    <a:pt x="28012" y="103154"/>
                    <a:pt x="22334" y="94826"/>
                  </a:cubicBezTo>
                  <a:close/>
                  <a:moveTo>
                    <a:pt x="64164" y="111482"/>
                  </a:moveTo>
                  <a:lnTo>
                    <a:pt x="64164" y="111482"/>
                  </a:lnTo>
                  <a:lnTo>
                    <a:pt x="61324" y="111482"/>
                  </a:lnTo>
                  <a:cubicBezTo>
                    <a:pt x="58675" y="111482"/>
                    <a:pt x="58675" y="111482"/>
                    <a:pt x="55835" y="111482"/>
                  </a:cubicBezTo>
                  <a:cubicBezTo>
                    <a:pt x="52996" y="105993"/>
                    <a:pt x="50157" y="97476"/>
                    <a:pt x="50157" y="89148"/>
                  </a:cubicBezTo>
                  <a:cubicBezTo>
                    <a:pt x="52996" y="89148"/>
                    <a:pt x="55835" y="89148"/>
                    <a:pt x="61324" y="89148"/>
                  </a:cubicBezTo>
                  <a:cubicBezTo>
                    <a:pt x="64164" y="89148"/>
                    <a:pt x="67003" y="89148"/>
                    <a:pt x="72492" y="89148"/>
                  </a:cubicBezTo>
                  <a:cubicBezTo>
                    <a:pt x="69842" y="97476"/>
                    <a:pt x="67003" y="105993"/>
                    <a:pt x="64164" y="111482"/>
                  </a:cubicBezTo>
                  <a:close/>
                  <a:moveTo>
                    <a:pt x="72492" y="111482"/>
                  </a:moveTo>
                  <a:lnTo>
                    <a:pt x="72492" y="111482"/>
                  </a:lnTo>
                  <a:cubicBezTo>
                    <a:pt x="75331" y="105993"/>
                    <a:pt x="77981" y="97476"/>
                    <a:pt x="77981" y="91987"/>
                  </a:cubicBezTo>
                  <a:cubicBezTo>
                    <a:pt x="86498" y="91987"/>
                    <a:pt x="91987" y="94826"/>
                    <a:pt x="97665" y="94826"/>
                  </a:cubicBezTo>
                  <a:cubicBezTo>
                    <a:pt x="91987" y="103154"/>
                    <a:pt x="83659" y="108643"/>
                    <a:pt x="72492" y="111482"/>
                  </a:cubicBezTo>
                  <a:close/>
                  <a:moveTo>
                    <a:pt x="103154" y="89148"/>
                  </a:moveTo>
                  <a:lnTo>
                    <a:pt x="103154" y="89148"/>
                  </a:lnTo>
                  <a:cubicBezTo>
                    <a:pt x="97665" y="86498"/>
                    <a:pt x="89148" y="86498"/>
                    <a:pt x="80820" y="83659"/>
                  </a:cubicBezTo>
                  <a:cubicBezTo>
                    <a:pt x="80820" y="77981"/>
                    <a:pt x="83659" y="69652"/>
                    <a:pt x="83659" y="64164"/>
                  </a:cubicBezTo>
                  <a:cubicBezTo>
                    <a:pt x="111482" y="64164"/>
                    <a:pt x="111482" y="64164"/>
                    <a:pt x="111482" y="64164"/>
                  </a:cubicBezTo>
                  <a:cubicBezTo>
                    <a:pt x="111482" y="72492"/>
                    <a:pt x="108643" y="80820"/>
                    <a:pt x="103154" y="89148"/>
                  </a:cubicBezTo>
                  <a:close/>
                </a:path>
              </a:pathLst>
            </a:custGeom>
            <a:solidFill>
              <a:schemeClr val="tx1">
                <a:lumMod val="75000"/>
                <a:lumOff val="25000"/>
              </a:schemeClr>
            </a:solidFill>
            <a:ln>
              <a:noFill/>
            </a:ln>
          </p:spPr>
          <p:txBody>
            <a:bodyPr lIns="45713" tIns="22850" rIns="45713" bIns="22850" anchor="ctr"/>
            <a:lstStyle/>
            <a:p>
              <a:pPr eaLnBrk="1" fontAlgn="auto" hangingPunct="1">
                <a:spcBef>
                  <a:spcPts val="0"/>
                </a:spcBef>
                <a:spcAft>
                  <a:spcPts val="0"/>
                </a:spcAft>
                <a:defRPr/>
              </a:pPr>
              <a:endParaRPr>
                <a:solidFill>
                  <a:schemeClr val="dk1"/>
                </a:solidFill>
                <a:latin typeface="Roboto"/>
                <a:ea typeface="Roboto"/>
                <a:cs typeface="Roboto"/>
                <a:sym typeface="Roboto"/>
              </a:endParaRPr>
            </a:p>
          </p:txBody>
        </p:sp>
        <p:sp>
          <p:nvSpPr>
            <p:cNvPr id="14" name="Text Placeholder 6">
              <a:extLst>
                <a:ext uri="{FF2B5EF4-FFF2-40B4-BE49-F238E27FC236}"/>
              </a:extLst>
            </p:cNvPr>
            <p:cNvSpPr txBox="1">
              <a:spLocks/>
            </p:cNvSpPr>
            <p:nvPr/>
          </p:nvSpPr>
          <p:spPr>
            <a:xfrm>
              <a:off x="603255" y="6297104"/>
              <a:ext cx="1371598"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WWW.MASOKA97.COM</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5" name="Text Placeholder 6">
              <a:extLst>
                <a:ext uri="{FF2B5EF4-FFF2-40B4-BE49-F238E27FC236}"/>
              </a:extLst>
            </p:cNvPr>
            <p:cNvSpPr txBox="1">
              <a:spLocks/>
            </p:cNvSpPr>
            <p:nvPr/>
          </p:nvSpPr>
          <p:spPr>
            <a:xfrm>
              <a:off x="603255" y="5930152"/>
              <a:ext cx="825499"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04-35</a:t>
              </a:r>
            </a:p>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TOTAL SLIDE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solidFill>
          <a:srgbClr val="EEEAE2"/>
        </a:solidFill>
        <a:effectLst/>
      </p:bgPr>
    </p:bg>
    <p:spTree>
      <p:nvGrpSpPr>
        <p:cNvPr id="1" name=""/>
        <p:cNvGrpSpPr/>
        <p:nvPr/>
      </p:nvGrpSpPr>
      <p:grpSpPr>
        <a:xfrm>
          <a:off x="0" y="0"/>
          <a:ext cx="0" cy="0"/>
          <a:chOff x="0" y="0"/>
          <a:chExt cx="0" cy="0"/>
        </a:xfrm>
      </p:grpSpPr>
      <p:sp>
        <p:nvSpPr>
          <p:cNvPr id="70658" name="Shape 4747"/>
          <p:cNvSpPr>
            <a:spLocks/>
          </p:cNvSpPr>
          <p:nvPr/>
        </p:nvSpPr>
        <p:spPr bwMode="auto">
          <a:xfrm>
            <a:off x="10623550" y="3816350"/>
            <a:ext cx="298450" cy="92075"/>
          </a:xfrm>
          <a:custGeom>
            <a:avLst/>
            <a:gdLst>
              <a:gd name="T0" fmla="*/ 118459 w 120000"/>
              <a:gd name="T1" fmla="*/ 26250 h 120000"/>
              <a:gd name="T2" fmla="*/ 118459 w 120000"/>
              <a:gd name="T3" fmla="*/ 26250 h 120000"/>
              <a:gd name="T4" fmla="*/ 104783 w 120000"/>
              <a:gd name="T5" fmla="*/ 52500 h 120000"/>
              <a:gd name="T6" fmla="*/ 76276 w 120000"/>
              <a:gd name="T7" fmla="*/ 0 h 120000"/>
              <a:gd name="T8" fmla="*/ 59903 w 120000"/>
              <a:gd name="T9" fmla="*/ 30625 h 120000"/>
              <a:gd name="T10" fmla="*/ 43531 w 120000"/>
              <a:gd name="T11" fmla="*/ 0 h 120000"/>
              <a:gd name="T12" fmla="*/ 15024 w 120000"/>
              <a:gd name="T13" fmla="*/ 52500 h 120000"/>
              <a:gd name="T14" fmla="*/ 2696 w 120000"/>
              <a:gd name="T15" fmla="*/ 26250 h 120000"/>
              <a:gd name="T16" fmla="*/ 32552 w 120000"/>
              <a:gd name="T17" fmla="*/ 119375 h 120000"/>
              <a:gd name="T18" fmla="*/ 59903 w 120000"/>
              <a:gd name="T19" fmla="*/ 75000 h 120000"/>
              <a:gd name="T20" fmla="*/ 88410 w 120000"/>
              <a:gd name="T21" fmla="*/ 119375 h 120000"/>
              <a:gd name="T22" fmla="*/ 118459 w 120000"/>
              <a:gd name="T23" fmla="*/ 26250 h 120000"/>
              <a:gd name="T24" fmla="*/ 0 w 120000"/>
              <a:gd name="T25" fmla="*/ 0 h 120000"/>
              <a:gd name="T26" fmla="*/ 120000 w 120000"/>
              <a:gd name="T2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T24" t="T25" r="T26" b="T27"/>
            <a:pathLst>
              <a:path w="120000" h="120000" extrusionOk="0">
                <a:moveTo>
                  <a:pt x="118459" y="26250"/>
                </a:moveTo>
                <a:lnTo>
                  <a:pt x="118459" y="26250"/>
                </a:lnTo>
                <a:cubicBezTo>
                  <a:pt x="115762" y="26250"/>
                  <a:pt x="113065" y="52500"/>
                  <a:pt x="104783" y="52500"/>
                </a:cubicBezTo>
                <a:cubicBezTo>
                  <a:pt x="95345" y="52500"/>
                  <a:pt x="91107" y="0"/>
                  <a:pt x="76276" y="0"/>
                </a:cubicBezTo>
                <a:cubicBezTo>
                  <a:pt x="65296" y="0"/>
                  <a:pt x="61252" y="30625"/>
                  <a:pt x="59903" y="30625"/>
                </a:cubicBezTo>
                <a:cubicBezTo>
                  <a:pt x="59903" y="30625"/>
                  <a:pt x="55858" y="0"/>
                  <a:pt x="43531" y="0"/>
                </a:cubicBezTo>
                <a:cubicBezTo>
                  <a:pt x="28507" y="0"/>
                  <a:pt x="24462" y="52500"/>
                  <a:pt x="15024" y="52500"/>
                </a:cubicBezTo>
                <a:cubicBezTo>
                  <a:pt x="8089" y="52500"/>
                  <a:pt x="4044" y="26250"/>
                  <a:pt x="2696" y="26250"/>
                </a:cubicBezTo>
                <a:cubicBezTo>
                  <a:pt x="0" y="30625"/>
                  <a:pt x="6741" y="119375"/>
                  <a:pt x="32552" y="119375"/>
                </a:cubicBezTo>
                <a:cubicBezTo>
                  <a:pt x="48924" y="119375"/>
                  <a:pt x="58555" y="75000"/>
                  <a:pt x="59903" y="75000"/>
                </a:cubicBezTo>
                <a:cubicBezTo>
                  <a:pt x="61252" y="75000"/>
                  <a:pt x="72231" y="119375"/>
                  <a:pt x="88410" y="119375"/>
                </a:cubicBezTo>
                <a:cubicBezTo>
                  <a:pt x="114414" y="119375"/>
                  <a:pt x="119807" y="30625"/>
                  <a:pt x="118459" y="26250"/>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59" name="Shape 4749"/>
          <p:cNvSpPr>
            <a:spLocks/>
          </p:cNvSpPr>
          <p:nvPr/>
        </p:nvSpPr>
        <p:spPr bwMode="auto">
          <a:xfrm>
            <a:off x="10599738" y="5380038"/>
            <a:ext cx="288925" cy="174625"/>
          </a:xfrm>
          <a:custGeom>
            <a:avLst/>
            <a:gdLst>
              <a:gd name="T0" fmla="*/ 114019 w 120000"/>
              <a:gd name="T1" fmla="*/ 68144 h 120000"/>
              <a:gd name="T2" fmla="*/ 114019 w 120000"/>
              <a:gd name="T3" fmla="*/ 68144 h 120000"/>
              <a:gd name="T4" fmla="*/ 5581 w 120000"/>
              <a:gd name="T5" fmla="*/ 68144 h 120000"/>
              <a:gd name="T6" fmla="*/ 0 w 120000"/>
              <a:gd name="T7" fmla="*/ 58504 h 120000"/>
              <a:gd name="T8" fmla="*/ 5581 w 120000"/>
              <a:gd name="T9" fmla="*/ 49196 h 120000"/>
              <a:gd name="T10" fmla="*/ 114019 w 120000"/>
              <a:gd name="T11" fmla="*/ 49196 h 120000"/>
              <a:gd name="T12" fmla="*/ 119800 w 120000"/>
              <a:gd name="T13" fmla="*/ 58504 h 120000"/>
              <a:gd name="T14" fmla="*/ 114019 w 120000"/>
              <a:gd name="T15" fmla="*/ 68144 h 120000"/>
              <a:gd name="T16" fmla="*/ 114019 w 120000"/>
              <a:gd name="T17" fmla="*/ 18614 h 120000"/>
              <a:gd name="T18" fmla="*/ 114019 w 120000"/>
              <a:gd name="T19" fmla="*/ 18614 h 120000"/>
              <a:gd name="T20" fmla="*/ 5581 w 120000"/>
              <a:gd name="T21" fmla="*/ 18614 h 120000"/>
              <a:gd name="T22" fmla="*/ 0 w 120000"/>
              <a:gd name="T23" fmla="*/ 9307 h 120000"/>
              <a:gd name="T24" fmla="*/ 5581 w 120000"/>
              <a:gd name="T25" fmla="*/ 0 h 120000"/>
              <a:gd name="T26" fmla="*/ 114019 w 120000"/>
              <a:gd name="T27" fmla="*/ 0 h 120000"/>
              <a:gd name="T28" fmla="*/ 119800 w 120000"/>
              <a:gd name="T29" fmla="*/ 9307 h 120000"/>
              <a:gd name="T30" fmla="*/ 114019 w 120000"/>
              <a:gd name="T31" fmla="*/ 18614 h 120000"/>
              <a:gd name="T32" fmla="*/ 5581 w 120000"/>
              <a:gd name="T33" fmla="*/ 101052 h 120000"/>
              <a:gd name="T34" fmla="*/ 5581 w 120000"/>
              <a:gd name="T35" fmla="*/ 101052 h 120000"/>
              <a:gd name="T36" fmla="*/ 114019 w 120000"/>
              <a:gd name="T37" fmla="*/ 101052 h 120000"/>
              <a:gd name="T38" fmla="*/ 119800 w 120000"/>
              <a:gd name="T39" fmla="*/ 110360 h 120000"/>
              <a:gd name="T40" fmla="*/ 114019 w 120000"/>
              <a:gd name="T41" fmla="*/ 119667 h 120000"/>
              <a:gd name="T42" fmla="*/ 5581 w 120000"/>
              <a:gd name="T43" fmla="*/ 119667 h 120000"/>
              <a:gd name="T44" fmla="*/ 0 w 120000"/>
              <a:gd name="T45" fmla="*/ 110360 h 120000"/>
              <a:gd name="T46" fmla="*/ 5581 w 120000"/>
              <a:gd name="T47" fmla="*/ 101052 h 120000"/>
              <a:gd name="T48" fmla="*/ 0 w 120000"/>
              <a:gd name="T49" fmla="*/ 0 h 120000"/>
              <a:gd name="T50" fmla="*/ 120000 w 120000"/>
              <a:gd name="T5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T48" t="T49" r="T50" b="T51"/>
            <a:pathLst>
              <a:path w="120000" h="120000" extrusionOk="0">
                <a:moveTo>
                  <a:pt x="114019" y="68144"/>
                </a:moveTo>
                <a:lnTo>
                  <a:pt x="114019" y="68144"/>
                </a:lnTo>
                <a:cubicBezTo>
                  <a:pt x="5581" y="68144"/>
                  <a:pt x="5581" y="68144"/>
                  <a:pt x="5581" y="68144"/>
                </a:cubicBezTo>
                <a:cubicBezTo>
                  <a:pt x="2790" y="68144"/>
                  <a:pt x="0" y="65817"/>
                  <a:pt x="0" y="58504"/>
                </a:cubicBezTo>
                <a:cubicBezTo>
                  <a:pt x="0" y="53850"/>
                  <a:pt x="2790" y="49196"/>
                  <a:pt x="5581" y="49196"/>
                </a:cubicBezTo>
                <a:cubicBezTo>
                  <a:pt x="114019" y="49196"/>
                  <a:pt x="114019" y="49196"/>
                  <a:pt x="114019" y="49196"/>
                </a:cubicBezTo>
                <a:cubicBezTo>
                  <a:pt x="118405" y="49196"/>
                  <a:pt x="119800" y="53850"/>
                  <a:pt x="119800" y="58504"/>
                </a:cubicBezTo>
                <a:cubicBezTo>
                  <a:pt x="119800" y="65817"/>
                  <a:pt x="118405" y="68144"/>
                  <a:pt x="114019" y="68144"/>
                </a:cubicBezTo>
                <a:close/>
                <a:moveTo>
                  <a:pt x="114019" y="18614"/>
                </a:moveTo>
                <a:lnTo>
                  <a:pt x="114019" y="18614"/>
                </a:lnTo>
                <a:cubicBezTo>
                  <a:pt x="5581" y="18614"/>
                  <a:pt x="5581" y="18614"/>
                  <a:pt x="5581" y="18614"/>
                </a:cubicBezTo>
                <a:cubicBezTo>
                  <a:pt x="2790" y="18614"/>
                  <a:pt x="0" y="13961"/>
                  <a:pt x="0" y="9307"/>
                </a:cubicBezTo>
                <a:cubicBezTo>
                  <a:pt x="0" y="4653"/>
                  <a:pt x="2790" y="0"/>
                  <a:pt x="5581" y="0"/>
                </a:cubicBezTo>
                <a:cubicBezTo>
                  <a:pt x="114019" y="0"/>
                  <a:pt x="114019" y="0"/>
                  <a:pt x="114019" y="0"/>
                </a:cubicBezTo>
                <a:cubicBezTo>
                  <a:pt x="118405" y="0"/>
                  <a:pt x="119800" y="4653"/>
                  <a:pt x="119800" y="9307"/>
                </a:cubicBezTo>
                <a:cubicBezTo>
                  <a:pt x="119800" y="13961"/>
                  <a:pt x="118405" y="18614"/>
                  <a:pt x="114019" y="18614"/>
                </a:cubicBezTo>
                <a:close/>
                <a:moveTo>
                  <a:pt x="5581" y="101052"/>
                </a:moveTo>
                <a:lnTo>
                  <a:pt x="5581" y="101052"/>
                </a:lnTo>
                <a:cubicBezTo>
                  <a:pt x="114019" y="101052"/>
                  <a:pt x="114019" y="101052"/>
                  <a:pt x="114019" y="101052"/>
                </a:cubicBezTo>
                <a:cubicBezTo>
                  <a:pt x="118405" y="101052"/>
                  <a:pt x="119800" y="103379"/>
                  <a:pt x="119800" y="110360"/>
                </a:cubicBezTo>
                <a:cubicBezTo>
                  <a:pt x="119800" y="115013"/>
                  <a:pt x="118405" y="119667"/>
                  <a:pt x="114019" y="119667"/>
                </a:cubicBezTo>
                <a:cubicBezTo>
                  <a:pt x="5581" y="119667"/>
                  <a:pt x="5581" y="119667"/>
                  <a:pt x="5581" y="119667"/>
                </a:cubicBezTo>
                <a:cubicBezTo>
                  <a:pt x="2790" y="119667"/>
                  <a:pt x="0" y="115013"/>
                  <a:pt x="0" y="110360"/>
                </a:cubicBezTo>
                <a:cubicBezTo>
                  <a:pt x="0" y="103379"/>
                  <a:pt x="2790" y="101052"/>
                  <a:pt x="5581" y="10105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60" name="Shape 4750"/>
          <p:cNvSpPr>
            <a:spLocks/>
          </p:cNvSpPr>
          <p:nvPr/>
        </p:nvSpPr>
        <p:spPr bwMode="auto">
          <a:xfrm>
            <a:off x="10675938" y="4992688"/>
            <a:ext cx="228600" cy="53975"/>
          </a:xfrm>
          <a:custGeom>
            <a:avLst/>
            <a:gdLst>
              <a:gd name="T0" fmla="*/ 105347 w 120000"/>
              <a:gd name="T1" fmla="*/ 118947 h 120000"/>
              <a:gd name="T2" fmla="*/ 105347 w 120000"/>
              <a:gd name="T3" fmla="*/ 118947 h 120000"/>
              <a:gd name="T4" fmla="*/ 91200 w 120000"/>
              <a:gd name="T5" fmla="*/ 58947 h 120000"/>
              <a:gd name="T6" fmla="*/ 105347 w 120000"/>
              <a:gd name="T7" fmla="*/ 0 h 120000"/>
              <a:gd name="T8" fmla="*/ 119747 w 120000"/>
              <a:gd name="T9" fmla="*/ 58947 h 120000"/>
              <a:gd name="T10" fmla="*/ 105347 w 120000"/>
              <a:gd name="T11" fmla="*/ 118947 h 120000"/>
              <a:gd name="T12" fmla="*/ 59115 w 120000"/>
              <a:gd name="T13" fmla="*/ 118947 h 120000"/>
              <a:gd name="T14" fmla="*/ 59115 w 120000"/>
              <a:gd name="T15" fmla="*/ 118947 h 120000"/>
              <a:gd name="T16" fmla="*/ 44715 w 120000"/>
              <a:gd name="T17" fmla="*/ 58947 h 120000"/>
              <a:gd name="T18" fmla="*/ 59115 w 120000"/>
              <a:gd name="T19" fmla="*/ 0 h 120000"/>
              <a:gd name="T20" fmla="*/ 73263 w 120000"/>
              <a:gd name="T21" fmla="*/ 58947 h 120000"/>
              <a:gd name="T22" fmla="*/ 59115 w 120000"/>
              <a:gd name="T23" fmla="*/ 118947 h 120000"/>
              <a:gd name="T24" fmla="*/ 14400 w 120000"/>
              <a:gd name="T25" fmla="*/ 118947 h 120000"/>
              <a:gd name="T26" fmla="*/ 14400 w 120000"/>
              <a:gd name="T27" fmla="*/ 118947 h 120000"/>
              <a:gd name="T28" fmla="*/ 0 w 120000"/>
              <a:gd name="T29" fmla="*/ 58947 h 120000"/>
              <a:gd name="T30" fmla="*/ 14400 w 120000"/>
              <a:gd name="T31" fmla="*/ 0 h 120000"/>
              <a:gd name="T32" fmla="*/ 28547 w 120000"/>
              <a:gd name="T33" fmla="*/ 58947 h 120000"/>
              <a:gd name="T34" fmla="*/ 14400 w 120000"/>
              <a:gd name="T35" fmla="*/ 118947 h 120000"/>
              <a:gd name="T36" fmla="*/ 0 w 120000"/>
              <a:gd name="T37" fmla="*/ 0 h 120000"/>
              <a:gd name="T38" fmla="*/ 120000 w 120000"/>
              <a:gd name="T3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T36" t="T37" r="T38" b="T39"/>
            <a:pathLst>
              <a:path w="120000" h="120000" extrusionOk="0">
                <a:moveTo>
                  <a:pt x="105347" y="118947"/>
                </a:moveTo>
                <a:lnTo>
                  <a:pt x="105347" y="118947"/>
                </a:lnTo>
                <a:cubicBezTo>
                  <a:pt x="96505" y="118947"/>
                  <a:pt x="91200" y="96842"/>
                  <a:pt x="91200" y="58947"/>
                </a:cubicBezTo>
                <a:cubicBezTo>
                  <a:pt x="91200" y="29473"/>
                  <a:pt x="96505" y="0"/>
                  <a:pt x="105347" y="0"/>
                </a:cubicBezTo>
                <a:cubicBezTo>
                  <a:pt x="112673" y="0"/>
                  <a:pt x="119747" y="29473"/>
                  <a:pt x="119747" y="58947"/>
                </a:cubicBezTo>
                <a:cubicBezTo>
                  <a:pt x="119747" y="96842"/>
                  <a:pt x="112673" y="118947"/>
                  <a:pt x="105347" y="118947"/>
                </a:cubicBezTo>
                <a:close/>
                <a:moveTo>
                  <a:pt x="59115" y="118947"/>
                </a:moveTo>
                <a:lnTo>
                  <a:pt x="59115" y="118947"/>
                </a:lnTo>
                <a:cubicBezTo>
                  <a:pt x="51789" y="118947"/>
                  <a:pt x="44715" y="96842"/>
                  <a:pt x="44715" y="58947"/>
                </a:cubicBezTo>
                <a:cubicBezTo>
                  <a:pt x="44715" y="29473"/>
                  <a:pt x="51789" y="0"/>
                  <a:pt x="59115" y="0"/>
                </a:cubicBezTo>
                <a:cubicBezTo>
                  <a:pt x="67957" y="0"/>
                  <a:pt x="73263" y="29473"/>
                  <a:pt x="73263" y="58947"/>
                </a:cubicBezTo>
                <a:cubicBezTo>
                  <a:pt x="73263" y="96842"/>
                  <a:pt x="67957" y="118947"/>
                  <a:pt x="59115" y="118947"/>
                </a:cubicBezTo>
                <a:close/>
                <a:moveTo>
                  <a:pt x="14400" y="118947"/>
                </a:moveTo>
                <a:lnTo>
                  <a:pt x="14400" y="118947"/>
                </a:lnTo>
                <a:cubicBezTo>
                  <a:pt x="7326" y="118947"/>
                  <a:pt x="0" y="96842"/>
                  <a:pt x="0" y="58947"/>
                </a:cubicBezTo>
                <a:cubicBezTo>
                  <a:pt x="0" y="29473"/>
                  <a:pt x="7326" y="0"/>
                  <a:pt x="14400" y="0"/>
                </a:cubicBezTo>
                <a:cubicBezTo>
                  <a:pt x="21473" y="0"/>
                  <a:pt x="28547" y="29473"/>
                  <a:pt x="28547" y="58947"/>
                </a:cubicBezTo>
                <a:cubicBezTo>
                  <a:pt x="28547" y="96842"/>
                  <a:pt x="21473" y="118947"/>
                  <a:pt x="14400" y="118947"/>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61" name="Shape 4752"/>
          <p:cNvSpPr>
            <a:spLocks/>
          </p:cNvSpPr>
          <p:nvPr/>
        </p:nvSpPr>
        <p:spPr bwMode="auto">
          <a:xfrm>
            <a:off x="10669588" y="3267075"/>
            <a:ext cx="111125" cy="190500"/>
          </a:xfrm>
          <a:custGeom>
            <a:avLst/>
            <a:gdLst>
              <a:gd name="T0" fmla="*/ 111578 w 120000"/>
              <a:gd name="T1" fmla="*/ 14848 h 120000"/>
              <a:gd name="T2" fmla="*/ 111578 w 120000"/>
              <a:gd name="T3" fmla="*/ 14848 h 120000"/>
              <a:gd name="T4" fmla="*/ 33684 w 120000"/>
              <a:gd name="T5" fmla="*/ 59696 h 120000"/>
              <a:gd name="T6" fmla="*/ 115789 w 120000"/>
              <a:gd name="T7" fmla="*/ 106969 h 120000"/>
              <a:gd name="T8" fmla="*/ 119473 w 120000"/>
              <a:gd name="T9" fmla="*/ 111212 h 120000"/>
              <a:gd name="T10" fmla="*/ 104210 w 120000"/>
              <a:gd name="T11" fmla="*/ 119696 h 120000"/>
              <a:gd name="T12" fmla="*/ 93157 w 120000"/>
              <a:gd name="T13" fmla="*/ 117575 h 120000"/>
              <a:gd name="T14" fmla="*/ 3684 w 120000"/>
              <a:gd name="T15" fmla="*/ 66363 h 120000"/>
              <a:gd name="T16" fmla="*/ 0 w 120000"/>
              <a:gd name="T17" fmla="*/ 59696 h 120000"/>
              <a:gd name="T18" fmla="*/ 3684 w 120000"/>
              <a:gd name="T19" fmla="*/ 53333 h 120000"/>
              <a:gd name="T20" fmla="*/ 93157 w 120000"/>
              <a:gd name="T21" fmla="*/ 2121 h 120000"/>
              <a:gd name="T22" fmla="*/ 104210 w 120000"/>
              <a:gd name="T23" fmla="*/ 0 h 120000"/>
              <a:gd name="T24" fmla="*/ 119473 w 120000"/>
              <a:gd name="T25" fmla="*/ 8484 h 120000"/>
              <a:gd name="T26" fmla="*/ 111578 w 120000"/>
              <a:gd name="T27" fmla="*/ 14848 h 120000"/>
              <a:gd name="T28" fmla="*/ 0 w 120000"/>
              <a:gd name="T29" fmla="*/ 0 h 120000"/>
              <a:gd name="T30" fmla="*/ 120000 w 120000"/>
              <a:gd name="T3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T28" t="T29" r="T30" b="T31"/>
            <a:pathLst>
              <a:path w="120000" h="120000" extrusionOk="0">
                <a:moveTo>
                  <a:pt x="111578" y="14848"/>
                </a:moveTo>
                <a:lnTo>
                  <a:pt x="111578" y="14848"/>
                </a:lnTo>
                <a:cubicBezTo>
                  <a:pt x="33684" y="59696"/>
                  <a:pt x="33684" y="59696"/>
                  <a:pt x="33684" y="59696"/>
                </a:cubicBezTo>
                <a:cubicBezTo>
                  <a:pt x="115789" y="106969"/>
                  <a:pt x="115789" y="106969"/>
                  <a:pt x="115789" y="106969"/>
                </a:cubicBezTo>
                <a:cubicBezTo>
                  <a:pt x="115789" y="106969"/>
                  <a:pt x="119473" y="109090"/>
                  <a:pt x="119473" y="111212"/>
                </a:cubicBezTo>
                <a:cubicBezTo>
                  <a:pt x="119473" y="117575"/>
                  <a:pt x="111578" y="119696"/>
                  <a:pt x="104210" y="119696"/>
                </a:cubicBezTo>
                <a:cubicBezTo>
                  <a:pt x="100526" y="119696"/>
                  <a:pt x="96842" y="119696"/>
                  <a:pt x="93157" y="117575"/>
                </a:cubicBezTo>
                <a:cubicBezTo>
                  <a:pt x="3684" y="66363"/>
                  <a:pt x="3684" y="66363"/>
                  <a:pt x="3684" y="66363"/>
                </a:cubicBezTo>
                <a:cubicBezTo>
                  <a:pt x="0" y="64242"/>
                  <a:pt x="0" y="62121"/>
                  <a:pt x="0" y="59696"/>
                </a:cubicBezTo>
                <a:cubicBezTo>
                  <a:pt x="0" y="57575"/>
                  <a:pt x="0" y="55454"/>
                  <a:pt x="3684" y="53333"/>
                </a:cubicBezTo>
                <a:cubicBezTo>
                  <a:pt x="93157" y="2121"/>
                  <a:pt x="93157" y="2121"/>
                  <a:pt x="93157" y="2121"/>
                </a:cubicBezTo>
                <a:cubicBezTo>
                  <a:pt x="96842" y="2121"/>
                  <a:pt x="100526" y="0"/>
                  <a:pt x="104210" y="0"/>
                </a:cubicBezTo>
                <a:cubicBezTo>
                  <a:pt x="111578" y="0"/>
                  <a:pt x="119473" y="4242"/>
                  <a:pt x="119473" y="8484"/>
                </a:cubicBezTo>
                <a:cubicBezTo>
                  <a:pt x="119473" y="12727"/>
                  <a:pt x="115789" y="14848"/>
                  <a:pt x="111578" y="14848"/>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62" name="Shape 4754"/>
          <p:cNvSpPr>
            <a:spLocks/>
          </p:cNvSpPr>
          <p:nvPr/>
        </p:nvSpPr>
        <p:spPr bwMode="auto">
          <a:xfrm>
            <a:off x="9615488" y="3306763"/>
            <a:ext cx="190500" cy="109537"/>
          </a:xfrm>
          <a:custGeom>
            <a:avLst/>
            <a:gdLst>
              <a:gd name="T0" fmla="*/ 15113 w 120000"/>
              <a:gd name="T1" fmla="*/ 7894 h 120000"/>
              <a:gd name="T2" fmla="*/ 15113 w 120000"/>
              <a:gd name="T3" fmla="*/ 7894 h 120000"/>
              <a:gd name="T4" fmla="*/ 59848 w 120000"/>
              <a:gd name="T5" fmla="*/ 85789 h 120000"/>
              <a:gd name="T6" fmla="*/ 104886 w 120000"/>
              <a:gd name="T7" fmla="*/ 4210 h 120000"/>
              <a:gd name="T8" fmla="*/ 111234 w 120000"/>
              <a:gd name="T9" fmla="*/ 0 h 120000"/>
              <a:gd name="T10" fmla="*/ 119697 w 120000"/>
              <a:gd name="T11" fmla="*/ 15263 h 120000"/>
              <a:gd name="T12" fmla="*/ 117581 w 120000"/>
              <a:gd name="T13" fmla="*/ 26315 h 120000"/>
              <a:gd name="T14" fmla="*/ 66498 w 120000"/>
              <a:gd name="T15" fmla="*/ 115789 h 120000"/>
              <a:gd name="T16" fmla="*/ 59848 w 120000"/>
              <a:gd name="T17" fmla="*/ 119473 h 120000"/>
              <a:gd name="T18" fmla="*/ 53501 w 120000"/>
              <a:gd name="T19" fmla="*/ 115789 h 120000"/>
              <a:gd name="T20" fmla="*/ 2115 w 120000"/>
              <a:gd name="T21" fmla="*/ 26315 h 120000"/>
              <a:gd name="T22" fmla="*/ 0 w 120000"/>
              <a:gd name="T23" fmla="*/ 15263 h 120000"/>
              <a:gd name="T24" fmla="*/ 8765 w 120000"/>
              <a:gd name="T25" fmla="*/ 0 h 120000"/>
              <a:gd name="T26" fmla="*/ 15113 w 120000"/>
              <a:gd name="T27" fmla="*/ 7894 h 120000"/>
              <a:gd name="T28" fmla="*/ 0 w 120000"/>
              <a:gd name="T29" fmla="*/ 0 h 120000"/>
              <a:gd name="T30" fmla="*/ 120000 w 120000"/>
              <a:gd name="T3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T28" t="T29" r="T30" b="T31"/>
            <a:pathLst>
              <a:path w="120000" h="120000" extrusionOk="0">
                <a:moveTo>
                  <a:pt x="15113" y="7894"/>
                </a:moveTo>
                <a:lnTo>
                  <a:pt x="15113" y="7894"/>
                </a:lnTo>
                <a:cubicBezTo>
                  <a:pt x="59848" y="85789"/>
                  <a:pt x="59848" y="85789"/>
                  <a:pt x="59848" y="85789"/>
                </a:cubicBezTo>
                <a:cubicBezTo>
                  <a:pt x="104886" y="4210"/>
                  <a:pt x="104886" y="4210"/>
                  <a:pt x="104886" y="4210"/>
                </a:cubicBezTo>
                <a:cubicBezTo>
                  <a:pt x="107002" y="4210"/>
                  <a:pt x="109118" y="0"/>
                  <a:pt x="111234" y="0"/>
                </a:cubicBezTo>
                <a:cubicBezTo>
                  <a:pt x="115465" y="0"/>
                  <a:pt x="119697" y="7894"/>
                  <a:pt x="119697" y="15263"/>
                </a:cubicBezTo>
                <a:cubicBezTo>
                  <a:pt x="119697" y="18947"/>
                  <a:pt x="119697" y="22631"/>
                  <a:pt x="117581" y="26315"/>
                </a:cubicBezTo>
                <a:cubicBezTo>
                  <a:pt x="66498" y="115789"/>
                  <a:pt x="66498" y="115789"/>
                  <a:pt x="66498" y="115789"/>
                </a:cubicBezTo>
                <a:cubicBezTo>
                  <a:pt x="64080" y="119473"/>
                  <a:pt x="61964" y="119473"/>
                  <a:pt x="59848" y="119473"/>
                </a:cubicBezTo>
                <a:cubicBezTo>
                  <a:pt x="57732" y="119473"/>
                  <a:pt x="55617" y="119473"/>
                  <a:pt x="53501" y="115789"/>
                </a:cubicBezTo>
                <a:cubicBezTo>
                  <a:pt x="2115" y="26315"/>
                  <a:pt x="2115" y="26315"/>
                  <a:pt x="2115" y="26315"/>
                </a:cubicBezTo>
                <a:cubicBezTo>
                  <a:pt x="0" y="22631"/>
                  <a:pt x="0" y="18947"/>
                  <a:pt x="0" y="15263"/>
                </a:cubicBezTo>
                <a:cubicBezTo>
                  <a:pt x="0" y="7894"/>
                  <a:pt x="4534" y="0"/>
                  <a:pt x="8765" y="0"/>
                </a:cubicBezTo>
                <a:cubicBezTo>
                  <a:pt x="10881" y="0"/>
                  <a:pt x="12997" y="4210"/>
                  <a:pt x="15113" y="7894"/>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63" name="Shape 4756"/>
          <p:cNvSpPr>
            <a:spLocks/>
          </p:cNvSpPr>
          <p:nvPr/>
        </p:nvSpPr>
        <p:spPr bwMode="auto">
          <a:xfrm>
            <a:off x="8601075" y="3300413"/>
            <a:ext cx="190500" cy="128587"/>
          </a:xfrm>
          <a:custGeom>
            <a:avLst/>
            <a:gdLst>
              <a:gd name="T0" fmla="*/ 117581 w 120000"/>
              <a:gd name="T1" fmla="*/ 19111 h 120000"/>
              <a:gd name="T2" fmla="*/ 117581 w 120000"/>
              <a:gd name="T3" fmla="*/ 19111 h 120000"/>
              <a:gd name="T4" fmla="*/ 51385 w 120000"/>
              <a:gd name="T5" fmla="*/ 116444 h 120000"/>
              <a:gd name="T6" fmla="*/ 47153 w 120000"/>
              <a:gd name="T7" fmla="*/ 119555 h 120000"/>
              <a:gd name="T8" fmla="*/ 40503 w 120000"/>
              <a:gd name="T9" fmla="*/ 116444 h 120000"/>
              <a:gd name="T10" fmla="*/ 4231 w 120000"/>
              <a:gd name="T11" fmla="*/ 63111 h 120000"/>
              <a:gd name="T12" fmla="*/ 0 w 120000"/>
              <a:gd name="T13" fmla="*/ 53333 h 120000"/>
              <a:gd name="T14" fmla="*/ 8463 w 120000"/>
              <a:gd name="T15" fmla="*/ 40888 h 120000"/>
              <a:gd name="T16" fmla="*/ 15113 w 120000"/>
              <a:gd name="T17" fmla="*/ 44000 h 120000"/>
              <a:gd name="T18" fmla="*/ 47153 w 120000"/>
              <a:gd name="T19" fmla="*/ 91111 h 120000"/>
              <a:gd name="T20" fmla="*/ 107002 w 120000"/>
              <a:gd name="T21" fmla="*/ 3111 h 120000"/>
              <a:gd name="T22" fmla="*/ 111234 w 120000"/>
              <a:gd name="T23" fmla="*/ 0 h 120000"/>
              <a:gd name="T24" fmla="*/ 119697 w 120000"/>
              <a:gd name="T25" fmla="*/ 12888 h 120000"/>
              <a:gd name="T26" fmla="*/ 117581 w 120000"/>
              <a:gd name="T27" fmla="*/ 19111 h 120000"/>
              <a:gd name="T28" fmla="*/ 0 w 120000"/>
              <a:gd name="T29" fmla="*/ 0 h 120000"/>
              <a:gd name="T30" fmla="*/ 120000 w 120000"/>
              <a:gd name="T3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T28" t="T29" r="T30" b="T31"/>
            <a:pathLst>
              <a:path w="120000" h="120000" extrusionOk="0">
                <a:moveTo>
                  <a:pt x="117581" y="19111"/>
                </a:moveTo>
                <a:lnTo>
                  <a:pt x="117581" y="19111"/>
                </a:lnTo>
                <a:cubicBezTo>
                  <a:pt x="51385" y="116444"/>
                  <a:pt x="51385" y="116444"/>
                  <a:pt x="51385" y="116444"/>
                </a:cubicBezTo>
                <a:cubicBezTo>
                  <a:pt x="51385" y="119555"/>
                  <a:pt x="49269" y="119555"/>
                  <a:pt x="47153" y="119555"/>
                </a:cubicBezTo>
                <a:cubicBezTo>
                  <a:pt x="45037" y="119555"/>
                  <a:pt x="42619" y="119555"/>
                  <a:pt x="40503" y="116444"/>
                </a:cubicBezTo>
                <a:cubicBezTo>
                  <a:pt x="4231" y="63111"/>
                  <a:pt x="4231" y="63111"/>
                  <a:pt x="4231" y="63111"/>
                </a:cubicBezTo>
                <a:cubicBezTo>
                  <a:pt x="2115" y="60000"/>
                  <a:pt x="0" y="56444"/>
                  <a:pt x="0" y="53333"/>
                </a:cubicBezTo>
                <a:cubicBezTo>
                  <a:pt x="0" y="47111"/>
                  <a:pt x="4231" y="40888"/>
                  <a:pt x="8463" y="40888"/>
                </a:cubicBezTo>
                <a:cubicBezTo>
                  <a:pt x="10881" y="40888"/>
                  <a:pt x="12997" y="40888"/>
                  <a:pt x="15113" y="44000"/>
                </a:cubicBezTo>
                <a:cubicBezTo>
                  <a:pt x="47153" y="91111"/>
                  <a:pt x="47153" y="91111"/>
                  <a:pt x="47153" y="91111"/>
                </a:cubicBezTo>
                <a:cubicBezTo>
                  <a:pt x="107002" y="3111"/>
                  <a:pt x="107002" y="3111"/>
                  <a:pt x="107002" y="3111"/>
                </a:cubicBezTo>
                <a:cubicBezTo>
                  <a:pt x="107002" y="0"/>
                  <a:pt x="109118" y="0"/>
                  <a:pt x="111234" y="0"/>
                </a:cubicBezTo>
                <a:cubicBezTo>
                  <a:pt x="117581" y="0"/>
                  <a:pt x="119697" y="3111"/>
                  <a:pt x="119697" y="12888"/>
                </a:cubicBezTo>
                <a:cubicBezTo>
                  <a:pt x="119697" y="16000"/>
                  <a:pt x="119697" y="19111"/>
                  <a:pt x="117581" y="19111"/>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64" name="Shape 4758"/>
          <p:cNvSpPr>
            <a:spLocks/>
          </p:cNvSpPr>
          <p:nvPr/>
        </p:nvSpPr>
        <p:spPr bwMode="auto">
          <a:xfrm>
            <a:off x="7580313" y="3260725"/>
            <a:ext cx="207962" cy="206375"/>
          </a:xfrm>
          <a:custGeom>
            <a:avLst/>
            <a:gdLst>
              <a:gd name="T0" fmla="*/ 111944 w 120000"/>
              <a:gd name="T1" fmla="*/ 66666 h 120000"/>
              <a:gd name="T2" fmla="*/ 111944 w 120000"/>
              <a:gd name="T3" fmla="*/ 66666 h 120000"/>
              <a:gd name="T4" fmla="*/ 68611 w 120000"/>
              <a:gd name="T5" fmla="*/ 66666 h 120000"/>
              <a:gd name="T6" fmla="*/ 68611 w 120000"/>
              <a:gd name="T7" fmla="*/ 111666 h 120000"/>
              <a:gd name="T8" fmla="*/ 60833 w 120000"/>
              <a:gd name="T9" fmla="*/ 119722 h 120000"/>
              <a:gd name="T10" fmla="*/ 53055 w 120000"/>
              <a:gd name="T11" fmla="*/ 111666 h 120000"/>
              <a:gd name="T12" fmla="*/ 53055 w 120000"/>
              <a:gd name="T13" fmla="*/ 66666 h 120000"/>
              <a:gd name="T14" fmla="*/ 7777 w 120000"/>
              <a:gd name="T15" fmla="*/ 66666 h 120000"/>
              <a:gd name="T16" fmla="*/ 0 w 120000"/>
              <a:gd name="T17" fmla="*/ 58611 h 120000"/>
              <a:gd name="T18" fmla="*/ 7777 w 120000"/>
              <a:gd name="T19" fmla="*/ 50833 h 120000"/>
              <a:gd name="T20" fmla="*/ 53055 w 120000"/>
              <a:gd name="T21" fmla="*/ 50833 h 120000"/>
              <a:gd name="T22" fmla="*/ 53055 w 120000"/>
              <a:gd name="T23" fmla="*/ 7777 h 120000"/>
              <a:gd name="T24" fmla="*/ 60833 w 120000"/>
              <a:gd name="T25" fmla="*/ 0 h 120000"/>
              <a:gd name="T26" fmla="*/ 68611 w 120000"/>
              <a:gd name="T27" fmla="*/ 7777 h 120000"/>
              <a:gd name="T28" fmla="*/ 68611 w 120000"/>
              <a:gd name="T29" fmla="*/ 50833 h 120000"/>
              <a:gd name="T30" fmla="*/ 111944 w 120000"/>
              <a:gd name="T31" fmla="*/ 50833 h 120000"/>
              <a:gd name="T32" fmla="*/ 119722 w 120000"/>
              <a:gd name="T33" fmla="*/ 58611 h 120000"/>
              <a:gd name="T34" fmla="*/ 111944 w 120000"/>
              <a:gd name="T35" fmla="*/ 66666 h 120000"/>
              <a:gd name="T36" fmla="*/ 0 w 120000"/>
              <a:gd name="T37" fmla="*/ 0 h 120000"/>
              <a:gd name="T38" fmla="*/ 120000 w 120000"/>
              <a:gd name="T3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T36" t="T37" r="T38" b="T39"/>
            <a:pathLst>
              <a:path w="120000" h="120000" extrusionOk="0">
                <a:moveTo>
                  <a:pt x="111944" y="66666"/>
                </a:moveTo>
                <a:lnTo>
                  <a:pt x="111944" y="66666"/>
                </a:lnTo>
                <a:cubicBezTo>
                  <a:pt x="68611" y="66666"/>
                  <a:pt x="68611" y="66666"/>
                  <a:pt x="68611" y="66666"/>
                </a:cubicBezTo>
                <a:cubicBezTo>
                  <a:pt x="68611" y="111666"/>
                  <a:pt x="68611" y="111666"/>
                  <a:pt x="68611" y="111666"/>
                </a:cubicBezTo>
                <a:cubicBezTo>
                  <a:pt x="68611" y="115833"/>
                  <a:pt x="64722" y="119722"/>
                  <a:pt x="60833" y="119722"/>
                </a:cubicBezTo>
                <a:cubicBezTo>
                  <a:pt x="55000" y="119722"/>
                  <a:pt x="53055" y="115833"/>
                  <a:pt x="53055" y="111666"/>
                </a:cubicBezTo>
                <a:cubicBezTo>
                  <a:pt x="53055" y="66666"/>
                  <a:pt x="53055" y="66666"/>
                  <a:pt x="53055" y="66666"/>
                </a:cubicBezTo>
                <a:cubicBezTo>
                  <a:pt x="7777" y="66666"/>
                  <a:pt x="7777" y="66666"/>
                  <a:pt x="7777" y="66666"/>
                </a:cubicBezTo>
                <a:cubicBezTo>
                  <a:pt x="3888" y="66666"/>
                  <a:pt x="0" y="64722"/>
                  <a:pt x="0" y="58611"/>
                </a:cubicBezTo>
                <a:cubicBezTo>
                  <a:pt x="0" y="54722"/>
                  <a:pt x="3888" y="50833"/>
                  <a:pt x="7777" y="50833"/>
                </a:cubicBezTo>
                <a:cubicBezTo>
                  <a:pt x="53055" y="50833"/>
                  <a:pt x="53055" y="50833"/>
                  <a:pt x="53055" y="50833"/>
                </a:cubicBezTo>
                <a:cubicBezTo>
                  <a:pt x="53055" y="7777"/>
                  <a:pt x="53055" y="7777"/>
                  <a:pt x="53055" y="7777"/>
                </a:cubicBezTo>
                <a:cubicBezTo>
                  <a:pt x="53055" y="1944"/>
                  <a:pt x="55000" y="0"/>
                  <a:pt x="60833" y="0"/>
                </a:cubicBezTo>
                <a:cubicBezTo>
                  <a:pt x="64722" y="0"/>
                  <a:pt x="68611" y="1944"/>
                  <a:pt x="68611" y="7777"/>
                </a:cubicBezTo>
                <a:cubicBezTo>
                  <a:pt x="68611" y="50833"/>
                  <a:pt x="68611" y="50833"/>
                  <a:pt x="68611" y="50833"/>
                </a:cubicBezTo>
                <a:cubicBezTo>
                  <a:pt x="111944" y="50833"/>
                  <a:pt x="111944" y="50833"/>
                  <a:pt x="111944" y="50833"/>
                </a:cubicBezTo>
                <a:cubicBezTo>
                  <a:pt x="117777" y="50833"/>
                  <a:pt x="119722" y="54722"/>
                  <a:pt x="119722" y="58611"/>
                </a:cubicBezTo>
                <a:cubicBezTo>
                  <a:pt x="119722" y="64722"/>
                  <a:pt x="117777" y="66666"/>
                  <a:pt x="111944" y="66666"/>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65" name="Shape 4759"/>
          <p:cNvSpPr>
            <a:spLocks/>
          </p:cNvSpPr>
          <p:nvPr/>
        </p:nvSpPr>
        <p:spPr bwMode="auto">
          <a:xfrm>
            <a:off x="9702800" y="5324475"/>
            <a:ext cx="107950" cy="246063"/>
          </a:xfrm>
          <a:custGeom>
            <a:avLst/>
            <a:gdLst>
              <a:gd name="T0" fmla="*/ 59735 w 120000"/>
              <a:gd name="T1" fmla="*/ 93176 h 120000"/>
              <a:gd name="T2" fmla="*/ 59735 w 120000"/>
              <a:gd name="T3" fmla="*/ 93176 h 120000"/>
              <a:gd name="T4" fmla="*/ 0 w 120000"/>
              <a:gd name="T5" fmla="*/ 119764 h 120000"/>
              <a:gd name="T6" fmla="*/ 0 w 120000"/>
              <a:gd name="T7" fmla="*/ 86588 h 120000"/>
              <a:gd name="T8" fmla="*/ 0 w 120000"/>
              <a:gd name="T9" fmla="*/ 64941 h 120000"/>
              <a:gd name="T10" fmla="*/ 0 w 120000"/>
              <a:gd name="T11" fmla="*/ 40000 h 120000"/>
              <a:gd name="T12" fmla="*/ 0 w 120000"/>
              <a:gd name="T13" fmla="*/ 30117 h 120000"/>
              <a:gd name="T14" fmla="*/ 0 w 120000"/>
              <a:gd name="T15" fmla="*/ 6823 h 120000"/>
              <a:gd name="T16" fmla="*/ 14801 w 120000"/>
              <a:gd name="T17" fmla="*/ 0 h 120000"/>
              <a:gd name="T18" fmla="*/ 104669 w 120000"/>
              <a:gd name="T19" fmla="*/ 0 h 120000"/>
              <a:gd name="T20" fmla="*/ 119471 w 120000"/>
              <a:gd name="T21" fmla="*/ 6823 h 120000"/>
              <a:gd name="T22" fmla="*/ 119471 w 120000"/>
              <a:gd name="T23" fmla="*/ 30117 h 120000"/>
              <a:gd name="T24" fmla="*/ 119471 w 120000"/>
              <a:gd name="T25" fmla="*/ 40000 h 120000"/>
              <a:gd name="T26" fmla="*/ 119471 w 120000"/>
              <a:gd name="T27" fmla="*/ 64941 h 120000"/>
              <a:gd name="T28" fmla="*/ 119471 w 120000"/>
              <a:gd name="T29" fmla="*/ 86588 h 120000"/>
              <a:gd name="T30" fmla="*/ 119471 w 120000"/>
              <a:gd name="T31" fmla="*/ 119764 h 120000"/>
              <a:gd name="T32" fmla="*/ 59735 w 120000"/>
              <a:gd name="T33" fmla="*/ 93176 h 120000"/>
              <a:gd name="T34" fmla="*/ 0 w 120000"/>
              <a:gd name="T35" fmla="*/ 0 h 120000"/>
              <a:gd name="T36" fmla="*/ 120000 w 120000"/>
              <a:gd name="T3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T34" t="T35" r="T36" b="T37"/>
            <a:pathLst>
              <a:path w="120000" h="120000" extrusionOk="0">
                <a:moveTo>
                  <a:pt x="59735" y="93176"/>
                </a:moveTo>
                <a:lnTo>
                  <a:pt x="59735" y="93176"/>
                </a:lnTo>
                <a:cubicBezTo>
                  <a:pt x="0" y="119764"/>
                  <a:pt x="0" y="119764"/>
                  <a:pt x="0" y="119764"/>
                </a:cubicBezTo>
                <a:cubicBezTo>
                  <a:pt x="0" y="86588"/>
                  <a:pt x="0" y="86588"/>
                  <a:pt x="0" y="86588"/>
                </a:cubicBezTo>
                <a:cubicBezTo>
                  <a:pt x="0" y="64941"/>
                  <a:pt x="0" y="64941"/>
                  <a:pt x="0" y="64941"/>
                </a:cubicBezTo>
                <a:cubicBezTo>
                  <a:pt x="0" y="40000"/>
                  <a:pt x="0" y="40000"/>
                  <a:pt x="0" y="40000"/>
                </a:cubicBezTo>
                <a:cubicBezTo>
                  <a:pt x="0" y="30117"/>
                  <a:pt x="0" y="30117"/>
                  <a:pt x="0" y="30117"/>
                </a:cubicBezTo>
                <a:cubicBezTo>
                  <a:pt x="0" y="6823"/>
                  <a:pt x="0" y="6823"/>
                  <a:pt x="0" y="6823"/>
                </a:cubicBezTo>
                <a:cubicBezTo>
                  <a:pt x="0" y="3529"/>
                  <a:pt x="7400" y="0"/>
                  <a:pt x="14801" y="0"/>
                </a:cubicBezTo>
                <a:cubicBezTo>
                  <a:pt x="104669" y="0"/>
                  <a:pt x="104669" y="0"/>
                  <a:pt x="104669" y="0"/>
                </a:cubicBezTo>
                <a:cubicBezTo>
                  <a:pt x="115770" y="0"/>
                  <a:pt x="119471" y="3529"/>
                  <a:pt x="119471" y="6823"/>
                </a:cubicBezTo>
                <a:cubicBezTo>
                  <a:pt x="119471" y="30117"/>
                  <a:pt x="119471" y="30117"/>
                  <a:pt x="119471" y="30117"/>
                </a:cubicBezTo>
                <a:cubicBezTo>
                  <a:pt x="119471" y="40000"/>
                  <a:pt x="119471" y="40000"/>
                  <a:pt x="119471" y="40000"/>
                </a:cubicBezTo>
                <a:cubicBezTo>
                  <a:pt x="119471" y="64941"/>
                  <a:pt x="119471" y="64941"/>
                  <a:pt x="119471" y="64941"/>
                </a:cubicBezTo>
                <a:cubicBezTo>
                  <a:pt x="119471" y="86588"/>
                  <a:pt x="119471" y="86588"/>
                  <a:pt x="119471" y="86588"/>
                </a:cubicBezTo>
                <a:cubicBezTo>
                  <a:pt x="119471" y="119764"/>
                  <a:pt x="119471" y="119764"/>
                  <a:pt x="119471" y="119764"/>
                </a:cubicBezTo>
                <a:lnTo>
                  <a:pt x="59735" y="93176"/>
                </a:ln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66" name="Shape 4761"/>
          <p:cNvSpPr>
            <a:spLocks/>
          </p:cNvSpPr>
          <p:nvPr/>
        </p:nvSpPr>
        <p:spPr bwMode="auto">
          <a:xfrm>
            <a:off x="8601075" y="5324475"/>
            <a:ext cx="288925" cy="292100"/>
          </a:xfrm>
          <a:custGeom>
            <a:avLst/>
            <a:gdLst>
              <a:gd name="T0" fmla="*/ 116810 w 120000"/>
              <a:gd name="T1" fmla="*/ 96157 h 120000"/>
              <a:gd name="T2" fmla="*/ 116810 w 120000"/>
              <a:gd name="T3" fmla="*/ 96157 h 120000"/>
              <a:gd name="T4" fmla="*/ 61993 w 120000"/>
              <a:gd name="T5" fmla="*/ 118423 h 120000"/>
              <a:gd name="T6" fmla="*/ 60598 w 120000"/>
              <a:gd name="T7" fmla="*/ 119802 h 120000"/>
              <a:gd name="T8" fmla="*/ 57807 w 120000"/>
              <a:gd name="T9" fmla="*/ 118423 h 120000"/>
              <a:gd name="T10" fmla="*/ 2790 w 120000"/>
              <a:gd name="T11" fmla="*/ 96157 h 120000"/>
              <a:gd name="T12" fmla="*/ 0 w 120000"/>
              <a:gd name="T13" fmla="*/ 92019 h 120000"/>
              <a:gd name="T14" fmla="*/ 0 w 120000"/>
              <a:gd name="T15" fmla="*/ 5714 h 120000"/>
              <a:gd name="T16" fmla="*/ 5581 w 120000"/>
              <a:gd name="T17" fmla="*/ 0 h 120000"/>
              <a:gd name="T18" fmla="*/ 8372 w 120000"/>
              <a:gd name="T19" fmla="*/ 1576 h 120000"/>
              <a:gd name="T20" fmla="*/ 60598 w 120000"/>
              <a:gd name="T21" fmla="*/ 22463 h 120000"/>
              <a:gd name="T22" fmla="*/ 112624 w 120000"/>
              <a:gd name="T23" fmla="*/ 1576 h 120000"/>
              <a:gd name="T24" fmla="*/ 114019 w 120000"/>
              <a:gd name="T25" fmla="*/ 0 h 120000"/>
              <a:gd name="T26" fmla="*/ 119800 w 120000"/>
              <a:gd name="T27" fmla="*/ 5714 h 120000"/>
              <a:gd name="T28" fmla="*/ 119800 w 120000"/>
              <a:gd name="T29" fmla="*/ 92019 h 120000"/>
              <a:gd name="T30" fmla="*/ 116810 w 120000"/>
              <a:gd name="T31" fmla="*/ 96157 h 120000"/>
              <a:gd name="T32" fmla="*/ 55016 w 120000"/>
              <a:gd name="T33" fmla="*/ 106009 h 120000"/>
              <a:gd name="T34" fmla="*/ 55016 w 120000"/>
              <a:gd name="T35" fmla="*/ 106009 h 120000"/>
              <a:gd name="T36" fmla="*/ 55016 w 120000"/>
              <a:gd name="T37" fmla="*/ 32118 h 120000"/>
              <a:gd name="T38" fmla="*/ 11162 w 120000"/>
              <a:gd name="T39" fmla="*/ 13990 h 120000"/>
              <a:gd name="T40" fmla="*/ 11162 w 120000"/>
              <a:gd name="T41" fmla="*/ 87881 h 120000"/>
              <a:gd name="T42" fmla="*/ 55016 w 120000"/>
              <a:gd name="T43" fmla="*/ 106009 h 120000"/>
              <a:gd name="T44" fmla="*/ 108438 w 120000"/>
              <a:gd name="T45" fmla="*/ 13990 h 120000"/>
              <a:gd name="T46" fmla="*/ 108438 w 120000"/>
              <a:gd name="T47" fmla="*/ 13990 h 120000"/>
              <a:gd name="T48" fmla="*/ 66179 w 120000"/>
              <a:gd name="T49" fmla="*/ 32118 h 120000"/>
              <a:gd name="T50" fmla="*/ 66179 w 120000"/>
              <a:gd name="T51" fmla="*/ 106009 h 120000"/>
              <a:gd name="T52" fmla="*/ 108438 w 120000"/>
              <a:gd name="T53" fmla="*/ 87881 h 120000"/>
              <a:gd name="T54" fmla="*/ 108438 w 120000"/>
              <a:gd name="T55" fmla="*/ 13990 h 120000"/>
              <a:gd name="T56" fmla="*/ 0 w 120000"/>
              <a:gd name="T57" fmla="*/ 0 h 120000"/>
              <a:gd name="T58" fmla="*/ 120000 w 120000"/>
              <a:gd name="T5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T56" t="T57" r="T58" b="T59"/>
            <a:pathLst>
              <a:path w="120000" h="120000" extrusionOk="0">
                <a:moveTo>
                  <a:pt x="116810" y="96157"/>
                </a:moveTo>
                <a:lnTo>
                  <a:pt x="116810" y="96157"/>
                </a:lnTo>
                <a:cubicBezTo>
                  <a:pt x="61993" y="118423"/>
                  <a:pt x="61993" y="118423"/>
                  <a:pt x="61993" y="118423"/>
                </a:cubicBezTo>
                <a:cubicBezTo>
                  <a:pt x="61993" y="119802"/>
                  <a:pt x="60598" y="119802"/>
                  <a:pt x="60598" y="119802"/>
                </a:cubicBezTo>
                <a:cubicBezTo>
                  <a:pt x="59202" y="119802"/>
                  <a:pt x="59202" y="119802"/>
                  <a:pt x="57807" y="118423"/>
                </a:cubicBezTo>
                <a:cubicBezTo>
                  <a:pt x="2790" y="96157"/>
                  <a:pt x="2790" y="96157"/>
                  <a:pt x="2790" y="96157"/>
                </a:cubicBezTo>
                <a:cubicBezTo>
                  <a:pt x="1395" y="96157"/>
                  <a:pt x="0" y="93399"/>
                  <a:pt x="0" y="92019"/>
                </a:cubicBezTo>
                <a:cubicBezTo>
                  <a:pt x="0" y="5714"/>
                  <a:pt x="0" y="5714"/>
                  <a:pt x="0" y="5714"/>
                </a:cubicBezTo>
                <a:cubicBezTo>
                  <a:pt x="0" y="2955"/>
                  <a:pt x="2790" y="0"/>
                  <a:pt x="5581" y="0"/>
                </a:cubicBezTo>
                <a:cubicBezTo>
                  <a:pt x="6976" y="0"/>
                  <a:pt x="6976" y="0"/>
                  <a:pt x="8372" y="1576"/>
                </a:cubicBezTo>
                <a:cubicBezTo>
                  <a:pt x="60598" y="22463"/>
                  <a:pt x="60598" y="22463"/>
                  <a:pt x="60598" y="22463"/>
                </a:cubicBezTo>
                <a:cubicBezTo>
                  <a:pt x="112624" y="1576"/>
                  <a:pt x="112624" y="1576"/>
                  <a:pt x="112624" y="1576"/>
                </a:cubicBezTo>
                <a:cubicBezTo>
                  <a:pt x="112624" y="0"/>
                  <a:pt x="114019" y="0"/>
                  <a:pt x="114019" y="0"/>
                </a:cubicBezTo>
                <a:cubicBezTo>
                  <a:pt x="118405" y="0"/>
                  <a:pt x="119800" y="2955"/>
                  <a:pt x="119800" y="5714"/>
                </a:cubicBezTo>
                <a:cubicBezTo>
                  <a:pt x="119800" y="92019"/>
                  <a:pt x="119800" y="92019"/>
                  <a:pt x="119800" y="92019"/>
                </a:cubicBezTo>
                <a:cubicBezTo>
                  <a:pt x="119800" y="93399"/>
                  <a:pt x="118405" y="96157"/>
                  <a:pt x="116810" y="96157"/>
                </a:cubicBezTo>
                <a:close/>
                <a:moveTo>
                  <a:pt x="55016" y="106009"/>
                </a:moveTo>
                <a:lnTo>
                  <a:pt x="55016" y="106009"/>
                </a:lnTo>
                <a:cubicBezTo>
                  <a:pt x="55016" y="32118"/>
                  <a:pt x="55016" y="32118"/>
                  <a:pt x="55016" y="32118"/>
                </a:cubicBezTo>
                <a:cubicBezTo>
                  <a:pt x="11162" y="13990"/>
                  <a:pt x="11162" y="13990"/>
                  <a:pt x="11162" y="13990"/>
                </a:cubicBezTo>
                <a:cubicBezTo>
                  <a:pt x="11162" y="87881"/>
                  <a:pt x="11162" y="87881"/>
                  <a:pt x="11162" y="87881"/>
                </a:cubicBezTo>
                <a:lnTo>
                  <a:pt x="55016" y="106009"/>
                </a:lnTo>
                <a:close/>
                <a:moveTo>
                  <a:pt x="108438" y="13990"/>
                </a:moveTo>
                <a:lnTo>
                  <a:pt x="108438" y="13990"/>
                </a:lnTo>
                <a:cubicBezTo>
                  <a:pt x="66179" y="32118"/>
                  <a:pt x="66179" y="32118"/>
                  <a:pt x="66179" y="32118"/>
                </a:cubicBezTo>
                <a:cubicBezTo>
                  <a:pt x="66179" y="106009"/>
                  <a:pt x="66179" y="106009"/>
                  <a:pt x="66179" y="106009"/>
                </a:cubicBezTo>
                <a:cubicBezTo>
                  <a:pt x="108438" y="87881"/>
                  <a:pt x="108438" y="87881"/>
                  <a:pt x="108438" y="87881"/>
                </a:cubicBezTo>
                <a:lnTo>
                  <a:pt x="108438" y="13990"/>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67" name="Shape 4763"/>
          <p:cNvSpPr>
            <a:spLocks/>
          </p:cNvSpPr>
          <p:nvPr/>
        </p:nvSpPr>
        <p:spPr bwMode="auto">
          <a:xfrm>
            <a:off x="7632700" y="5335588"/>
            <a:ext cx="244475" cy="280987"/>
          </a:xfrm>
          <a:custGeom>
            <a:avLst/>
            <a:gdLst>
              <a:gd name="T0" fmla="*/ 113163 w 120000"/>
              <a:gd name="T1" fmla="*/ 92402 h 120000"/>
              <a:gd name="T2" fmla="*/ 113163 w 120000"/>
              <a:gd name="T3" fmla="*/ 92402 h 120000"/>
              <a:gd name="T4" fmla="*/ 108212 w 120000"/>
              <a:gd name="T5" fmla="*/ 90971 h 120000"/>
              <a:gd name="T6" fmla="*/ 103261 w 120000"/>
              <a:gd name="T7" fmla="*/ 86678 h 120000"/>
              <a:gd name="T8" fmla="*/ 103261 w 120000"/>
              <a:gd name="T9" fmla="*/ 114071 h 120000"/>
              <a:gd name="T10" fmla="*/ 96424 w 120000"/>
              <a:gd name="T11" fmla="*/ 119795 h 120000"/>
              <a:gd name="T12" fmla="*/ 89823 w 120000"/>
              <a:gd name="T13" fmla="*/ 114071 h 120000"/>
              <a:gd name="T14" fmla="*/ 89823 w 120000"/>
              <a:gd name="T15" fmla="*/ 86678 h 120000"/>
              <a:gd name="T16" fmla="*/ 86522 w 120000"/>
              <a:gd name="T17" fmla="*/ 90971 h 120000"/>
              <a:gd name="T18" fmla="*/ 81571 w 120000"/>
              <a:gd name="T19" fmla="*/ 92402 h 120000"/>
              <a:gd name="T20" fmla="*/ 74970 w 120000"/>
              <a:gd name="T21" fmla="*/ 86678 h 120000"/>
              <a:gd name="T22" fmla="*/ 76620 w 120000"/>
              <a:gd name="T23" fmla="*/ 82385 h 120000"/>
              <a:gd name="T24" fmla="*/ 93123 w 120000"/>
              <a:gd name="T25" fmla="*/ 69301 h 120000"/>
              <a:gd name="T26" fmla="*/ 96424 w 120000"/>
              <a:gd name="T27" fmla="*/ 67870 h 120000"/>
              <a:gd name="T28" fmla="*/ 101611 w 120000"/>
              <a:gd name="T29" fmla="*/ 69301 h 120000"/>
              <a:gd name="T30" fmla="*/ 116463 w 120000"/>
              <a:gd name="T31" fmla="*/ 82385 h 120000"/>
              <a:gd name="T32" fmla="*/ 119764 w 120000"/>
              <a:gd name="T33" fmla="*/ 86678 h 120000"/>
              <a:gd name="T34" fmla="*/ 113163 w 120000"/>
              <a:gd name="T35" fmla="*/ 92402 h 120000"/>
              <a:gd name="T36" fmla="*/ 71669 w 120000"/>
              <a:gd name="T37" fmla="*/ 77887 h 120000"/>
              <a:gd name="T38" fmla="*/ 71669 w 120000"/>
              <a:gd name="T39" fmla="*/ 77887 h 120000"/>
              <a:gd name="T40" fmla="*/ 68133 w 120000"/>
              <a:gd name="T41" fmla="*/ 86678 h 120000"/>
              <a:gd name="T42" fmla="*/ 81571 w 120000"/>
              <a:gd name="T43" fmla="*/ 98126 h 120000"/>
              <a:gd name="T44" fmla="*/ 83222 w 120000"/>
              <a:gd name="T45" fmla="*/ 98126 h 120000"/>
              <a:gd name="T46" fmla="*/ 83222 w 120000"/>
              <a:gd name="T47" fmla="*/ 111209 h 120000"/>
              <a:gd name="T48" fmla="*/ 6601 w 120000"/>
              <a:gd name="T49" fmla="*/ 111209 h 120000"/>
              <a:gd name="T50" fmla="*/ 0 w 120000"/>
              <a:gd name="T51" fmla="*/ 105485 h 120000"/>
              <a:gd name="T52" fmla="*/ 0 w 120000"/>
              <a:gd name="T53" fmla="*/ 5724 h 120000"/>
              <a:gd name="T54" fmla="*/ 6601 w 120000"/>
              <a:gd name="T55" fmla="*/ 0 h 120000"/>
              <a:gd name="T56" fmla="*/ 21453 w 120000"/>
              <a:gd name="T57" fmla="*/ 0 h 120000"/>
              <a:gd name="T58" fmla="*/ 41493 w 120000"/>
              <a:gd name="T59" fmla="*/ 0 h 120000"/>
              <a:gd name="T60" fmla="*/ 41493 w 120000"/>
              <a:gd name="T61" fmla="*/ 21669 h 120000"/>
              <a:gd name="T62" fmla="*/ 41493 w 120000"/>
              <a:gd name="T63" fmla="*/ 33117 h 120000"/>
              <a:gd name="T64" fmla="*/ 54931 w 120000"/>
              <a:gd name="T65" fmla="*/ 44770 h 120000"/>
              <a:gd name="T66" fmla="*/ 68133 w 120000"/>
              <a:gd name="T67" fmla="*/ 44770 h 120000"/>
              <a:gd name="T68" fmla="*/ 96424 w 120000"/>
              <a:gd name="T69" fmla="*/ 44770 h 120000"/>
              <a:gd name="T70" fmla="*/ 96424 w 120000"/>
              <a:gd name="T71" fmla="*/ 62146 h 120000"/>
              <a:gd name="T72" fmla="*/ 88172 w 120000"/>
              <a:gd name="T73" fmla="*/ 65008 h 120000"/>
              <a:gd name="T74" fmla="*/ 71669 w 120000"/>
              <a:gd name="T75" fmla="*/ 77887 h 120000"/>
              <a:gd name="T76" fmla="*/ 54931 w 120000"/>
              <a:gd name="T77" fmla="*/ 39045 h 120000"/>
              <a:gd name="T78" fmla="*/ 54931 w 120000"/>
              <a:gd name="T79" fmla="*/ 39045 h 120000"/>
              <a:gd name="T80" fmla="*/ 48330 w 120000"/>
              <a:gd name="T81" fmla="*/ 33117 h 120000"/>
              <a:gd name="T82" fmla="*/ 48330 w 120000"/>
              <a:gd name="T83" fmla="*/ 21669 h 120000"/>
              <a:gd name="T84" fmla="*/ 48330 w 120000"/>
              <a:gd name="T85" fmla="*/ 0 h 120000"/>
              <a:gd name="T86" fmla="*/ 96424 w 120000"/>
              <a:gd name="T87" fmla="*/ 39045 h 120000"/>
              <a:gd name="T88" fmla="*/ 68133 w 120000"/>
              <a:gd name="T89" fmla="*/ 39045 h 120000"/>
              <a:gd name="T90" fmla="*/ 54931 w 120000"/>
              <a:gd name="T91" fmla="*/ 39045 h 120000"/>
              <a:gd name="T92" fmla="*/ 0 w 120000"/>
              <a:gd name="T93" fmla="*/ 0 h 120000"/>
              <a:gd name="T94" fmla="*/ 120000 w 120000"/>
              <a:gd name="T9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T92" t="T93" r="T94" b="T95"/>
            <a:pathLst>
              <a:path w="120000" h="120000" extrusionOk="0">
                <a:moveTo>
                  <a:pt x="113163" y="92402"/>
                </a:moveTo>
                <a:lnTo>
                  <a:pt x="113163" y="92402"/>
                </a:lnTo>
                <a:cubicBezTo>
                  <a:pt x="111512" y="92402"/>
                  <a:pt x="109862" y="92402"/>
                  <a:pt x="108212" y="90971"/>
                </a:cubicBezTo>
                <a:cubicBezTo>
                  <a:pt x="103261" y="86678"/>
                  <a:pt x="103261" y="86678"/>
                  <a:pt x="103261" y="86678"/>
                </a:cubicBezTo>
                <a:cubicBezTo>
                  <a:pt x="103261" y="114071"/>
                  <a:pt x="103261" y="114071"/>
                  <a:pt x="103261" y="114071"/>
                </a:cubicBezTo>
                <a:cubicBezTo>
                  <a:pt x="103261" y="116933"/>
                  <a:pt x="101611" y="119795"/>
                  <a:pt x="96424" y="119795"/>
                </a:cubicBezTo>
                <a:cubicBezTo>
                  <a:pt x="93123" y="119795"/>
                  <a:pt x="89823" y="116933"/>
                  <a:pt x="89823" y="114071"/>
                </a:cubicBezTo>
                <a:cubicBezTo>
                  <a:pt x="89823" y="86678"/>
                  <a:pt x="89823" y="86678"/>
                  <a:pt x="89823" y="86678"/>
                </a:cubicBezTo>
                <a:cubicBezTo>
                  <a:pt x="86522" y="90971"/>
                  <a:pt x="86522" y="90971"/>
                  <a:pt x="86522" y="90971"/>
                </a:cubicBezTo>
                <a:cubicBezTo>
                  <a:pt x="84872" y="92402"/>
                  <a:pt x="83222" y="92402"/>
                  <a:pt x="81571" y="92402"/>
                </a:cubicBezTo>
                <a:cubicBezTo>
                  <a:pt x="78271" y="92402"/>
                  <a:pt x="74970" y="89540"/>
                  <a:pt x="74970" y="86678"/>
                </a:cubicBezTo>
                <a:cubicBezTo>
                  <a:pt x="74970" y="85247"/>
                  <a:pt x="74970" y="83816"/>
                  <a:pt x="76620" y="82385"/>
                </a:cubicBezTo>
                <a:cubicBezTo>
                  <a:pt x="93123" y="69301"/>
                  <a:pt x="93123" y="69301"/>
                  <a:pt x="93123" y="69301"/>
                </a:cubicBezTo>
                <a:cubicBezTo>
                  <a:pt x="93123" y="67870"/>
                  <a:pt x="94774" y="67870"/>
                  <a:pt x="96424" y="67870"/>
                </a:cubicBezTo>
                <a:cubicBezTo>
                  <a:pt x="98310" y="67870"/>
                  <a:pt x="99960" y="67870"/>
                  <a:pt x="101611" y="69301"/>
                </a:cubicBezTo>
                <a:cubicBezTo>
                  <a:pt x="116463" y="82385"/>
                  <a:pt x="116463" y="82385"/>
                  <a:pt x="116463" y="82385"/>
                </a:cubicBezTo>
                <a:cubicBezTo>
                  <a:pt x="118113" y="83816"/>
                  <a:pt x="119764" y="85247"/>
                  <a:pt x="119764" y="86678"/>
                </a:cubicBezTo>
                <a:cubicBezTo>
                  <a:pt x="119764" y="89540"/>
                  <a:pt x="116463" y="92402"/>
                  <a:pt x="113163" y="92402"/>
                </a:cubicBezTo>
                <a:close/>
                <a:moveTo>
                  <a:pt x="71669" y="77887"/>
                </a:moveTo>
                <a:lnTo>
                  <a:pt x="71669" y="77887"/>
                </a:lnTo>
                <a:cubicBezTo>
                  <a:pt x="69783" y="80749"/>
                  <a:pt x="68133" y="83816"/>
                  <a:pt x="68133" y="86678"/>
                </a:cubicBezTo>
                <a:cubicBezTo>
                  <a:pt x="68133" y="92402"/>
                  <a:pt x="74970" y="98126"/>
                  <a:pt x="81571" y="98126"/>
                </a:cubicBezTo>
                <a:lnTo>
                  <a:pt x="83222" y="98126"/>
                </a:lnTo>
                <a:cubicBezTo>
                  <a:pt x="83222" y="111209"/>
                  <a:pt x="83222" y="111209"/>
                  <a:pt x="83222" y="111209"/>
                </a:cubicBezTo>
                <a:cubicBezTo>
                  <a:pt x="6601" y="111209"/>
                  <a:pt x="6601" y="111209"/>
                  <a:pt x="6601" y="111209"/>
                </a:cubicBezTo>
                <a:cubicBezTo>
                  <a:pt x="1650" y="111209"/>
                  <a:pt x="0" y="109778"/>
                  <a:pt x="0" y="105485"/>
                </a:cubicBezTo>
                <a:cubicBezTo>
                  <a:pt x="0" y="5724"/>
                  <a:pt x="0" y="5724"/>
                  <a:pt x="0" y="5724"/>
                </a:cubicBezTo>
                <a:cubicBezTo>
                  <a:pt x="0" y="2862"/>
                  <a:pt x="1650" y="0"/>
                  <a:pt x="6601" y="0"/>
                </a:cubicBezTo>
                <a:cubicBezTo>
                  <a:pt x="21453" y="0"/>
                  <a:pt x="21453" y="0"/>
                  <a:pt x="21453" y="0"/>
                </a:cubicBezTo>
                <a:cubicBezTo>
                  <a:pt x="41493" y="0"/>
                  <a:pt x="41493" y="0"/>
                  <a:pt x="41493" y="0"/>
                </a:cubicBezTo>
                <a:cubicBezTo>
                  <a:pt x="41493" y="21669"/>
                  <a:pt x="41493" y="21669"/>
                  <a:pt x="41493" y="21669"/>
                </a:cubicBezTo>
                <a:cubicBezTo>
                  <a:pt x="41493" y="33117"/>
                  <a:pt x="41493" y="33117"/>
                  <a:pt x="41493" y="33117"/>
                </a:cubicBezTo>
                <a:cubicBezTo>
                  <a:pt x="41493" y="39045"/>
                  <a:pt x="48330" y="44770"/>
                  <a:pt x="54931" y="44770"/>
                </a:cubicBezTo>
                <a:cubicBezTo>
                  <a:pt x="68133" y="44770"/>
                  <a:pt x="68133" y="44770"/>
                  <a:pt x="68133" y="44770"/>
                </a:cubicBezTo>
                <a:cubicBezTo>
                  <a:pt x="96424" y="44770"/>
                  <a:pt x="96424" y="44770"/>
                  <a:pt x="96424" y="44770"/>
                </a:cubicBezTo>
                <a:cubicBezTo>
                  <a:pt x="96424" y="62146"/>
                  <a:pt x="96424" y="62146"/>
                  <a:pt x="96424" y="62146"/>
                </a:cubicBezTo>
                <a:cubicBezTo>
                  <a:pt x="93123" y="62146"/>
                  <a:pt x="89823" y="63577"/>
                  <a:pt x="88172" y="65008"/>
                </a:cubicBezTo>
                <a:lnTo>
                  <a:pt x="71669" y="77887"/>
                </a:lnTo>
                <a:close/>
                <a:moveTo>
                  <a:pt x="54931" y="39045"/>
                </a:moveTo>
                <a:lnTo>
                  <a:pt x="54931" y="39045"/>
                </a:lnTo>
                <a:cubicBezTo>
                  <a:pt x="51630" y="39045"/>
                  <a:pt x="48330" y="35979"/>
                  <a:pt x="48330" y="33117"/>
                </a:cubicBezTo>
                <a:cubicBezTo>
                  <a:pt x="48330" y="21669"/>
                  <a:pt x="48330" y="21669"/>
                  <a:pt x="48330" y="21669"/>
                </a:cubicBezTo>
                <a:cubicBezTo>
                  <a:pt x="48330" y="0"/>
                  <a:pt x="48330" y="0"/>
                  <a:pt x="48330" y="0"/>
                </a:cubicBezTo>
                <a:cubicBezTo>
                  <a:pt x="96424" y="39045"/>
                  <a:pt x="96424" y="39045"/>
                  <a:pt x="96424" y="39045"/>
                </a:cubicBezTo>
                <a:cubicBezTo>
                  <a:pt x="68133" y="39045"/>
                  <a:pt x="68133" y="39045"/>
                  <a:pt x="68133" y="39045"/>
                </a:cubicBezTo>
                <a:lnTo>
                  <a:pt x="54931" y="39045"/>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68" name="Shape 4764"/>
          <p:cNvSpPr>
            <a:spLocks/>
          </p:cNvSpPr>
          <p:nvPr/>
        </p:nvSpPr>
        <p:spPr bwMode="auto">
          <a:xfrm>
            <a:off x="10621963" y="2720975"/>
            <a:ext cx="244475" cy="280988"/>
          </a:xfrm>
          <a:custGeom>
            <a:avLst/>
            <a:gdLst>
              <a:gd name="T0" fmla="*/ 118117 w 120000"/>
              <a:gd name="T1" fmla="*/ 104054 h 120000"/>
              <a:gd name="T2" fmla="*/ 118117 w 120000"/>
              <a:gd name="T3" fmla="*/ 104054 h 120000"/>
              <a:gd name="T4" fmla="*/ 103294 w 120000"/>
              <a:gd name="T5" fmla="*/ 116933 h 120000"/>
              <a:gd name="T6" fmla="*/ 98117 w 120000"/>
              <a:gd name="T7" fmla="*/ 119795 h 120000"/>
              <a:gd name="T8" fmla="*/ 93176 w 120000"/>
              <a:gd name="T9" fmla="*/ 116933 h 120000"/>
              <a:gd name="T10" fmla="*/ 78352 w 120000"/>
              <a:gd name="T11" fmla="*/ 104054 h 120000"/>
              <a:gd name="T12" fmla="*/ 76705 w 120000"/>
              <a:gd name="T13" fmla="*/ 99557 h 120000"/>
              <a:gd name="T14" fmla="*/ 83294 w 120000"/>
              <a:gd name="T15" fmla="*/ 93833 h 120000"/>
              <a:gd name="T16" fmla="*/ 86588 w 120000"/>
              <a:gd name="T17" fmla="*/ 96695 h 120000"/>
              <a:gd name="T18" fmla="*/ 91529 w 120000"/>
              <a:gd name="T19" fmla="*/ 99557 h 120000"/>
              <a:gd name="T20" fmla="*/ 91529 w 120000"/>
              <a:gd name="T21" fmla="*/ 73594 h 120000"/>
              <a:gd name="T22" fmla="*/ 98117 w 120000"/>
              <a:gd name="T23" fmla="*/ 67870 h 120000"/>
              <a:gd name="T24" fmla="*/ 104941 w 120000"/>
              <a:gd name="T25" fmla="*/ 73594 h 120000"/>
              <a:gd name="T26" fmla="*/ 104941 w 120000"/>
              <a:gd name="T27" fmla="*/ 99557 h 120000"/>
              <a:gd name="T28" fmla="*/ 109882 w 120000"/>
              <a:gd name="T29" fmla="*/ 96695 h 120000"/>
              <a:gd name="T30" fmla="*/ 113176 w 120000"/>
              <a:gd name="T31" fmla="*/ 93833 h 120000"/>
              <a:gd name="T32" fmla="*/ 119764 w 120000"/>
              <a:gd name="T33" fmla="*/ 99557 h 120000"/>
              <a:gd name="T34" fmla="*/ 118117 w 120000"/>
              <a:gd name="T35" fmla="*/ 104054 h 120000"/>
              <a:gd name="T36" fmla="*/ 84941 w 120000"/>
              <a:gd name="T37" fmla="*/ 73594 h 120000"/>
              <a:gd name="T38" fmla="*/ 84941 w 120000"/>
              <a:gd name="T39" fmla="*/ 73594 h 120000"/>
              <a:gd name="T40" fmla="*/ 84941 w 120000"/>
              <a:gd name="T41" fmla="*/ 88109 h 120000"/>
              <a:gd name="T42" fmla="*/ 83294 w 120000"/>
              <a:gd name="T43" fmla="*/ 88109 h 120000"/>
              <a:gd name="T44" fmla="*/ 69882 w 120000"/>
              <a:gd name="T45" fmla="*/ 99557 h 120000"/>
              <a:gd name="T46" fmla="*/ 73176 w 120000"/>
              <a:gd name="T47" fmla="*/ 108347 h 120000"/>
              <a:gd name="T48" fmla="*/ 76705 w 120000"/>
              <a:gd name="T49" fmla="*/ 111209 h 120000"/>
              <a:gd name="T50" fmla="*/ 6823 w 120000"/>
              <a:gd name="T51" fmla="*/ 111209 h 120000"/>
              <a:gd name="T52" fmla="*/ 0 w 120000"/>
              <a:gd name="T53" fmla="*/ 105485 h 120000"/>
              <a:gd name="T54" fmla="*/ 0 w 120000"/>
              <a:gd name="T55" fmla="*/ 5724 h 120000"/>
              <a:gd name="T56" fmla="*/ 6823 w 120000"/>
              <a:gd name="T57" fmla="*/ 0 h 120000"/>
              <a:gd name="T58" fmla="*/ 23294 w 120000"/>
              <a:gd name="T59" fmla="*/ 0 h 120000"/>
              <a:gd name="T60" fmla="*/ 43294 w 120000"/>
              <a:gd name="T61" fmla="*/ 0 h 120000"/>
              <a:gd name="T62" fmla="*/ 43294 w 120000"/>
              <a:gd name="T63" fmla="*/ 21669 h 120000"/>
              <a:gd name="T64" fmla="*/ 43294 w 120000"/>
              <a:gd name="T65" fmla="*/ 33117 h 120000"/>
              <a:gd name="T66" fmla="*/ 56705 w 120000"/>
              <a:gd name="T67" fmla="*/ 44770 h 120000"/>
              <a:gd name="T68" fmla="*/ 69882 w 120000"/>
              <a:gd name="T69" fmla="*/ 44770 h 120000"/>
              <a:gd name="T70" fmla="*/ 98117 w 120000"/>
              <a:gd name="T71" fmla="*/ 44770 h 120000"/>
              <a:gd name="T72" fmla="*/ 98117 w 120000"/>
              <a:gd name="T73" fmla="*/ 62146 h 120000"/>
              <a:gd name="T74" fmla="*/ 84941 w 120000"/>
              <a:gd name="T75" fmla="*/ 73594 h 120000"/>
              <a:gd name="T76" fmla="*/ 56705 w 120000"/>
              <a:gd name="T77" fmla="*/ 39045 h 120000"/>
              <a:gd name="T78" fmla="*/ 56705 w 120000"/>
              <a:gd name="T79" fmla="*/ 39045 h 120000"/>
              <a:gd name="T80" fmla="*/ 50117 w 120000"/>
              <a:gd name="T81" fmla="*/ 33117 h 120000"/>
              <a:gd name="T82" fmla="*/ 50117 w 120000"/>
              <a:gd name="T83" fmla="*/ 21669 h 120000"/>
              <a:gd name="T84" fmla="*/ 50117 w 120000"/>
              <a:gd name="T85" fmla="*/ 0 h 120000"/>
              <a:gd name="T86" fmla="*/ 98117 w 120000"/>
              <a:gd name="T87" fmla="*/ 39045 h 120000"/>
              <a:gd name="T88" fmla="*/ 69882 w 120000"/>
              <a:gd name="T89" fmla="*/ 39045 h 120000"/>
              <a:gd name="T90" fmla="*/ 56705 w 120000"/>
              <a:gd name="T91" fmla="*/ 39045 h 120000"/>
              <a:gd name="T92" fmla="*/ 0 w 120000"/>
              <a:gd name="T93" fmla="*/ 0 h 120000"/>
              <a:gd name="T94" fmla="*/ 120000 w 120000"/>
              <a:gd name="T9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T92" t="T93" r="T94" b="T95"/>
            <a:pathLst>
              <a:path w="120000" h="120000" extrusionOk="0">
                <a:moveTo>
                  <a:pt x="118117" y="104054"/>
                </a:moveTo>
                <a:lnTo>
                  <a:pt x="118117" y="104054"/>
                </a:lnTo>
                <a:cubicBezTo>
                  <a:pt x="103294" y="116933"/>
                  <a:pt x="103294" y="116933"/>
                  <a:pt x="103294" y="116933"/>
                </a:cubicBezTo>
                <a:cubicBezTo>
                  <a:pt x="101647" y="118364"/>
                  <a:pt x="99764" y="119795"/>
                  <a:pt x="98117" y="119795"/>
                </a:cubicBezTo>
                <a:cubicBezTo>
                  <a:pt x="96470" y="119795"/>
                  <a:pt x="94823" y="118364"/>
                  <a:pt x="93176" y="116933"/>
                </a:cubicBezTo>
                <a:cubicBezTo>
                  <a:pt x="78352" y="104054"/>
                  <a:pt x="78352" y="104054"/>
                  <a:pt x="78352" y="104054"/>
                </a:cubicBezTo>
                <a:cubicBezTo>
                  <a:pt x="76705" y="102623"/>
                  <a:pt x="76705" y="101192"/>
                  <a:pt x="76705" y="99557"/>
                </a:cubicBezTo>
                <a:cubicBezTo>
                  <a:pt x="76705" y="96695"/>
                  <a:pt x="78352" y="93833"/>
                  <a:pt x="83294" y="93833"/>
                </a:cubicBezTo>
                <a:cubicBezTo>
                  <a:pt x="84941" y="93833"/>
                  <a:pt x="86588" y="95264"/>
                  <a:pt x="86588" y="96695"/>
                </a:cubicBezTo>
                <a:cubicBezTo>
                  <a:pt x="91529" y="99557"/>
                  <a:pt x="91529" y="99557"/>
                  <a:pt x="91529" y="99557"/>
                </a:cubicBezTo>
                <a:cubicBezTo>
                  <a:pt x="91529" y="73594"/>
                  <a:pt x="91529" y="73594"/>
                  <a:pt x="91529" y="73594"/>
                </a:cubicBezTo>
                <a:cubicBezTo>
                  <a:pt x="91529" y="69301"/>
                  <a:pt x="94823" y="67870"/>
                  <a:pt x="98117" y="67870"/>
                </a:cubicBezTo>
                <a:cubicBezTo>
                  <a:pt x="101647" y="67870"/>
                  <a:pt x="104941" y="69301"/>
                  <a:pt x="104941" y="73594"/>
                </a:cubicBezTo>
                <a:cubicBezTo>
                  <a:pt x="104941" y="99557"/>
                  <a:pt x="104941" y="99557"/>
                  <a:pt x="104941" y="99557"/>
                </a:cubicBezTo>
                <a:cubicBezTo>
                  <a:pt x="109882" y="96695"/>
                  <a:pt x="109882" y="96695"/>
                  <a:pt x="109882" y="96695"/>
                </a:cubicBezTo>
                <a:cubicBezTo>
                  <a:pt x="109882" y="95264"/>
                  <a:pt x="111529" y="93833"/>
                  <a:pt x="113176" y="93833"/>
                </a:cubicBezTo>
                <a:cubicBezTo>
                  <a:pt x="118117" y="93833"/>
                  <a:pt x="119764" y="96695"/>
                  <a:pt x="119764" y="99557"/>
                </a:cubicBezTo>
                <a:cubicBezTo>
                  <a:pt x="119764" y="101192"/>
                  <a:pt x="119764" y="102623"/>
                  <a:pt x="118117" y="104054"/>
                </a:cubicBezTo>
                <a:close/>
                <a:moveTo>
                  <a:pt x="84941" y="73594"/>
                </a:moveTo>
                <a:lnTo>
                  <a:pt x="84941" y="73594"/>
                </a:lnTo>
                <a:cubicBezTo>
                  <a:pt x="84941" y="88109"/>
                  <a:pt x="84941" y="88109"/>
                  <a:pt x="84941" y="88109"/>
                </a:cubicBezTo>
                <a:lnTo>
                  <a:pt x="83294" y="88109"/>
                </a:lnTo>
                <a:cubicBezTo>
                  <a:pt x="75058" y="88109"/>
                  <a:pt x="69882" y="93833"/>
                  <a:pt x="69882" y="99557"/>
                </a:cubicBezTo>
                <a:cubicBezTo>
                  <a:pt x="69882" y="104054"/>
                  <a:pt x="71529" y="106916"/>
                  <a:pt x="73176" y="108347"/>
                </a:cubicBezTo>
                <a:cubicBezTo>
                  <a:pt x="76705" y="111209"/>
                  <a:pt x="76705" y="111209"/>
                  <a:pt x="76705" y="111209"/>
                </a:cubicBezTo>
                <a:cubicBezTo>
                  <a:pt x="6823" y="111209"/>
                  <a:pt x="6823" y="111209"/>
                  <a:pt x="6823" y="111209"/>
                </a:cubicBezTo>
                <a:cubicBezTo>
                  <a:pt x="3529" y="111209"/>
                  <a:pt x="0" y="109778"/>
                  <a:pt x="0" y="105485"/>
                </a:cubicBezTo>
                <a:cubicBezTo>
                  <a:pt x="0" y="5724"/>
                  <a:pt x="0" y="5724"/>
                  <a:pt x="0" y="5724"/>
                </a:cubicBezTo>
                <a:cubicBezTo>
                  <a:pt x="0" y="2862"/>
                  <a:pt x="3529" y="0"/>
                  <a:pt x="6823" y="0"/>
                </a:cubicBezTo>
                <a:cubicBezTo>
                  <a:pt x="23294" y="0"/>
                  <a:pt x="23294" y="0"/>
                  <a:pt x="23294" y="0"/>
                </a:cubicBezTo>
                <a:cubicBezTo>
                  <a:pt x="43294" y="0"/>
                  <a:pt x="43294" y="0"/>
                  <a:pt x="43294" y="0"/>
                </a:cubicBezTo>
                <a:cubicBezTo>
                  <a:pt x="43294" y="21669"/>
                  <a:pt x="43294" y="21669"/>
                  <a:pt x="43294" y="21669"/>
                </a:cubicBezTo>
                <a:cubicBezTo>
                  <a:pt x="43294" y="33117"/>
                  <a:pt x="43294" y="33117"/>
                  <a:pt x="43294" y="33117"/>
                </a:cubicBezTo>
                <a:cubicBezTo>
                  <a:pt x="43294" y="39045"/>
                  <a:pt x="48470" y="44770"/>
                  <a:pt x="56705" y="44770"/>
                </a:cubicBezTo>
                <a:cubicBezTo>
                  <a:pt x="69882" y="44770"/>
                  <a:pt x="69882" y="44770"/>
                  <a:pt x="69882" y="44770"/>
                </a:cubicBezTo>
                <a:cubicBezTo>
                  <a:pt x="98117" y="44770"/>
                  <a:pt x="98117" y="44770"/>
                  <a:pt x="98117" y="44770"/>
                </a:cubicBezTo>
                <a:cubicBezTo>
                  <a:pt x="98117" y="62146"/>
                  <a:pt x="98117" y="62146"/>
                  <a:pt x="98117" y="62146"/>
                </a:cubicBezTo>
                <a:cubicBezTo>
                  <a:pt x="91529" y="62146"/>
                  <a:pt x="84941" y="66439"/>
                  <a:pt x="84941" y="73594"/>
                </a:cubicBezTo>
                <a:close/>
                <a:moveTo>
                  <a:pt x="56705" y="39045"/>
                </a:moveTo>
                <a:lnTo>
                  <a:pt x="56705" y="39045"/>
                </a:lnTo>
                <a:cubicBezTo>
                  <a:pt x="51764" y="39045"/>
                  <a:pt x="50117" y="35979"/>
                  <a:pt x="50117" y="33117"/>
                </a:cubicBezTo>
                <a:cubicBezTo>
                  <a:pt x="50117" y="21669"/>
                  <a:pt x="50117" y="21669"/>
                  <a:pt x="50117" y="21669"/>
                </a:cubicBezTo>
                <a:cubicBezTo>
                  <a:pt x="50117" y="0"/>
                  <a:pt x="50117" y="0"/>
                  <a:pt x="50117" y="0"/>
                </a:cubicBezTo>
                <a:cubicBezTo>
                  <a:pt x="98117" y="39045"/>
                  <a:pt x="98117" y="39045"/>
                  <a:pt x="98117" y="39045"/>
                </a:cubicBezTo>
                <a:cubicBezTo>
                  <a:pt x="69882" y="39045"/>
                  <a:pt x="69882" y="39045"/>
                  <a:pt x="69882" y="39045"/>
                </a:cubicBezTo>
                <a:lnTo>
                  <a:pt x="56705" y="39045"/>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69" name="Shape 4766"/>
          <p:cNvSpPr>
            <a:spLocks/>
          </p:cNvSpPr>
          <p:nvPr/>
        </p:nvSpPr>
        <p:spPr bwMode="auto">
          <a:xfrm>
            <a:off x="9612313" y="2720975"/>
            <a:ext cx="244475" cy="268288"/>
          </a:xfrm>
          <a:custGeom>
            <a:avLst/>
            <a:gdLst>
              <a:gd name="T0" fmla="*/ 116470 w 120000"/>
              <a:gd name="T1" fmla="*/ 101538 h 120000"/>
              <a:gd name="T2" fmla="*/ 116470 w 120000"/>
              <a:gd name="T3" fmla="*/ 101538 h 120000"/>
              <a:gd name="T4" fmla="*/ 99764 w 120000"/>
              <a:gd name="T5" fmla="*/ 116779 h 120000"/>
              <a:gd name="T6" fmla="*/ 94823 w 120000"/>
              <a:gd name="T7" fmla="*/ 119785 h 120000"/>
              <a:gd name="T8" fmla="*/ 89882 w 120000"/>
              <a:gd name="T9" fmla="*/ 116779 h 120000"/>
              <a:gd name="T10" fmla="*/ 81647 w 120000"/>
              <a:gd name="T11" fmla="*/ 109266 h 120000"/>
              <a:gd name="T12" fmla="*/ 80000 w 120000"/>
              <a:gd name="T13" fmla="*/ 104543 h 120000"/>
              <a:gd name="T14" fmla="*/ 86588 w 120000"/>
              <a:gd name="T15" fmla="*/ 98533 h 120000"/>
              <a:gd name="T16" fmla="*/ 89882 w 120000"/>
              <a:gd name="T17" fmla="*/ 101538 h 120000"/>
              <a:gd name="T18" fmla="*/ 94823 w 120000"/>
              <a:gd name="T19" fmla="*/ 104543 h 120000"/>
              <a:gd name="T20" fmla="*/ 108235 w 120000"/>
              <a:gd name="T21" fmla="*/ 92522 h 120000"/>
              <a:gd name="T22" fmla="*/ 113176 w 120000"/>
              <a:gd name="T23" fmla="*/ 91019 h 120000"/>
              <a:gd name="T24" fmla="*/ 119764 w 120000"/>
              <a:gd name="T25" fmla="*/ 97030 h 120000"/>
              <a:gd name="T26" fmla="*/ 116470 w 120000"/>
              <a:gd name="T27" fmla="*/ 101538 h 120000"/>
              <a:gd name="T28" fmla="*/ 96470 w 120000"/>
              <a:gd name="T29" fmla="*/ 94025 h 120000"/>
              <a:gd name="T30" fmla="*/ 96470 w 120000"/>
              <a:gd name="T31" fmla="*/ 94025 h 120000"/>
              <a:gd name="T32" fmla="*/ 94823 w 120000"/>
              <a:gd name="T33" fmla="*/ 95527 h 120000"/>
              <a:gd name="T34" fmla="*/ 86588 w 120000"/>
              <a:gd name="T35" fmla="*/ 92522 h 120000"/>
              <a:gd name="T36" fmla="*/ 73176 w 120000"/>
              <a:gd name="T37" fmla="*/ 104543 h 120000"/>
              <a:gd name="T38" fmla="*/ 76470 w 120000"/>
              <a:gd name="T39" fmla="*/ 113774 h 120000"/>
              <a:gd name="T40" fmla="*/ 80000 w 120000"/>
              <a:gd name="T41" fmla="*/ 116779 h 120000"/>
              <a:gd name="T42" fmla="*/ 56705 w 120000"/>
              <a:gd name="T43" fmla="*/ 116779 h 120000"/>
              <a:gd name="T44" fmla="*/ 6823 w 120000"/>
              <a:gd name="T45" fmla="*/ 116779 h 120000"/>
              <a:gd name="T46" fmla="*/ 0 w 120000"/>
              <a:gd name="T47" fmla="*/ 110769 h 120000"/>
              <a:gd name="T48" fmla="*/ 0 w 120000"/>
              <a:gd name="T49" fmla="*/ 6010 h 120000"/>
              <a:gd name="T50" fmla="*/ 6823 w 120000"/>
              <a:gd name="T51" fmla="*/ 0 h 120000"/>
              <a:gd name="T52" fmla="*/ 21647 w 120000"/>
              <a:gd name="T53" fmla="*/ 0 h 120000"/>
              <a:gd name="T54" fmla="*/ 41647 w 120000"/>
              <a:gd name="T55" fmla="*/ 0 h 120000"/>
              <a:gd name="T56" fmla="*/ 41647 w 120000"/>
              <a:gd name="T57" fmla="*/ 22754 h 120000"/>
              <a:gd name="T58" fmla="*/ 41647 w 120000"/>
              <a:gd name="T59" fmla="*/ 34776 h 120000"/>
              <a:gd name="T60" fmla="*/ 55058 w 120000"/>
              <a:gd name="T61" fmla="*/ 47012 h 120000"/>
              <a:gd name="T62" fmla="*/ 68235 w 120000"/>
              <a:gd name="T63" fmla="*/ 47012 h 120000"/>
              <a:gd name="T64" fmla="*/ 96470 w 120000"/>
              <a:gd name="T65" fmla="*/ 47012 h 120000"/>
              <a:gd name="T66" fmla="*/ 96470 w 120000"/>
              <a:gd name="T67" fmla="*/ 83291 h 120000"/>
              <a:gd name="T68" fmla="*/ 96470 w 120000"/>
              <a:gd name="T69" fmla="*/ 94025 h 120000"/>
              <a:gd name="T70" fmla="*/ 55058 w 120000"/>
              <a:gd name="T71" fmla="*/ 41001 h 120000"/>
              <a:gd name="T72" fmla="*/ 55058 w 120000"/>
              <a:gd name="T73" fmla="*/ 41001 h 120000"/>
              <a:gd name="T74" fmla="*/ 48235 w 120000"/>
              <a:gd name="T75" fmla="*/ 34776 h 120000"/>
              <a:gd name="T76" fmla="*/ 48235 w 120000"/>
              <a:gd name="T77" fmla="*/ 22754 h 120000"/>
              <a:gd name="T78" fmla="*/ 48235 w 120000"/>
              <a:gd name="T79" fmla="*/ 0 h 120000"/>
              <a:gd name="T80" fmla="*/ 96470 w 120000"/>
              <a:gd name="T81" fmla="*/ 41001 h 120000"/>
              <a:gd name="T82" fmla="*/ 68235 w 120000"/>
              <a:gd name="T83" fmla="*/ 41001 h 120000"/>
              <a:gd name="T84" fmla="*/ 55058 w 120000"/>
              <a:gd name="T85" fmla="*/ 41001 h 120000"/>
              <a:gd name="T86" fmla="*/ 0 w 120000"/>
              <a:gd name="T87" fmla="*/ 0 h 120000"/>
              <a:gd name="T88" fmla="*/ 120000 w 120000"/>
              <a:gd name="T8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T86" t="T87" r="T88" b="T89"/>
            <a:pathLst>
              <a:path w="120000" h="120000" extrusionOk="0">
                <a:moveTo>
                  <a:pt x="116470" y="101538"/>
                </a:moveTo>
                <a:lnTo>
                  <a:pt x="116470" y="101538"/>
                </a:lnTo>
                <a:cubicBezTo>
                  <a:pt x="99764" y="116779"/>
                  <a:pt x="99764" y="116779"/>
                  <a:pt x="99764" y="116779"/>
                </a:cubicBezTo>
                <a:cubicBezTo>
                  <a:pt x="98117" y="118282"/>
                  <a:pt x="96470" y="119785"/>
                  <a:pt x="94823" y="119785"/>
                </a:cubicBezTo>
                <a:cubicBezTo>
                  <a:pt x="93176" y="119785"/>
                  <a:pt x="91529" y="118282"/>
                  <a:pt x="89882" y="116779"/>
                </a:cubicBezTo>
                <a:cubicBezTo>
                  <a:pt x="81647" y="109266"/>
                  <a:pt x="81647" y="109266"/>
                  <a:pt x="81647" y="109266"/>
                </a:cubicBezTo>
                <a:cubicBezTo>
                  <a:pt x="80000" y="107763"/>
                  <a:pt x="80000" y="106261"/>
                  <a:pt x="80000" y="104543"/>
                </a:cubicBezTo>
                <a:cubicBezTo>
                  <a:pt x="80000" y="101538"/>
                  <a:pt x="81647" y="98533"/>
                  <a:pt x="86588" y="98533"/>
                </a:cubicBezTo>
                <a:cubicBezTo>
                  <a:pt x="88235" y="98533"/>
                  <a:pt x="89882" y="100035"/>
                  <a:pt x="89882" y="101538"/>
                </a:cubicBezTo>
                <a:cubicBezTo>
                  <a:pt x="94823" y="104543"/>
                  <a:pt x="94823" y="104543"/>
                  <a:pt x="94823" y="104543"/>
                </a:cubicBezTo>
                <a:cubicBezTo>
                  <a:pt x="108235" y="92522"/>
                  <a:pt x="108235" y="92522"/>
                  <a:pt x="108235" y="92522"/>
                </a:cubicBezTo>
                <a:cubicBezTo>
                  <a:pt x="109882" y="91019"/>
                  <a:pt x="111529" y="91019"/>
                  <a:pt x="113176" y="91019"/>
                </a:cubicBezTo>
                <a:cubicBezTo>
                  <a:pt x="116470" y="91019"/>
                  <a:pt x="119764" y="94025"/>
                  <a:pt x="119764" y="97030"/>
                </a:cubicBezTo>
                <a:cubicBezTo>
                  <a:pt x="119764" y="98533"/>
                  <a:pt x="118117" y="100035"/>
                  <a:pt x="116470" y="101538"/>
                </a:cubicBezTo>
                <a:close/>
                <a:moveTo>
                  <a:pt x="96470" y="94025"/>
                </a:moveTo>
                <a:lnTo>
                  <a:pt x="96470" y="94025"/>
                </a:lnTo>
                <a:cubicBezTo>
                  <a:pt x="94823" y="95527"/>
                  <a:pt x="94823" y="95527"/>
                  <a:pt x="94823" y="95527"/>
                </a:cubicBezTo>
                <a:cubicBezTo>
                  <a:pt x="93176" y="94025"/>
                  <a:pt x="89882" y="92522"/>
                  <a:pt x="86588" y="92522"/>
                </a:cubicBezTo>
                <a:cubicBezTo>
                  <a:pt x="78352" y="92522"/>
                  <a:pt x="73176" y="98533"/>
                  <a:pt x="73176" y="104543"/>
                </a:cubicBezTo>
                <a:cubicBezTo>
                  <a:pt x="73176" y="109266"/>
                  <a:pt x="74823" y="112271"/>
                  <a:pt x="76470" y="113774"/>
                </a:cubicBezTo>
                <a:cubicBezTo>
                  <a:pt x="80000" y="116779"/>
                  <a:pt x="80000" y="116779"/>
                  <a:pt x="80000" y="116779"/>
                </a:cubicBezTo>
                <a:cubicBezTo>
                  <a:pt x="56705" y="116779"/>
                  <a:pt x="56705" y="116779"/>
                  <a:pt x="56705" y="116779"/>
                </a:cubicBezTo>
                <a:cubicBezTo>
                  <a:pt x="6823" y="116779"/>
                  <a:pt x="6823" y="116779"/>
                  <a:pt x="6823" y="116779"/>
                </a:cubicBezTo>
                <a:cubicBezTo>
                  <a:pt x="1647" y="116779"/>
                  <a:pt x="0" y="115277"/>
                  <a:pt x="0" y="110769"/>
                </a:cubicBezTo>
                <a:cubicBezTo>
                  <a:pt x="0" y="6010"/>
                  <a:pt x="0" y="6010"/>
                  <a:pt x="0" y="6010"/>
                </a:cubicBezTo>
                <a:cubicBezTo>
                  <a:pt x="0" y="3005"/>
                  <a:pt x="1647" y="0"/>
                  <a:pt x="6823" y="0"/>
                </a:cubicBezTo>
                <a:cubicBezTo>
                  <a:pt x="21647" y="0"/>
                  <a:pt x="21647" y="0"/>
                  <a:pt x="21647" y="0"/>
                </a:cubicBezTo>
                <a:cubicBezTo>
                  <a:pt x="41647" y="0"/>
                  <a:pt x="41647" y="0"/>
                  <a:pt x="41647" y="0"/>
                </a:cubicBezTo>
                <a:cubicBezTo>
                  <a:pt x="41647" y="22754"/>
                  <a:pt x="41647" y="22754"/>
                  <a:pt x="41647" y="22754"/>
                </a:cubicBezTo>
                <a:cubicBezTo>
                  <a:pt x="41647" y="34776"/>
                  <a:pt x="41647" y="34776"/>
                  <a:pt x="41647" y="34776"/>
                </a:cubicBezTo>
                <a:cubicBezTo>
                  <a:pt x="41647" y="41001"/>
                  <a:pt x="48235" y="47012"/>
                  <a:pt x="55058" y="47012"/>
                </a:cubicBezTo>
                <a:cubicBezTo>
                  <a:pt x="68235" y="47012"/>
                  <a:pt x="68235" y="47012"/>
                  <a:pt x="68235" y="47012"/>
                </a:cubicBezTo>
                <a:cubicBezTo>
                  <a:pt x="96470" y="47012"/>
                  <a:pt x="96470" y="47012"/>
                  <a:pt x="96470" y="47012"/>
                </a:cubicBezTo>
                <a:cubicBezTo>
                  <a:pt x="96470" y="83291"/>
                  <a:pt x="96470" y="83291"/>
                  <a:pt x="96470" y="83291"/>
                </a:cubicBezTo>
                <a:lnTo>
                  <a:pt x="96470" y="94025"/>
                </a:lnTo>
                <a:close/>
                <a:moveTo>
                  <a:pt x="55058" y="41001"/>
                </a:moveTo>
                <a:lnTo>
                  <a:pt x="55058" y="41001"/>
                </a:lnTo>
                <a:cubicBezTo>
                  <a:pt x="51529" y="41001"/>
                  <a:pt x="48235" y="37781"/>
                  <a:pt x="48235" y="34776"/>
                </a:cubicBezTo>
                <a:cubicBezTo>
                  <a:pt x="48235" y="22754"/>
                  <a:pt x="48235" y="22754"/>
                  <a:pt x="48235" y="22754"/>
                </a:cubicBezTo>
                <a:cubicBezTo>
                  <a:pt x="48235" y="0"/>
                  <a:pt x="48235" y="0"/>
                  <a:pt x="48235" y="0"/>
                </a:cubicBezTo>
                <a:cubicBezTo>
                  <a:pt x="96470" y="41001"/>
                  <a:pt x="96470" y="41001"/>
                  <a:pt x="96470" y="41001"/>
                </a:cubicBezTo>
                <a:cubicBezTo>
                  <a:pt x="68235" y="41001"/>
                  <a:pt x="68235" y="41001"/>
                  <a:pt x="68235" y="41001"/>
                </a:cubicBezTo>
                <a:lnTo>
                  <a:pt x="55058" y="41001"/>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70" name="Shape 4768"/>
          <p:cNvSpPr>
            <a:spLocks/>
          </p:cNvSpPr>
          <p:nvPr/>
        </p:nvSpPr>
        <p:spPr bwMode="auto">
          <a:xfrm>
            <a:off x="8597900" y="2720975"/>
            <a:ext cx="241300" cy="274638"/>
          </a:xfrm>
          <a:custGeom>
            <a:avLst/>
            <a:gdLst>
              <a:gd name="T0" fmla="*/ 113081 w 120000"/>
              <a:gd name="T1" fmla="*/ 108062 h 120000"/>
              <a:gd name="T2" fmla="*/ 113081 w 120000"/>
              <a:gd name="T3" fmla="*/ 108062 h 120000"/>
              <a:gd name="T4" fmla="*/ 106163 w 120000"/>
              <a:gd name="T5" fmla="*/ 108062 h 120000"/>
              <a:gd name="T6" fmla="*/ 106163 w 120000"/>
              <a:gd name="T7" fmla="*/ 113926 h 120000"/>
              <a:gd name="T8" fmla="*/ 99483 w 120000"/>
              <a:gd name="T9" fmla="*/ 119790 h 120000"/>
              <a:gd name="T10" fmla="*/ 92803 w 120000"/>
              <a:gd name="T11" fmla="*/ 113926 h 120000"/>
              <a:gd name="T12" fmla="*/ 92803 w 120000"/>
              <a:gd name="T13" fmla="*/ 108062 h 120000"/>
              <a:gd name="T14" fmla="*/ 86123 w 120000"/>
              <a:gd name="T15" fmla="*/ 108062 h 120000"/>
              <a:gd name="T16" fmla="*/ 79204 w 120000"/>
              <a:gd name="T17" fmla="*/ 101989 h 120000"/>
              <a:gd name="T18" fmla="*/ 86123 w 120000"/>
              <a:gd name="T19" fmla="*/ 96125 h 120000"/>
              <a:gd name="T20" fmla="*/ 92803 w 120000"/>
              <a:gd name="T21" fmla="*/ 96125 h 120000"/>
              <a:gd name="T22" fmla="*/ 92803 w 120000"/>
              <a:gd name="T23" fmla="*/ 90261 h 120000"/>
              <a:gd name="T24" fmla="*/ 99483 w 120000"/>
              <a:gd name="T25" fmla="*/ 84397 h 120000"/>
              <a:gd name="T26" fmla="*/ 106163 w 120000"/>
              <a:gd name="T27" fmla="*/ 90261 h 120000"/>
              <a:gd name="T28" fmla="*/ 106163 w 120000"/>
              <a:gd name="T29" fmla="*/ 96125 h 120000"/>
              <a:gd name="T30" fmla="*/ 113081 w 120000"/>
              <a:gd name="T31" fmla="*/ 96125 h 120000"/>
              <a:gd name="T32" fmla="*/ 119761 w 120000"/>
              <a:gd name="T33" fmla="*/ 101989 h 120000"/>
              <a:gd name="T34" fmla="*/ 113081 w 120000"/>
              <a:gd name="T35" fmla="*/ 108062 h 120000"/>
              <a:gd name="T36" fmla="*/ 86123 w 120000"/>
              <a:gd name="T37" fmla="*/ 90261 h 120000"/>
              <a:gd name="T38" fmla="*/ 86123 w 120000"/>
              <a:gd name="T39" fmla="*/ 90261 h 120000"/>
              <a:gd name="T40" fmla="*/ 72524 w 120000"/>
              <a:gd name="T41" fmla="*/ 101989 h 120000"/>
              <a:gd name="T42" fmla="*/ 86123 w 120000"/>
              <a:gd name="T43" fmla="*/ 113926 h 120000"/>
              <a:gd name="T44" fmla="*/ 6679 w 120000"/>
              <a:gd name="T45" fmla="*/ 113926 h 120000"/>
              <a:gd name="T46" fmla="*/ 0 w 120000"/>
              <a:gd name="T47" fmla="*/ 108062 h 120000"/>
              <a:gd name="T48" fmla="*/ 0 w 120000"/>
              <a:gd name="T49" fmla="*/ 5863 h 120000"/>
              <a:gd name="T50" fmla="*/ 6679 w 120000"/>
              <a:gd name="T51" fmla="*/ 0 h 120000"/>
              <a:gd name="T52" fmla="*/ 21948 w 120000"/>
              <a:gd name="T53" fmla="*/ 0 h 120000"/>
              <a:gd name="T54" fmla="*/ 42226 w 120000"/>
              <a:gd name="T55" fmla="*/ 0 h 120000"/>
              <a:gd name="T56" fmla="*/ 42226 w 120000"/>
              <a:gd name="T57" fmla="*/ 22198 h 120000"/>
              <a:gd name="T58" fmla="*/ 42226 w 120000"/>
              <a:gd name="T59" fmla="*/ 33926 h 120000"/>
              <a:gd name="T60" fmla="*/ 55586 w 120000"/>
              <a:gd name="T61" fmla="*/ 45863 h 120000"/>
              <a:gd name="T62" fmla="*/ 69184 w 120000"/>
              <a:gd name="T63" fmla="*/ 45863 h 120000"/>
              <a:gd name="T64" fmla="*/ 99483 w 120000"/>
              <a:gd name="T65" fmla="*/ 45863 h 120000"/>
              <a:gd name="T66" fmla="*/ 99483 w 120000"/>
              <a:gd name="T67" fmla="*/ 78324 h 120000"/>
              <a:gd name="T68" fmla="*/ 86123 w 120000"/>
              <a:gd name="T69" fmla="*/ 90261 h 120000"/>
              <a:gd name="T70" fmla="*/ 55586 w 120000"/>
              <a:gd name="T71" fmla="*/ 40000 h 120000"/>
              <a:gd name="T72" fmla="*/ 55586 w 120000"/>
              <a:gd name="T73" fmla="*/ 40000 h 120000"/>
              <a:gd name="T74" fmla="*/ 48906 w 120000"/>
              <a:gd name="T75" fmla="*/ 33926 h 120000"/>
              <a:gd name="T76" fmla="*/ 48906 w 120000"/>
              <a:gd name="T77" fmla="*/ 22198 h 120000"/>
              <a:gd name="T78" fmla="*/ 48906 w 120000"/>
              <a:gd name="T79" fmla="*/ 0 h 120000"/>
              <a:gd name="T80" fmla="*/ 99483 w 120000"/>
              <a:gd name="T81" fmla="*/ 40000 h 120000"/>
              <a:gd name="T82" fmla="*/ 69184 w 120000"/>
              <a:gd name="T83" fmla="*/ 40000 h 120000"/>
              <a:gd name="T84" fmla="*/ 55586 w 120000"/>
              <a:gd name="T85" fmla="*/ 40000 h 120000"/>
              <a:gd name="T86" fmla="*/ 0 w 120000"/>
              <a:gd name="T87" fmla="*/ 0 h 120000"/>
              <a:gd name="T88" fmla="*/ 120000 w 120000"/>
              <a:gd name="T8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T86" t="T87" r="T88" b="T89"/>
            <a:pathLst>
              <a:path w="120000" h="120000" extrusionOk="0">
                <a:moveTo>
                  <a:pt x="113081" y="108062"/>
                </a:moveTo>
                <a:lnTo>
                  <a:pt x="113081" y="108062"/>
                </a:lnTo>
                <a:cubicBezTo>
                  <a:pt x="106163" y="108062"/>
                  <a:pt x="106163" y="108062"/>
                  <a:pt x="106163" y="108062"/>
                </a:cubicBezTo>
                <a:cubicBezTo>
                  <a:pt x="106163" y="113926"/>
                  <a:pt x="106163" y="113926"/>
                  <a:pt x="106163" y="113926"/>
                </a:cubicBezTo>
                <a:cubicBezTo>
                  <a:pt x="106163" y="118324"/>
                  <a:pt x="102823" y="119790"/>
                  <a:pt x="99483" y="119790"/>
                </a:cubicBezTo>
                <a:cubicBezTo>
                  <a:pt x="94473" y="119790"/>
                  <a:pt x="92803" y="118324"/>
                  <a:pt x="92803" y="113926"/>
                </a:cubicBezTo>
                <a:cubicBezTo>
                  <a:pt x="92803" y="108062"/>
                  <a:pt x="92803" y="108062"/>
                  <a:pt x="92803" y="108062"/>
                </a:cubicBezTo>
                <a:cubicBezTo>
                  <a:pt x="86123" y="108062"/>
                  <a:pt x="86123" y="108062"/>
                  <a:pt x="86123" y="108062"/>
                </a:cubicBezTo>
                <a:cubicBezTo>
                  <a:pt x="80874" y="108062"/>
                  <a:pt x="79204" y="106596"/>
                  <a:pt x="79204" y="101989"/>
                </a:cubicBezTo>
                <a:cubicBezTo>
                  <a:pt x="79204" y="99057"/>
                  <a:pt x="80874" y="96125"/>
                  <a:pt x="86123" y="96125"/>
                </a:cubicBezTo>
                <a:cubicBezTo>
                  <a:pt x="92803" y="96125"/>
                  <a:pt x="92803" y="96125"/>
                  <a:pt x="92803" y="96125"/>
                </a:cubicBezTo>
                <a:cubicBezTo>
                  <a:pt x="92803" y="90261"/>
                  <a:pt x="92803" y="90261"/>
                  <a:pt x="92803" y="90261"/>
                </a:cubicBezTo>
                <a:cubicBezTo>
                  <a:pt x="92803" y="87329"/>
                  <a:pt x="94473" y="84397"/>
                  <a:pt x="99483" y="84397"/>
                </a:cubicBezTo>
                <a:cubicBezTo>
                  <a:pt x="102823" y="84397"/>
                  <a:pt x="106163" y="87329"/>
                  <a:pt x="106163" y="90261"/>
                </a:cubicBezTo>
                <a:cubicBezTo>
                  <a:pt x="106163" y="96125"/>
                  <a:pt x="106163" y="96125"/>
                  <a:pt x="106163" y="96125"/>
                </a:cubicBezTo>
                <a:cubicBezTo>
                  <a:pt x="113081" y="96125"/>
                  <a:pt x="113081" y="96125"/>
                  <a:pt x="113081" y="96125"/>
                </a:cubicBezTo>
                <a:cubicBezTo>
                  <a:pt x="116421" y="96125"/>
                  <a:pt x="119761" y="99057"/>
                  <a:pt x="119761" y="101989"/>
                </a:cubicBezTo>
                <a:cubicBezTo>
                  <a:pt x="119761" y="106596"/>
                  <a:pt x="116421" y="108062"/>
                  <a:pt x="113081" y="108062"/>
                </a:cubicBezTo>
                <a:close/>
                <a:moveTo>
                  <a:pt x="86123" y="90261"/>
                </a:moveTo>
                <a:lnTo>
                  <a:pt x="86123" y="90261"/>
                </a:lnTo>
                <a:cubicBezTo>
                  <a:pt x="77534" y="90261"/>
                  <a:pt x="72524" y="96125"/>
                  <a:pt x="72524" y="101989"/>
                </a:cubicBezTo>
                <a:cubicBezTo>
                  <a:pt x="72524" y="109528"/>
                  <a:pt x="77534" y="113926"/>
                  <a:pt x="86123" y="113926"/>
                </a:cubicBezTo>
                <a:cubicBezTo>
                  <a:pt x="6679" y="113926"/>
                  <a:pt x="6679" y="113926"/>
                  <a:pt x="6679" y="113926"/>
                </a:cubicBezTo>
                <a:cubicBezTo>
                  <a:pt x="3339" y="113926"/>
                  <a:pt x="0" y="112460"/>
                  <a:pt x="0" y="108062"/>
                </a:cubicBezTo>
                <a:cubicBezTo>
                  <a:pt x="0" y="5863"/>
                  <a:pt x="0" y="5863"/>
                  <a:pt x="0" y="5863"/>
                </a:cubicBezTo>
                <a:cubicBezTo>
                  <a:pt x="0" y="2931"/>
                  <a:pt x="3339" y="0"/>
                  <a:pt x="6679" y="0"/>
                </a:cubicBezTo>
                <a:cubicBezTo>
                  <a:pt x="21948" y="0"/>
                  <a:pt x="21948" y="0"/>
                  <a:pt x="21948" y="0"/>
                </a:cubicBezTo>
                <a:cubicBezTo>
                  <a:pt x="42226" y="0"/>
                  <a:pt x="42226" y="0"/>
                  <a:pt x="42226" y="0"/>
                </a:cubicBezTo>
                <a:cubicBezTo>
                  <a:pt x="42226" y="22198"/>
                  <a:pt x="42226" y="22198"/>
                  <a:pt x="42226" y="22198"/>
                </a:cubicBezTo>
                <a:cubicBezTo>
                  <a:pt x="42226" y="33926"/>
                  <a:pt x="42226" y="33926"/>
                  <a:pt x="42226" y="33926"/>
                </a:cubicBezTo>
                <a:cubicBezTo>
                  <a:pt x="42226" y="40000"/>
                  <a:pt x="48906" y="45863"/>
                  <a:pt x="55586" y="45863"/>
                </a:cubicBezTo>
                <a:cubicBezTo>
                  <a:pt x="69184" y="45863"/>
                  <a:pt x="69184" y="45863"/>
                  <a:pt x="69184" y="45863"/>
                </a:cubicBezTo>
                <a:cubicBezTo>
                  <a:pt x="99483" y="45863"/>
                  <a:pt x="99483" y="45863"/>
                  <a:pt x="99483" y="45863"/>
                </a:cubicBezTo>
                <a:cubicBezTo>
                  <a:pt x="99483" y="78324"/>
                  <a:pt x="99483" y="78324"/>
                  <a:pt x="99483" y="78324"/>
                </a:cubicBezTo>
                <a:cubicBezTo>
                  <a:pt x="91133" y="78324"/>
                  <a:pt x="86123" y="84397"/>
                  <a:pt x="86123" y="90261"/>
                </a:cubicBezTo>
                <a:close/>
                <a:moveTo>
                  <a:pt x="55586" y="40000"/>
                </a:moveTo>
                <a:lnTo>
                  <a:pt x="55586" y="40000"/>
                </a:lnTo>
                <a:cubicBezTo>
                  <a:pt x="52246" y="40000"/>
                  <a:pt x="48906" y="36858"/>
                  <a:pt x="48906" y="33926"/>
                </a:cubicBezTo>
                <a:cubicBezTo>
                  <a:pt x="48906" y="22198"/>
                  <a:pt x="48906" y="22198"/>
                  <a:pt x="48906" y="22198"/>
                </a:cubicBezTo>
                <a:cubicBezTo>
                  <a:pt x="48906" y="0"/>
                  <a:pt x="48906" y="0"/>
                  <a:pt x="48906" y="0"/>
                </a:cubicBezTo>
                <a:cubicBezTo>
                  <a:pt x="99483" y="40000"/>
                  <a:pt x="99483" y="40000"/>
                  <a:pt x="99483" y="40000"/>
                </a:cubicBezTo>
                <a:cubicBezTo>
                  <a:pt x="69184" y="40000"/>
                  <a:pt x="69184" y="40000"/>
                  <a:pt x="69184" y="40000"/>
                </a:cubicBezTo>
                <a:lnTo>
                  <a:pt x="55586" y="40000"/>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71" name="Shape 4770"/>
          <p:cNvSpPr>
            <a:spLocks/>
          </p:cNvSpPr>
          <p:nvPr/>
        </p:nvSpPr>
        <p:spPr bwMode="auto">
          <a:xfrm>
            <a:off x="7585075" y="2720975"/>
            <a:ext cx="200025" cy="261938"/>
          </a:xfrm>
          <a:custGeom>
            <a:avLst/>
            <a:gdLst>
              <a:gd name="T0" fmla="*/ 111674 w 120000"/>
              <a:gd name="T1" fmla="*/ 119779 h 120000"/>
              <a:gd name="T2" fmla="*/ 111674 w 120000"/>
              <a:gd name="T3" fmla="*/ 119779 h 120000"/>
              <a:gd name="T4" fmla="*/ 8038 w 120000"/>
              <a:gd name="T5" fmla="*/ 119779 h 120000"/>
              <a:gd name="T6" fmla="*/ 0 w 120000"/>
              <a:gd name="T7" fmla="*/ 113614 h 120000"/>
              <a:gd name="T8" fmla="*/ 0 w 120000"/>
              <a:gd name="T9" fmla="*/ 6165 h 120000"/>
              <a:gd name="T10" fmla="*/ 8038 w 120000"/>
              <a:gd name="T11" fmla="*/ 0 h 120000"/>
              <a:gd name="T12" fmla="*/ 52822 w 120000"/>
              <a:gd name="T13" fmla="*/ 0 h 120000"/>
              <a:gd name="T14" fmla="*/ 52822 w 120000"/>
              <a:gd name="T15" fmla="*/ 23339 h 120000"/>
              <a:gd name="T16" fmla="*/ 52822 w 120000"/>
              <a:gd name="T17" fmla="*/ 35669 h 120000"/>
              <a:gd name="T18" fmla="*/ 68899 w 120000"/>
              <a:gd name="T19" fmla="*/ 48220 h 120000"/>
              <a:gd name="T20" fmla="*/ 85263 w 120000"/>
              <a:gd name="T21" fmla="*/ 48220 h 120000"/>
              <a:gd name="T22" fmla="*/ 119712 w 120000"/>
              <a:gd name="T23" fmla="*/ 48220 h 120000"/>
              <a:gd name="T24" fmla="*/ 119712 w 120000"/>
              <a:gd name="T25" fmla="*/ 97981 h 120000"/>
              <a:gd name="T26" fmla="*/ 119712 w 120000"/>
              <a:gd name="T27" fmla="*/ 113614 h 120000"/>
              <a:gd name="T28" fmla="*/ 111674 w 120000"/>
              <a:gd name="T29" fmla="*/ 119779 h 120000"/>
              <a:gd name="T30" fmla="*/ 68899 w 120000"/>
              <a:gd name="T31" fmla="*/ 42055 h 120000"/>
              <a:gd name="T32" fmla="*/ 68899 w 120000"/>
              <a:gd name="T33" fmla="*/ 42055 h 120000"/>
              <a:gd name="T34" fmla="*/ 60861 w 120000"/>
              <a:gd name="T35" fmla="*/ 35669 h 120000"/>
              <a:gd name="T36" fmla="*/ 60861 w 120000"/>
              <a:gd name="T37" fmla="*/ 23339 h 120000"/>
              <a:gd name="T38" fmla="*/ 60861 w 120000"/>
              <a:gd name="T39" fmla="*/ 0 h 120000"/>
              <a:gd name="T40" fmla="*/ 119712 w 120000"/>
              <a:gd name="T41" fmla="*/ 42055 h 120000"/>
              <a:gd name="T42" fmla="*/ 85263 w 120000"/>
              <a:gd name="T43" fmla="*/ 42055 h 120000"/>
              <a:gd name="T44" fmla="*/ 68899 w 120000"/>
              <a:gd name="T45" fmla="*/ 42055 h 120000"/>
              <a:gd name="T46" fmla="*/ 0 w 120000"/>
              <a:gd name="T47" fmla="*/ 0 h 120000"/>
              <a:gd name="T48" fmla="*/ 120000 w 120000"/>
              <a:gd name="T4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T46" t="T47" r="T48" b="T49"/>
            <a:pathLst>
              <a:path w="120000" h="120000" extrusionOk="0">
                <a:moveTo>
                  <a:pt x="111674" y="119779"/>
                </a:moveTo>
                <a:lnTo>
                  <a:pt x="111674" y="119779"/>
                </a:lnTo>
                <a:cubicBezTo>
                  <a:pt x="8038" y="119779"/>
                  <a:pt x="8038" y="119779"/>
                  <a:pt x="8038" y="119779"/>
                </a:cubicBezTo>
                <a:cubicBezTo>
                  <a:pt x="4019" y="119779"/>
                  <a:pt x="0" y="118238"/>
                  <a:pt x="0" y="113614"/>
                </a:cubicBezTo>
                <a:cubicBezTo>
                  <a:pt x="0" y="6165"/>
                  <a:pt x="0" y="6165"/>
                  <a:pt x="0" y="6165"/>
                </a:cubicBezTo>
                <a:cubicBezTo>
                  <a:pt x="0" y="3082"/>
                  <a:pt x="4019" y="0"/>
                  <a:pt x="8038" y="0"/>
                </a:cubicBezTo>
                <a:cubicBezTo>
                  <a:pt x="52822" y="0"/>
                  <a:pt x="52822" y="0"/>
                  <a:pt x="52822" y="0"/>
                </a:cubicBezTo>
                <a:cubicBezTo>
                  <a:pt x="52822" y="23339"/>
                  <a:pt x="52822" y="23339"/>
                  <a:pt x="52822" y="23339"/>
                </a:cubicBezTo>
                <a:cubicBezTo>
                  <a:pt x="52822" y="35669"/>
                  <a:pt x="52822" y="35669"/>
                  <a:pt x="52822" y="35669"/>
                </a:cubicBezTo>
                <a:cubicBezTo>
                  <a:pt x="52822" y="42055"/>
                  <a:pt x="58851" y="48220"/>
                  <a:pt x="68899" y="48220"/>
                </a:cubicBezTo>
                <a:cubicBezTo>
                  <a:pt x="85263" y="48220"/>
                  <a:pt x="85263" y="48220"/>
                  <a:pt x="85263" y="48220"/>
                </a:cubicBezTo>
                <a:cubicBezTo>
                  <a:pt x="119712" y="48220"/>
                  <a:pt x="119712" y="48220"/>
                  <a:pt x="119712" y="48220"/>
                </a:cubicBezTo>
                <a:cubicBezTo>
                  <a:pt x="119712" y="97981"/>
                  <a:pt x="119712" y="97981"/>
                  <a:pt x="119712" y="97981"/>
                </a:cubicBezTo>
                <a:cubicBezTo>
                  <a:pt x="119712" y="113614"/>
                  <a:pt x="119712" y="113614"/>
                  <a:pt x="119712" y="113614"/>
                </a:cubicBezTo>
                <a:cubicBezTo>
                  <a:pt x="119712" y="118238"/>
                  <a:pt x="115693" y="119779"/>
                  <a:pt x="111674" y="119779"/>
                </a:cubicBezTo>
                <a:close/>
                <a:moveTo>
                  <a:pt x="68899" y="42055"/>
                </a:moveTo>
                <a:lnTo>
                  <a:pt x="68899" y="42055"/>
                </a:lnTo>
                <a:cubicBezTo>
                  <a:pt x="62870" y="42055"/>
                  <a:pt x="60861" y="38752"/>
                  <a:pt x="60861" y="35669"/>
                </a:cubicBezTo>
                <a:cubicBezTo>
                  <a:pt x="60861" y="23339"/>
                  <a:pt x="60861" y="23339"/>
                  <a:pt x="60861" y="23339"/>
                </a:cubicBezTo>
                <a:cubicBezTo>
                  <a:pt x="60861" y="0"/>
                  <a:pt x="60861" y="0"/>
                  <a:pt x="60861" y="0"/>
                </a:cubicBezTo>
                <a:cubicBezTo>
                  <a:pt x="119712" y="42055"/>
                  <a:pt x="119712" y="42055"/>
                  <a:pt x="119712" y="42055"/>
                </a:cubicBezTo>
                <a:cubicBezTo>
                  <a:pt x="85263" y="42055"/>
                  <a:pt x="85263" y="42055"/>
                  <a:pt x="85263" y="42055"/>
                </a:cubicBezTo>
                <a:lnTo>
                  <a:pt x="68899" y="42055"/>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72" name="Shape 4771"/>
          <p:cNvSpPr>
            <a:spLocks/>
          </p:cNvSpPr>
          <p:nvPr/>
        </p:nvSpPr>
        <p:spPr bwMode="auto">
          <a:xfrm>
            <a:off x="9613900" y="4851400"/>
            <a:ext cx="290513" cy="257175"/>
          </a:xfrm>
          <a:custGeom>
            <a:avLst/>
            <a:gdLst>
              <a:gd name="T0" fmla="*/ 114219 w 120000"/>
              <a:gd name="T1" fmla="*/ 75613 h 120000"/>
              <a:gd name="T2" fmla="*/ 114219 w 120000"/>
              <a:gd name="T3" fmla="*/ 75613 h 120000"/>
              <a:gd name="T4" fmla="*/ 105647 w 120000"/>
              <a:gd name="T5" fmla="*/ 80297 h 120000"/>
              <a:gd name="T6" fmla="*/ 102857 w 120000"/>
              <a:gd name="T7" fmla="*/ 83643 h 120000"/>
              <a:gd name="T8" fmla="*/ 100066 w 120000"/>
              <a:gd name="T9" fmla="*/ 80297 h 120000"/>
              <a:gd name="T10" fmla="*/ 91495 w 120000"/>
              <a:gd name="T11" fmla="*/ 75613 h 120000"/>
              <a:gd name="T12" fmla="*/ 80332 w 120000"/>
              <a:gd name="T13" fmla="*/ 88327 h 120000"/>
              <a:gd name="T14" fmla="*/ 83122 w 120000"/>
              <a:gd name="T15" fmla="*/ 97695 h 120000"/>
              <a:gd name="T16" fmla="*/ 87308 w 120000"/>
              <a:gd name="T17" fmla="*/ 100817 h 120000"/>
              <a:gd name="T18" fmla="*/ 83122 w 120000"/>
              <a:gd name="T19" fmla="*/ 105724 h 120000"/>
              <a:gd name="T20" fmla="*/ 81727 w 120000"/>
              <a:gd name="T21" fmla="*/ 105724 h 120000"/>
              <a:gd name="T22" fmla="*/ 5581 w 120000"/>
              <a:gd name="T23" fmla="*/ 105724 h 120000"/>
              <a:gd name="T24" fmla="*/ 0 w 120000"/>
              <a:gd name="T25" fmla="*/ 99256 h 120000"/>
              <a:gd name="T26" fmla="*/ 0 w 120000"/>
              <a:gd name="T27" fmla="*/ 91449 h 120000"/>
              <a:gd name="T28" fmla="*/ 0 w 120000"/>
              <a:gd name="T29" fmla="*/ 80297 h 120000"/>
              <a:gd name="T30" fmla="*/ 0 w 120000"/>
              <a:gd name="T31" fmla="*/ 72490 h 120000"/>
              <a:gd name="T32" fmla="*/ 0 w 120000"/>
              <a:gd name="T33" fmla="*/ 61561 h 120000"/>
              <a:gd name="T34" fmla="*/ 0 w 120000"/>
              <a:gd name="T35" fmla="*/ 53531 h 120000"/>
              <a:gd name="T36" fmla="*/ 0 w 120000"/>
              <a:gd name="T37" fmla="*/ 31449 h 120000"/>
              <a:gd name="T38" fmla="*/ 119800 w 120000"/>
              <a:gd name="T39" fmla="*/ 31449 h 120000"/>
              <a:gd name="T40" fmla="*/ 119800 w 120000"/>
              <a:gd name="T41" fmla="*/ 53531 h 120000"/>
              <a:gd name="T42" fmla="*/ 119800 w 120000"/>
              <a:gd name="T43" fmla="*/ 61561 h 120000"/>
              <a:gd name="T44" fmla="*/ 119800 w 120000"/>
              <a:gd name="T45" fmla="*/ 72490 h 120000"/>
              <a:gd name="T46" fmla="*/ 119800 w 120000"/>
              <a:gd name="T47" fmla="*/ 77174 h 120000"/>
              <a:gd name="T48" fmla="*/ 114219 w 120000"/>
              <a:gd name="T49" fmla="*/ 75613 h 120000"/>
              <a:gd name="T50" fmla="*/ 0 w 120000"/>
              <a:gd name="T51" fmla="*/ 18959 h 120000"/>
              <a:gd name="T52" fmla="*/ 0 w 120000"/>
              <a:gd name="T53" fmla="*/ 18959 h 120000"/>
              <a:gd name="T54" fmla="*/ 0 w 120000"/>
              <a:gd name="T55" fmla="*/ 15836 h 120000"/>
              <a:gd name="T56" fmla="*/ 0 w 120000"/>
              <a:gd name="T57" fmla="*/ 6245 h 120000"/>
              <a:gd name="T58" fmla="*/ 5581 w 120000"/>
              <a:gd name="T59" fmla="*/ 0 h 120000"/>
              <a:gd name="T60" fmla="*/ 12757 w 120000"/>
              <a:gd name="T61" fmla="*/ 0 h 120000"/>
              <a:gd name="T62" fmla="*/ 16943 w 120000"/>
              <a:gd name="T63" fmla="*/ 0 h 120000"/>
              <a:gd name="T64" fmla="*/ 22524 w 120000"/>
              <a:gd name="T65" fmla="*/ 0 h 120000"/>
              <a:gd name="T66" fmla="*/ 33887 w 120000"/>
              <a:gd name="T67" fmla="*/ 0 h 120000"/>
              <a:gd name="T68" fmla="*/ 45049 w 120000"/>
              <a:gd name="T69" fmla="*/ 12490 h 120000"/>
              <a:gd name="T70" fmla="*/ 114219 w 120000"/>
              <a:gd name="T71" fmla="*/ 12490 h 120000"/>
              <a:gd name="T72" fmla="*/ 119800 w 120000"/>
              <a:gd name="T73" fmla="*/ 18959 h 120000"/>
              <a:gd name="T74" fmla="*/ 119800 w 120000"/>
              <a:gd name="T75" fmla="*/ 25204 h 120000"/>
              <a:gd name="T76" fmla="*/ 0 w 120000"/>
              <a:gd name="T77" fmla="*/ 25204 h 120000"/>
              <a:gd name="T78" fmla="*/ 0 w 120000"/>
              <a:gd name="T79" fmla="*/ 18959 h 120000"/>
              <a:gd name="T80" fmla="*/ 87308 w 120000"/>
              <a:gd name="T81" fmla="*/ 110408 h 120000"/>
              <a:gd name="T82" fmla="*/ 87308 w 120000"/>
              <a:gd name="T83" fmla="*/ 110408 h 120000"/>
              <a:gd name="T84" fmla="*/ 94485 w 120000"/>
              <a:gd name="T85" fmla="*/ 100817 h 120000"/>
              <a:gd name="T86" fmla="*/ 87308 w 120000"/>
              <a:gd name="T87" fmla="*/ 93011 h 120000"/>
              <a:gd name="T88" fmla="*/ 85913 w 120000"/>
              <a:gd name="T89" fmla="*/ 88327 h 120000"/>
              <a:gd name="T90" fmla="*/ 91495 w 120000"/>
              <a:gd name="T91" fmla="*/ 81858 h 120000"/>
              <a:gd name="T92" fmla="*/ 95880 w 120000"/>
              <a:gd name="T93" fmla="*/ 85204 h 120000"/>
              <a:gd name="T94" fmla="*/ 102857 w 120000"/>
              <a:gd name="T95" fmla="*/ 93011 h 120000"/>
              <a:gd name="T96" fmla="*/ 109833 w 120000"/>
              <a:gd name="T97" fmla="*/ 85204 h 120000"/>
              <a:gd name="T98" fmla="*/ 114219 w 120000"/>
              <a:gd name="T99" fmla="*/ 81858 h 120000"/>
              <a:gd name="T100" fmla="*/ 119800 w 120000"/>
              <a:gd name="T101" fmla="*/ 88327 h 120000"/>
              <a:gd name="T102" fmla="*/ 118405 w 120000"/>
              <a:gd name="T103" fmla="*/ 93011 h 120000"/>
              <a:gd name="T104" fmla="*/ 111229 w 120000"/>
              <a:gd name="T105" fmla="*/ 100817 h 120000"/>
              <a:gd name="T106" fmla="*/ 118405 w 120000"/>
              <a:gd name="T107" fmla="*/ 110408 h 120000"/>
              <a:gd name="T108" fmla="*/ 119800 w 120000"/>
              <a:gd name="T109" fmla="*/ 113531 h 120000"/>
              <a:gd name="T110" fmla="*/ 114219 w 120000"/>
              <a:gd name="T111" fmla="*/ 119776 h 120000"/>
              <a:gd name="T112" fmla="*/ 109833 w 120000"/>
              <a:gd name="T113" fmla="*/ 118215 h 120000"/>
              <a:gd name="T114" fmla="*/ 102857 w 120000"/>
              <a:gd name="T115" fmla="*/ 110408 h 120000"/>
              <a:gd name="T116" fmla="*/ 95880 w 120000"/>
              <a:gd name="T117" fmla="*/ 118215 h 120000"/>
              <a:gd name="T118" fmla="*/ 91495 w 120000"/>
              <a:gd name="T119" fmla="*/ 119776 h 120000"/>
              <a:gd name="T120" fmla="*/ 85913 w 120000"/>
              <a:gd name="T121" fmla="*/ 113531 h 120000"/>
              <a:gd name="T122" fmla="*/ 87308 w 120000"/>
              <a:gd name="T123" fmla="*/ 110408 h 120000"/>
              <a:gd name="T124" fmla="*/ 0 w 120000"/>
              <a:gd name="T125" fmla="*/ 0 h 120000"/>
              <a:gd name="T126" fmla="*/ 120000 w 120000"/>
              <a:gd name="T12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T124" t="T125" r="T126" b="T127"/>
            <a:pathLst>
              <a:path w="120000" h="120000" extrusionOk="0">
                <a:moveTo>
                  <a:pt x="114219" y="75613"/>
                </a:moveTo>
                <a:lnTo>
                  <a:pt x="114219" y="75613"/>
                </a:lnTo>
                <a:cubicBezTo>
                  <a:pt x="111229" y="75613"/>
                  <a:pt x="108438" y="77174"/>
                  <a:pt x="105647" y="80297"/>
                </a:cubicBezTo>
                <a:cubicBezTo>
                  <a:pt x="102857" y="83643"/>
                  <a:pt x="102857" y="83643"/>
                  <a:pt x="102857" y="83643"/>
                </a:cubicBezTo>
                <a:cubicBezTo>
                  <a:pt x="100066" y="80297"/>
                  <a:pt x="100066" y="80297"/>
                  <a:pt x="100066" y="80297"/>
                </a:cubicBezTo>
                <a:cubicBezTo>
                  <a:pt x="97275" y="77174"/>
                  <a:pt x="94485" y="75613"/>
                  <a:pt x="91495" y="75613"/>
                </a:cubicBezTo>
                <a:cubicBezTo>
                  <a:pt x="85913" y="75613"/>
                  <a:pt x="80332" y="81858"/>
                  <a:pt x="80332" y="88327"/>
                </a:cubicBezTo>
                <a:cubicBezTo>
                  <a:pt x="80332" y="93011"/>
                  <a:pt x="81727" y="96133"/>
                  <a:pt x="83122" y="97695"/>
                </a:cubicBezTo>
                <a:cubicBezTo>
                  <a:pt x="87308" y="100817"/>
                  <a:pt x="87308" y="100817"/>
                  <a:pt x="87308" y="100817"/>
                </a:cubicBezTo>
                <a:cubicBezTo>
                  <a:pt x="83122" y="105724"/>
                  <a:pt x="83122" y="105724"/>
                  <a:pt x="83122" y="105724"/>
                </a:cubicBezTo>
                <a:cubicBezTo>
                  <a:pt x="81727" y="105724"/>
                  <a:pt x="81727" y="105724"/>
                  <a:pt x="81727" y="105724"/>
                </a:cubicBezTo>
                <a:cubicBezTo>
                  <a:pt x="5581" y="105724"/>
                  <a:pt x="5581" y="105724"/>
                  <a:pt x="5581" y="105724"/>
                </a:cubicBezTo>
                <a:cubicBezTo>
                  <a:pt x="1395" y="105724"/>
                  <a:pt x="0" y="102379"/>
                  <a:pt x="0" y="99256"/>
                </a:cubicBezTo>
                <a:cubicBezTo>
                  <a:pt x="0" y="91449"/>
                  <a:pt x="0" y="91449"/>
                  <a:pt x="0" y="91449"/>
                </a:cubicBezTo>
                <a:cubicBezTo>
                  <a:pt x="0" y="80297"/>
                  <a:pt x="0" y="80297"/>
                  <a:pt x="0" y="80297"/>
                </a:cubicBezTo>
                <a:cubicBezTo>
                  <a:pt x="0" y="72490"/>
                  <a:pt x="0" y="72490"/>
                  <a:pt x="0" y="72490"/>
                </a:cubicBezTo>
                <a:cubicBezTo>
                  <a:pt x="0" y="61561"/>
                  <a:pt x="0" y="61561"/>
                  <a:pt x="0" y="61561"/>
                </a:cubicBezTo>
                <a:cubicBezTo>
                  <a:pt x="0" y="53531"/>
                  <a:pt x="0" y="53531"/>
                  <a:pt x="0" y="53531"/>
                </a:cubicBezTo>
                <a:cubicBezTo>
                  <a:pt x="0" y="31449"/>
                  <a:pt x="0" y="31449"/>
                  <a:pt x="0" y="31449"/>
                </a:cubicBezTo>
                <a:cubicBezTo>
                  <a:pt x="119800" y="31449"/>
                  <a:pt x="119800" y="31449"/>
                  <a:pt x="119800" y="31449"/>
                </a:cubicBezTo>
                <a:cubicBezTo>
                  <a:pt x="119800" y="53531"/>
                  <a:pt x="119800" y="53531"/>
                  <a:pt x="119800" y="53531"/>
                </a:cubicBezTo>
                <a:cubicBezTo>
                  <a:pt x="119800" y="61561"/>
                  <a:pt x="119800" y="61561"/>
                  <a:pt x="119800" y="61561"/>
                </a:cubicBezTo>
                <a:cubicBezTo>
                  <a:pt x="119800" y="72490"/>
                  <a:pt x="119800" y="72490"/>
                  <a:pt x="119800" y="72490"/>
                </a:cubicBezTo>
                <a:cubicBezTo>
                  <a:pt x="119800" y="77174"/>
                  <a:pt x="119800" y="77174"/>
                  <a:pt x="119800" y="77174"/>
                </a:cubicBezTo>
                <a:cubicBezTo>
                  <a:pt x="118405" y="77174"/>
                  <a:pt x="115614" y="75613"/>
                  <a:pt x="114219" y="75613"/>
                </a:cubicBezTo>
                <a:close/>
                <a:moveTo>
                  <a:pt x="0" y="18959"/>
                </a:moveTo>
                <a:lnTo>
                  <a:pt x="0" y="18959"/>
                </a:lnTo>
                <a:cubicBezTo>
                  <a:pt x="0" y="15836"/>
                  <a:pt x="0" y="15836"/>
                  <a:pt x="0" y="15836"/>
                </a:cubicBezTo>
                <a:cubicBezTo>
                  <a:pt x="0" y="6245"/>
                  <a:pt x="0" y="6245"/>
                  <a:pt x="0" y="6245"/>
                </a:cubicBezTo>
                <a:cubicBezTo>
                  <a:pt x="0" y="3122"/>
                  <a:pt x="1395" y="0"/>
                  <a:pt x="5581" y="0"/>
                </a:cubicBezTo>
                <a:cubicBezTo>
                  <a:pt x="12757" y="0"/>
                  <a:pt x="12757" y="0"/>
                  <a:pt x="12757" y="0"/>
                </a:cubicBezTo>
                <a:cubicBezTo>
                  <a:pt x="16943" y="0"/>
                  <a:pt x="16943" y="0"/>
                  <a:pt x="16943" y="0"/>
                </a:cubicBezTo>
                <a:cubicBezTo>
                  <a:pt x="22524" y="0"/>
                  <a:pt x="22524" y="0"/>
                  <a:pt x="22524" y="0"/>
                </a:cubicBezTo>
                <a:cubicBezTo>
                  <a:pt x="33887" y="0"/>
                  <a:pt x="33887" y="0"/>
                  <a:pt x="33887" y="0"/>
                </a:cubicBezTo>
                <a:cubicBezTo>
                  <a:pt x="45049" y="12490"/>
                  <a:pt x="45049" y="12490"/>
                  <a:pt x="45049" y="12490"/>
                </a:cubicBezTo>
                <a:cubicBezTo>
                  <a:pt x="114219" y="12490"/>
                  <a:pt x="114219" y="12490"/>
                  <a:pt x="114219" y="12490"/>
                </a:cubicBezTo>
                <a:cubicBezTo>
                  <a:pt x="117009" y="12490"/>
                  <a:pt x="119800" y="15836"/>
                  <a:pt x="119800" y="18959"/>
                </a:cubicBezTo>
                <a:cubicBezTo>
                  <a:pt x="119800" y="25204"/>
                  <a:pt x="119800" y="25204"/>
                  <a:pt x="119800" y="25204"/>
                </a:cubicBezTo>
                <a:cubicBezTo>
                  <a:pt x="0" y="25204"/>
                  <a:pt x="0" y="25204"/>
                  <a:pt x="0" y="25204"/>
                </a:cubicBezTo>
                <a:lnTo>
                  <a:pt x="0" y="18959"/>
                </a:lnTo>
                <a:close/>
                <a:moveTo>
                  <a:pt x="87308" y="110408"/>
                </a:moveTo>
                <a:lnTo>
                  <a:pt x="87308" y="110408"/>
                </a:lnTo>
                <a:cubicBezTo>
                  <a:pt x="94485" y="100817"/>
                  <a:pt x="94485" y="100817"/>
                  <a:pt x="94485" y="100817"/>
                </a:cubicBezTo>
                <a:cubicBezTo>
                  <a:pt x="87308" y="93011"/>
                  <a:pt x="87308" y="93011"/>
                  <a:pt x="87308" y="93011"/>
                </a:cubicBezTo>
                <a:cubicBezTo>
                  <a:pt x="85913" y="91449"/>
                  <a:pt x="85913" y="89888"/>
                  <a:pt x="85913" y="88327"/>
                </a:cubicBezTo>
                <a:cubicBezTo>
                  <a:pt x="85913" y="85204"/>
                  <a:pt x="88704" y="81858"/>
                  <a:pt x="91495" y="81858"/>
                </a:cubicBezTo>
                <a:cubicBezTo>
                  <a:pt x="92890" y="81858"/>
                  <a:pt x="94485" y="83643"/>
                  <a:pt x="95880" y="85204"/>
                </a:cubicBezTo>
                <a:cubicBezTo>
                  <a:pt x="102857" y="93011"/>
                  <a:pt x="102857" y="93011"/>
                  <a:pt x="102857" y="93011"/>
                </a:cubicBezTo>
                <a:cubicBezTo>
                  <a:pt x="109833" y="85204"/>
                  <a:pt x="109833" y="85204"/>
                  <a:pt x="109833" y="85204"/>
                </a:cubicBezTo>
                <a:cubicBezTo>
                  <a:pt x="111229" y="83643"/>
                  <a:pt x="112624" y="81858"/>
                  <a:pt x="114219" y="81858"/>
                </a:cubicBezTo>
                <a:cubicBezTo>
                  <a:pt x="117009" y="81858"/>
                  <a:pt x="119800" y="85204"/>
                  <a:pt x="119800" y="88327"/>
                </a:cubicBezTo>
                <a:cubicBezTo>
                  <a:pt x="119800" y="89888"/>
                  <a:pt x="119800" y="91449"/>
                  <a:pt x="118405" y="93011"/>
                </a:cubicBezTo>
                <a:cubicBezTo>
                  <a:pt x="111229" y="100817"/>
                  <a:pt x="111229" y="100817"/>
                  <a:pt x="111229" y="100817"/>
                </a:cubicBezTo>
                <a:cubicBezTo>
                  <a:pt x="118405" y="110408"/>
                  <a:pt x="118405" y="110408"/>
                  <a:pt x="118405" y="110408"/>
                </a:cubicBezTo>
                <a:cubicBezTo>
                  <a:pt x="119800" y="110408"/>
                  <a:pt x="119800" y="111970"/>
                  <a:pt x="119800" y="113531"/>
                </a:cubicBezTo>
                <a:cubicBezTo>
                  <a:pt x="119800" y="118215"/>
                  <a:pt x="117009" y="119776"/>
                  <a:pt x="114219" y="119776"/>
                </a:cubicBezTo>
                <a:cubicBezTo>
                  <a:pt x="112624" y="119776"/>
                  <a:pt x="111229" y="119776"/>
                  <a:pt x="109833" y="118215"/>
                </a:cubicBezTo>
                <a:cubicBezTo>
                  <a:pt x="102857" y="110408"/>
                  <a:pt x="102857" y="110408"/>
                  <a:pt x="102857" y="110408"/>
                </a:cubicBezTo>
                <a:cubicBezTo>
                  <a:pt x="95880" y="118215"/>
                  <a:pt x="95880" y="118215"/>
                  <a:pt x="95880" y="118215"/>
                </a:cubicBezTo>
                <a:cubicBezTo>
                  <a:pt x="94485" y="119776"/>
                  <a:pt x="92890" y="119776"/>
                  <a:pt x="91495" y="119776"/>
                </a:cubicBezTo>
                <a:cubicBezTo>
                  <a:pt x="88704" y="119776"/>
                  <a:pt x="85913" y="118215"/>
                  <a:pt x="85913" y="113531"/>
                </a:cubicBezTo>
                <a:cubicBezTo>
                  <a:pt x="85913" y="111970"/>
                  <a:pt x="85913" y="110408"/>
                  <a:pt x="87308" y="110408"/>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73" name="Shape 4773"/>
          <p:cNvSpPr>
            <a:spLocks/>
          </p:cNvSpPr>
          <p:nvPr/>
        </p:nvSpPr>
        <p:spPr bwMode="auto">
          <a:xfrm>
            <a:off x="8601075" y="4851400"/>
            <a:ext cx="288925" cy="230188"/>
          </a:xfrm>
          <a:custGeom>
            <a:avLst/>
            <a:gdLst>
              <a:gd name="T0" fmla="*/ 112624 w 120000"/>
              <a:gd name="T1" fmla="*/ 98589 h 120000"/>
              <a:gd name="T2" fmla="*/ 112624 w 120000"/>
              <a:gd name="T3" fmla="*/ 98589 h 120000"/>
              <a:gd name="T4" fmla="*/ 90099 w 120000"/>
              <a:gd name="T5" fmla="*/ 98589 h 120000"/>
              <a:gd name="T6" fmla="*/ 78936 w 120000"/>
              <a:gd name="T7" fmla="*/ 112531 h 120000"/>
              <a:gd name="T8" fmla="*/ 78936 w 120000"/>
              <a:gd name="T9" fmla="*/ 118008 h 120000"/>
              <a:gd name="T10" fmla="*/ 5581 w 120000"/>
              <a:gd name="T11" fmla="*/ 118008 h 120000"/>
              <a:gd name="T12" fmla="*/ 0 w 120000"/>
              <a:gd name="T13" fmla="*/ 110788 h 120000"/>
              <a:gd name="T14" fmla="*/ 0 w 120000"/>
              <a:gd name="T15" fmla="*/ 102074 h 120000"/>
              <a:gd name="T16" fmla="*/ 0 w 120000"/>
              <a:gd name="T17" fmla="*/ 89626 h 120000"/>
              <a:gd name="T18" fmla="*/ 0 w 120000"/>
              <a:gd name="T19" fmla="*/ 80912 h 120000"/>
              <a:gd name="T20" fmla="*/ 0 w 120000"/>
              <a:gd name="T21" fmla="*/ 68713 h 120000"/>
              <a:gd name="T22" fmla="*/ 0 w 120000"/>
              <a:gd name="T23" fmla="*/ 59751 h 120000"/>
              <a:gd name="T24" fmla="*/ 0 w 120000"/>
              <a:gd name="T25" fmla="*/ 35103 h 120000"/>
              <a:gd name="T26" fmla="*/ 119800 w 120000"/>
              <a:gd name="T27" fmla="*/ 35103 h 120000"/>
              <a:gd name="T28" fmla="*/ 119800 w 120000"/>
              <a:gd name="T29" fmla="*/ 59751 h 120000"/>
              <a:gd name="T30" fmla="*/ 119800 w 120000"/>
              <a:gd name="T31" fmla="*/ 68713 h 120000"/>
              <a:gd name="T32" fmla="*/ 119800 w 120000"/>
              <a:gd name="T33" fmla="*/ 80912 h 120000"/>
              <a:gd name="T34" fmla="*/ 119800 w 120000"/>
              <a:gd name="T35" fmla="*/ 89626 h 120000"/>
              <a:gd name="T36" fmla="*/ 119800 w 120000"/>
              <a:gd name="T37" fmla="*/ 102074 h 120000"/>
              <a:gd name="T38" fmla="*/ 112624 w 120000"/>
              <a:gd name="T39" fmla="*/ 98589 h 120000"/>
              <a:gd name="T40" fmla="*/ 0 w 120000"/>
              <a:gd name="T41" fmla="*/ 21161 h 120000"/>
              <a:gd name="T42" fmla="*/ 0 w 120000"/>
              <a:gd name="T43" fmla="*/ 21161 h 120000"/>
              <a:gd name="T44" fmla="*/ 0 w 120000"/>
              <a:gd name="T45" fmla="*/ 17676 h 120000"/>
              <a:gd name="T46" fmla="*/ 0 w 120000"/>
              <a:gd name="T47" fmla="*/ 6970 h 120000"/>
              <a:gd name="T48" fmla="*/ 5581 w 120000"/>
              <a:gd name="T49" fmla="*/ 0 h 120000"/>
              <a:gd name="T50" fmla="*/ 12558 w 120000"/>
              <a:gd name="T51" fmla="*/ 0 h 120000"/>
              <a:gd name="T52" fmla="*/ 16943 w 120000"/>
              <a:gd name="T53" fmla="*/ 0 h 120000"/>
              <a:gd name="T54" fmla="*/ 22524 w 120000"/>
              <a:gd name="T55" fmla="*/ 0 h 120000"/>
              <a:gd name="T56" fmla="*/ 33687 w 120000"/>
              <a:gd name="T57" fmla="*/ 0 h 120000"/>
              <a:gd name="T58" fmla="*/ 45049 w 120000"/>
              <a:gd name="T59" fmla="*/ 13941 h 120000"/>
              <a:gd name="T60" fmla="*/ 114019 w 120000"/>
              <a:gd name="T61" fmla="*/ 13941 h 120000"/>
              <a:gd name="T62" fmla="*/ 119800 w 120000"/>
              <a:gd name="T63" fmla="*/ 21161 h 120000"/>
              <a:gd name="T64" fmla="*/ 119800 w 120000"/>
              <a:gd name="T65" fmla="*/ 28132 h 120000"/>
              <a:gd name="T66" fmla="*/ 0 w 120000"/>
              <a:gd name="T67" fmla="*/ 28132 h 120000"/>
              <a:gd name="T68" fmla="*/ 0 w 120000"/>
              <a:gd name="T69" fmla="*/ 21161 h 120000"/>
              <a:gd name="T70" fmla="*/ 90099 w 120000"/>
              <a:gd name="T71" fmla="*/ 105560 h 120000"/>
              <a:gd name="T72" fmla="*/ 90099 w 120000"/>
              <a:gd name="T73" fmla="*/ 105560 h 120000"/>
              <a:gd name="T74" fmla="*/ 112624 w 120000"/>
              <a:gd name="T75" fmla="*/ 105560 h 120000"/>
              <a:gd name="T76" fmla="*/ 118405 w 120000"/>
              <a:gd name="T77" fmla="*/ 112531 h 120000"/>
              <a:gd name="T78" fmla="*/ 112624 w 120000"/>
              <a:gd name="T79" fmla="*/ 119751 h 120000"/>
              <a:gd name="T80" fmla="*/ 90099 w 120000"/>
              <a:gd name="T81" fmla="*/ 119751 h 120000"/>
              <a:gd name="T82" fmla="*/ 84518 w 120000"/>
              <a:gd name="T83" fmla="*/ 112531 h 120000"/>
              <a:gd name="T84" fmla="*/ 90099 w 120000"/>
              <a:gd name="T85" fmla="*/ 105560 h 120000"/>
              <a:gd name="T86" fmla="*/ 0 w 120000"/>
              <a:gd name="T87" fmla="*/ 0 h 120000"/>
              <a:gd name="T88" fmla="*/ 120000 w 120000"/>
              <a:gd name="T8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T86" t="T87" r="T88" b="T89"/>
            <a:pathLst>
              <a:path w="120000" h="120000" extrusionOk="0">
                <a:moveTo>
                  <a:pt x="112624" y="98589"/>
                </a:moveTo>
                <a:lnTo>
                  <a:pt x="112624" y="98589"/>
                </a:lnTo>
                <a:cubicBezTo>
                  <a:pt x="90099" y="98589"/>
                  <a:pt x="90099" y="98589"/>
                  <a:pt x="90099" y="98589"/>
                </a:cubicBezTo>
                <a:cubicBezTo>
                  <a:pt x="84518" y="98589"/>
                  <a:pt x="78936" y="105560"/>
                  <a:pt x="78936" y="112531"/>
                </a:cubicBezTo>
                <a:cubicBezTo>
                  <a:pt x="78936" y="114273"/>
                  <a:pt x="78936" y="116265"/>
                  <a:pt x="78936" y="118008"/>
                </a:cubicBezTo>
                <a:cubicBezTo>
                  <a:pt x="5581" y="118008"/>
                  <a:pt x="5581" y="118008"/>
                  <a:pt x="5581" y="118008"/>
                </a:cubicBezTo>
                <a:cubicBezTo>
                  <a:pt x="2790" y="118008"/>
                  <a:pt x="0" y="114273"/>
                  <a:pt x="0" y="110788"/>
                </a:cubicBezTo>
                <a:cubicBezTo>
                  <a:pt x="0" y="102074"/>
                  <a:pt x="0" y="102074"/>
                  <a:pt x="0" y="102074"/>
                </a:cubicBezTo>
                <a:cubicBezTo>
                  <a:pt x="0" y="89626"/>
                  <a:pt x="0" y="89626"/>
                  <a:pt x="0" y="89626"/>
                </a:cubicBezTo>
                <a:cubicBezTo>
                  <a:pt x="0" y="80912"/>
                  <a:pt x="0" y="80912"/>
                  <a:pt x="0" y="80912"/>
                </a:cubicBezTo>
                <a:cubicBezTo>
                  <a:pt x="0" y="68713"/>
                  <a:pt x="0" y="68713"/>
                  <a:pt x="0" y="68713"/>
                </a:cubicBezTo>
                <a:cubicBezTo>
                  <a:pt x="0" y="59751"/>
                  <a:pt x="0" y="59751"/>
                  <a:pt x="0" y="59751"/>
                </a:cubicBezTo>
                <a:cubicBezTo>
                  <a:pt x="0" y="35103"/>
                  <a:pt x="0" y="35103"/>
                  <a:pt x="0" y="35103"/>
                </a:cubicBezTo>
                <a:cubicBezTo>
                  <a:pt x="119800" y="35103"/>
                  <a:pt x="119800" y="35103"/>
                  <a:pt x="119800" y="35103"/>
                </a:cubicBezTo>
                <a:cubicBezTo>
                  <a:pt x="119800" y="59751"/>
                  <a:pt x="119800" y="59751"/>
                  <a:pt x="119800" y="59751"/>
                </a:cubicBezTo>
                <a:cubicBezTo>
                  <a:pt x="119800" y="68713"/>
                  <a:pt x="119800" y="68713"/>
                  <a:pt x="119800" y="68713"/>
                </a:cubicBezTo>
                <a:cubicBezTo>
                  <a:pt x="119800" y="80912"/>
                  <a:pt x="119800" y="80912"/>
                  <a:pt x="119800" y="80912"/>
                </a:cubicBezTo>
                <a:cubicBezTo>
                  <a:pt x="119800" y="89626"/>
                  <a:pt x="119800" y="89626"/>
                  <a:pt x="119800" y="89626"/>
                </a:cubicBezTo>
                <a:cubicBezTo>
                  <a:pt x="119800" y="102074"/>
                  <a:pt x="119800" y="102074"/>
                  <a:pt x="119800" y="102074"/>
                </a:cubicBezTo>
                <a:cubicBezTo>
                  <a:pt x="118405" y="100331"/>
                  <a:pt x="115415" y="98589"/>
                  <a:pt x="112624" y="98589"/>
                </a:cubicBezTo>
                <a:close/>
                <a:moveTo>
                  <a:pt x="0" y="21161"/>
                </a:moveTo>
                <a:lnTo>
                  <a:pt x="0" y="21161"/>
                </a:lnTo>
                <a:cubicBezTo>
                  <a:pt x="0" y="17676"/>
                  <a:pt x="0" y="17676"/>
                  <a:pt x="0" y="17676"/>
                </a:cubicBezTo>
                <a:cubicBezTo>
                  <a:pt x="0" y="6970"/>
                  <a:pt x="0" y="6970"/>
                  <a:pt x="0" y="6970"/>
                </a:cubicBezTo>
                <a:cubicBezTo>
                  <a:pt x="0" y="3485"/>
                  <a:pt x="2790" y="0"/>
                  <a:pt x="5581" y="0"/>
                </a:cubicBezTo>
                <a:cubicBezTo>
                  <a:pt x="12558" y="0"/>
                  <a:pt x="12558" y="0"/>
                  <a:pt x="12558" y="0"/>
                </a:cubicBezTo>
                <a:cubicBezTo>
                  <a:pt x="16943" y="0"/>
                  <a:pt x="16943" y="0"/>
                  <a:pt x="16943" y="0"/>
                </a:cubicBezTo>
                <a:cubicBezTo>
                  <a:pt x="22524" y="0"/>
                  <a:pt x="22524" y="0"/>
                  <a:pt x="22524" y="0"/>
                </a:cubicBezTo>
                <a:cubicBezTo>
                  <a:pt x="33687" y="0"/>
                  <a:pt x="33687" y="0"/>
                  <a:pt x="33687" y="0"/>
                </a:cubicBezTo>
                <a:cubicBezTo>
                  <a:pt x="45049" y="13941"/>
                  <a:pt x="45049" y="13941"/>
                  <a:pt x="45049" y="13941"/>
                </a:cubicBezTo>
                <a:cubicBezTo>
                  <a:pt x="114019" y="13941"/>
                  <a:pt x="114019" y="13941"/>
                  <a:pt x="114019" y="13941"/>
                </a:cubicBezTo>
                <a:cubicBezTo>
                  <a:pt x="118405" y="13941"/>
                  <a:pt x="119800" y="17676"/>
                  <a:pt x="119800" y="21161"/>
                </a:cubicBezTo>
                <a:cubicBezTo>
                  <a:pt x="119800" y="28132"/>
                  <a:pt x="119800" y="28132"/>
                  <a:pt x="119800" y="28132"/>
                </a:cubicBezTo>
                <a:cubicBezTo>
                  <a:pt x="0" y="28132"/>
                  <a:pt x="0" y="28132"/>
                  <a:pt x="0" y="28132"/>
                </a:cubicBezTo>
                <a:lnTo>
                  <a:pt x="0" y="21161"/>
                </a:lnTo>
                <a:close/>
                <a:moveTo>
                  <a:pt x="90099" y="105560"/>
                </a:moveTo>
                <a:lnTo>
                  <a:pt x="90099" y="105560"/>
                </a:lnTo>
                <a:cubicBezTo>
                  <a:pt x="112624" y="105560"/>
                  <a:pt x="112624" y="105560"/>
                  <a:pt x="112624" y="105560"/>
                </a:cubicBezTo>
                <a:cubicBezTo>
                  <a:pt x="115415" y="105560"/>
                  <a:pt x="118405" y="109045"/>
                  <a:pt x="118405" y="112531"/>
                </a:cubicBezTo>
                <a:cubicBezTo>
                  <a:pt x="118405" y="118008"/>
                  <a:pt x="115415" y="119751"/>
                  <a:pt x="112624" y="119751"/>
                </a:cubicBezTo>
                <a:cubicBezTo>
                  <a:pt x="90099" y="119751"/>
                  <a:pt x="90099" y="119751"/>
                  <a:pt x="90099" y="119751"/>
                </a:cubicBezTo>
                <a:cubicBezTo>
                  <a:pt x="87308" y="119751"/>
                  <a:pt x="84518" y="118008"/>
                  <a:pt x="84518" y="112531"/>
                </a:cubicBezTo>
                <a:cubicBezTo>
                  <a:pt x="84518" y="109045"/>
                  <a:pt x="87308" y="105560"/>
                  <a:pt x="90099" y="10556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74" name="Shape 4775"/>
          <p:cNvSpPr>
            <a:spLocks/>
          </p:cNvSpPr>
          <p:nvPr/>
        </p:nvSpPr>
        <p:spPr bwMode="auto">
          <a:xfrm>
            <a:off x="7586663" y="4851400"/>
            <a:ext cx="292100" cy="228600"/>
          </a:xfrm>
          <a:custGeom>
            <a:avLst/>
            <a:gdLst>
              <a:gd name="T0" fmla="*/ 114276 w 120000"/>
              <a:gd name="T1" fmla="*/ 119747 h 120000"/>
              <a:gd name="T2" fmla="*/ 114276 w 120000"/>
              <a:gd name="T3" fmla="*/ 119747 h 120000"/>
              <a:gd name="T4" fmla="*/ 5526 w 120000"/>
              <a:gd name="T5" fmla="*/ 119747 h 120000"/>
              <a:gd name="T6" fmla="*/ 0 w 120000"/>
              <a:gd name="T7" fmla="*/ 112421 h 120000"/>
              <a:gd name="T8" fmla="*/ 0 w 120000"/>
              <a:gd name="T9" fmla="*/ 103578 h 120000"/>
              <a:gd name="T10" fmla="*/ 0 w 120000"/>
              <a:gd name="T11" fmla="*/ 90947 h 120000"/>
              <a:gd name="T12" fmla="*/ 0 w 120000"/>
              <a:gd name="T13" fmla="*/ 82105 h 120000"/>
              <a:gd name="T14" fmla="*/ 0 w 120000"/>
              <a:gd name="T15" fmla="*/ 69726 h 120000"/>
              <a:gd name="T16" fmla="*/ 0 w 120000"/>
              <a:gd name="T17" fmla="*/ 60631 h 120000"/>
              <a:gd name="T18" fmla="*/ 0 w 120000"/>
              <a:gd name="T19" fmla="*/ 35621 h 120000"/>
              <a:gd name="T20" fmla="*/ 119802 w 120000"/>
              <a:gd name="T21" fmla="*/ 35621 h 120000"/>
              <a:gd name="T22" fmla="*/ 119802 w 120000"/>
              <a:gd name="T23" fmla="*/ 60631 h 120000"/>
              <a:gd name="T24" fmla="*/ 119802 w 120000"/>
              <a:gd name="T25" fmla="*/ 69726 h 120000"/>
              <a:gd name="T26" fmla="*/ 119802 w 120000"/>
              <a:gd name="T27" fmla="*/ 82105 h 120000"/>
              <a:gd name="T28" fmla="*/ 119802 w 120000"/>
              <a:gd name="T29" fmla="*/ 90947 h 120000"/>
              <a:gd name="T30" fmla="*/ 119802 w 120000"/>
              <a:gd name="T31" fmla="*/ 103578 h 120000"/>
              <a:gd name="T32" fmla="*/ 119802 w 120000"/>
              <a:gd name="T33" fmla="*/ 112421 h 120000"/>
              <a:gd name="T34" fmla="*/ 114276 w 120000"/>
              <a:gd name="T35" fmla="*/ 119747 h 120000"/>
              <a:gd name="T36" fmla="*/ 0 w 120000"/>
              <a:gd name="T37" fmla="*/ 21473 h 120000"/>
              <a:gd name="T38" fmla="*/ 0 w 120000"/>
              <a:gd name="T39" fmla="*/ 21473 h 120000"/>
              <a:gd name="T40" fmla="*/ 0 w 120000"/>
              <a:gd name="T41" fmla="*/ 17936 h 120000"/>
              <a:gd name="T42" fmla="*/ 0 w 120000"/>
              <a:gd name="T43" fmla="*/ 7073 h 120000"/>
              <a:gd name="T44" fmla="*/ 5526 w 120000"/>
              <a:gd name="T45" fmla="*/ 0 h 120000"/>
              <a:gd name="T46" fmla="*/ 13815 w 120000"/>
              <a:gd name="T47" fmla="*/ 0 h 120000"/>
              <a:gd name="T48" fmla="*/ 16578 w 120000"/>
              <a:gd name="T49" fmla="*/ 0 h 120000"/>
              <a:gd name="T50" fmla="*/ 22302 w 120000"/>
              <a:gd name="T51" fmla="*/ 0 h 120000"/>
              <a:gd name="T52" fmla="*/ 33355 w 120000"/>
              <a:gd name="T53" fmla="*/ 0 h 120000"/>
              <a:gd name="T54" fmla="*/ 44605 w 120000"/>
              <a:gd name="T55" fmla="*/ 14147 h 120000"/>
              <a:gd name="T56" fmla="*/ 114276 w 120000"/>
              <a:gd name="T57" fmla="*/ 14147 h 120000"/>
              <a:gd name="T58" fmla="*/ 119802 w 120000"/>
              <a:gd name="T59" fmla="*/ 21473 h 120000"/>
              <a:gd name="T60" fmla="*/ 119802 w 120000"/>
              <a:gd name="T61" fmla="*/ 28547 h 120000"/>
              <a:gd name="T62" fmla="*/ 0 w 120000"/>
              <a:gd name="T63" fmla="*/ 28547 h 120000"/>
              <a:gd name="T64" fmla="*/ 0 w 120000"/>
              <a:gd name="T65" fmla="*/ 21473 h 120000"/>
              <a:gd name="T66" fmla="*/ 0 w 120000"/>
              <a:gd name="T67" fmla="*/ 0 h 120000"/>
              <a:gd name="T68" fmla="*/ 120000 w 120000"/>
              <a:gd name="T6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T66" t="T67" r="T68" b="T69"/>
            <a:pathLst>
              <a:path w="120000" h="120000" extrusionOk="0">
                <a:moveTo>
                  <a:pt x="114276" y="119747"/>
                </a:moveTo>
                <a:lnTo>
                  <a:pt x="114276" y="119747"/>
                </a:lnTo>
                <a:cubicBezTo>
                  <a:pt x="5526" y="119747"/>
                  <a:pt x="5526" y="119747"/>
                  <a:pt x="5526" y="119747"/>
                </a:cubicBezTo>
                <a:cubicBezTo>
                  <a:pt x="2763" y="119747"/>
                  <a:pt x="0" y="115957"/>
                  <a:pt x="0" y="112421"/>
                </a:cubicBezTo>
                <a:cubicBezTo>
                  <a:pt x="0" y="103578"/>
                  <a:pt x="0" y="103578"/>
                  <a:pt x="0" y="103578"/>
                </a:cubicBezTo>
                <a:cubicBezTo>
                  <a:pt x="0" y="90947"/>
                  <a:pt x="0" y="90947"/>
                  <a:pt x="0" y="90947"/>
                </a:cubicBezTo>
                <a:cubicBezTo>
                  <a:pt x="0" y="82105"/>
                  <a:pt x="0" y="82105"/>
                  <a:pt x="0" y="82105"/>
                </a:cubicBezTo>
                <a:cubicBezTo>
                  <a:pt x="0" y="69726"/>
                  <a:pt x="0" y="69726"/>
                  <a:pt x="0" y="69726"/>
                </a:cubicBezTo>
                <a:cubicBezTo>
                  <a:pt x="0" y="60631"/>
                  <a:pt x="0" y="60631"/>
                  <a:pt x="0" y="60631"/>
                </a:cubicBezTo>
                <a:cubicBezTo>
                  <a:pt x="0" y="35621"/>
                  <a:pt x="0" y="35621"/>
                  <a:pt x="0" y="35621"/>
                </a:cubicBezTo>
                <a:cubicBezTo>
                  <a:pt x="119802" y="35621"/>
                  <a:pt x="119802" y="35621"/>
                  <a:pt x="119802" y="35621"/>
                </a:cubicBezTo>
                <a:cubicBezTo>
                  <a:pt x="119802" y="60631"/>
                  <a:pt x="119802" y="60631"/>
                  <a:pt x="119802" y="60631"/>
                </a:cubicBezTo>
                <a:cubicBezTo>
                  <a:pt x="119802" y="69726"/>
                  <a:pt x="119802" y="69726"/>
                  <a:pt x="119802" y="69726"/>
                </a:cubicBezTo>
                <a:cubicBezTo>
                  <a:pt x="119802" y="82105"/>
                  <a:pt x="119802" y="82105"/>
                  <a:pt x="119802" y="82105"/>
                </a:cubicBezTo>
                <a:cubicBezTo>
                  <a:pt x="119802" y="90947"/>
                  <a:pt x="119802" y="90947"/>
                  <a:pt x="119802" y="90947"/>
                </a:cubicBezTo>
                <a:cubicBezTo>
                  <a:pt x="119802" y="103578"/>
                  <a:pt x="119802" y="103578"/>
                  <a:pt x="119802" y="103578"/>
                </a:cubicBezTo>
                <a:cubicBezTo>
                  <a:pt x="119802" y="112421"/>
                  <a:pt x="119802" y="112421"/>
                  <a:pt x="119802" y="112421"/>
                </a:cubicBezTo>
                <a:cubicBezTo>
                  <a:pt x="119802" y="115957"/>
                  <a:pt x="117039" y="119747"/>
                  <a:pt x="114276" y="119747"/>
                </a:cubicBezTo>
                <a:close/>
                <a:moveTo>
                  <a:pt x="0" y="21473"/>
                </a:moveTo>
                <a:lnTo>
                  <a:pt x="0" y="21473"/>
                </a:lnTo>
                <a:cubicBezTo>
                  <a:pt x="0" y="17936"/>
                  <a:pt x="0" y="17936"/>
                  <a:pt x="0" y="17936"/>
                </a:cubicBezTo>
                <a:cubicBezTo>
                  <a:pt x="0" y="7073"/>
                  <a:pt x="0" y="7073"/>
                  <a:pt x="0" y="7073"/>
                </a:cubicBezTo>
                <a:cubicBezTo>
                  <a:pt x="0" y="3536"/>
                  <a:pt x="2763" y="0"/>
                  <a:pt x="5526" y="0"/>
                </a:cubicBezTo>
                <a:cubicBezTo>
                  <a:pt x="13815" y="0"/>
                  <a:pt x="13815" y="0"/>
                  <a:pt x="13815" y="0"/>
                </a:cubicBezTo>
                <a:cubicBezTo>
                  <a:pt x="16578" y="0"/>
                  <a:pt x="16578" y="0"/>
                  <a:pt x="16578" y="0"/>
                </a:cubicBezTo>
                <a:cubicBezTo>
                  <a:pt x="22302" y="0"/>
                  <a:pt x="22302" y="0"/>
                  <a:pt x="22302" y="0"/>
                </a:cubicBezTo>
                <a:cubicBezTo>
                  <a:pt x="33355" y="0"/>
                  <a:pt x="33355" y="0"/>
                  <a:pt x="33355" y="0"/>
                </a:cubicBezTo>
                <a:cubicBezTo>
                  <a:pt x="44605" y="14147"/>
                  <a:pt x="44605" y="14147"/>
                  <a:pt x="44605" y="14147"/>
                </a:cubicBezTo>
                <a:cubicBezTo>
                  <a:pt x="114276" y="14147"/>
                  <a:pt x="114276" y="14147"/>
                  <a:pt x="114276" y="14147"/>
                </a:cubicBezTo>
                <a:cubicBezTo>
                  <a:pt x="117039" y="14147"/>
                  <a:pt x="119802" y="17936"/>
                  <a:pt x="119802" y="21473"/>
                </a:cubicBezTo>
                <a:cubicBezTo>
                  <a:pt x="119802" y="28547"/>
                  <a:pt x="119802" y="28547"/>
                  <a:pt x="119802" y="28547"/>
                </a:cubicBezTo>
                <a:cubicBezTo>
                  <a:pt x="0" y="28547"/>
                  <a:pt x="0" y="28547"/>
                  <a:pt x="0" y="28547"/>
                </a:cubicBezTo>
                <a:lnTo>
                  <a:pt x="0" y="21473"/>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75" name="Shape 4776"/>
          <p:cNvSpPr>
            <a:spLocks/>
          </p:cNvSpPr>
          <p:nvPr/>
        </p:nvSpPr>
        <p:spPr bwMode="auto">
          <a:xfrm>
            <a:off x="10579100" y="1784350"/>
            <a:ext cx="287338" cy="290513"/>
          </a:xfrm>
          <a:custGeom>
            <a:avLst/>
            <a:gdLst>
              <a:gd name="T0" fmla="*/ 60698 w 120000"/>
              <a:gd name="T1" fmla="*/ 119800 h 120000"/>
              <a:gd name="T2" fmla="*/ 60698 w 120000"/>
              <a:gd name="T3" fmla="*/ 119800 h 120000"/>
              <a:gd name="T4" fmla="*/ 0 w 120000"/>
              <a:gd name="T5" fmla="*/ 60598 h 120000"/>
              <a:gd name="T6" fmla="*/ 60698 w 120000"/>
              <a:gd name="T7" fmla="*/ 0 h 120000"/>
              <a:gd name="T8" fmla="*/ 119800 w 120000"/>
              <a:gd name="T9" fmla="*/ 60598 h 120000"/>
              <a:gd name="T10" fmla="*/ 60698 w 120000"/>
              <a:gd name="T11" fmla="*/ 119800 h 120000"/>
              <a:gd name="T12" fmla="*/ 60698 w 120000"/>
              <a:gd name="T13" fmla="*/ 11362 h 120000"/>
              <a:gd name="T14" fmla="*/ 60698 w 120000"/>
              <a:gd name="T15" fmla="*/ 11362 h 120000"/>
              <a:gd name="T16" fmla="*/ 11181 w 120000"/>
              <a:gd name="T17" fmla="*/ 60598 h 120000"/>
              <a:gd name="T18" fmla="*/ 60698 w 120000"/>
              <a:gd name="T19" fmla="*/ 108637 h 120000"/>
              <a:gd name="T20" fmla="*/ 108618 w 120000"/>
              <a:gd name="T21" fmla="*/ 60598 h 120000"/>
              <a:gd name="T22" fmla="*/ 60698 w 120000"/>
              <a:gd name="T23" fmla="*/ 11362 h 120000"/>
              <a:gd name="T24" fmla="*/ 78868 w 120000"/>
              <a:gd name="T25" fmla="*/ 73355 h 120000"/>
              <a:gd name="T26" fmla="*/ 78868 w 120000"/>
              <a:gd name="T27" fmla="*/ 73355 h 120000"/>
              <a:gd name="T28" fmla="*/ 73277 w 120000"/>
              <a:gd name="T29" fmla="*/ 78936 h 120000"/>
              <a:gd name="T30" fmla="*/ 67687 w 120000"/>
              <a:gd name="T31" fmla="*/ 73355 h 120000"/>
              <a:gd name="T32" fmla="*/ 67687 w 120000"/>
              <a:gd name="T33" fmla="*/ 64983 h 120000"/>
              <a:gd name="T34" fmla="*/ 50715 w 120000"/>
              <a:gd name="T35" fmla="*/ 77541 h 120000"/>
              <a:gd name="T36" fmla="*/ 46522 w 120000"/>
              <a:gd name="T37" fmla="*/ 78936 h 120000"/>
              <a:gd name="T38" fmla="*/ 40732 w 120000"/>
              <a:gd name="T39" fmla="*/ 73355 h 120000"/>
              <a:gd name="T40" fmla="*/ 40732 w 120000"/>
              <a:gd name="T41" fmla="*/ 46644 h 120000"/>
              <a:gd name="T42" fmla="*/ 46522 w 120000"/>
              <a:gd name="T43" fmla="*/ 40863 h 120000"/>
              <a:gd name="T44" fmla="*/ 50715 w 120000"/>
              <a:gd name="T45" fmla="*/ 42458 h 120000"/>
              <a:gd name="T46" fmla="*/ 67687 w 120000"/>
              <a:gd name="T47" fmla="*/ 55016 h 120000"/>
              <a:gd name="T48" fmla="*/ 67687 w 120000"/>
              <a:gd name="T49" fmla="*/ 46644 h 120000"/>
              <a:gd name="T50" fmla="*/ 73277 w 120000"/>
              <a:gd name="T51" fmla="*/ 40863 h 120000"/>
              <a:gd name="T52" fmla="*/ 78868 w 120000"/>
              <a:gd name="T53" fmla="*/ 46644 h 120000"/>
              <a:gd name="T54" fmla="*/ 78868 w 120000"/>
              <a:gd name="T55" fmla="*/ 73355 h 120000"/>
              <a:gd name="T56" fmla="*/ 0 w 120000"/>
              <a:gd name="T57" fmla="*/ 0 h 120000"/>
              <a:gd name="T58" fmla="*/ 120000 w 120000"/>
              <a:gd name="T5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T56" t="T57" r="T58" b="T59"/>
            <a:pathLst>
              <a:path w="120000" h="120000" extrusionOk="0">
                <a:moveTo>
                  <a:pt x="60698" y="119800"/>
                </a:moveTo>
                <a:lnTo>
                  <a:pt x="60698" y="119800"/>
                </a:lnTo>
                <a:cubicBezTo>
                  <a:pt x="26755" y="119800"/>
                  <a:pt x="0" y="93089"/>
                  <a:pt x="0" y="60598"/>
                </a:cubicBezTo>
                <a:cubicBezTo>
                  <a:pt x="0" y="26910"/>
                  <a:pt x="26755" y="0"/>
                  <a:pt x="60698" y="0"/>
                </a:cubicBezTo>
                <a:cubicBezTo>
                  <a:pt x="93044" y="0"/>
                  <a:pt x="119800" y="26910"/>
                  <a:pt x="119800" y="60598"/>
                </a:cubicBezTo>
                <a:cubicBezTo>
                  <a:pt x="119800" y="93089"/>
                  <a:pt x="93044" y="119800"/>
                  <a:pt x="60698" y="119800"/>
                </a:cubicBezTo>
                <a:close/>
                <a:moveTo>
                  <a:pt x="60698" y="11362"/>
                </a:moveTo>
                <a:lnTo>
                  <a:pt x="60698" y="11362"/>
                </a:lnTo>
                <a:cubicBezTo>
                  <a:pt x="33743" y="11362"/>
                  <a:pt x="11181" y="33887"/>
                  <a:pt x="11181" y="60598"/>
                </a:cubicBezTo>
                <a:cubicBezTo>
                  <a:pt x="11181" y="87508"/>
                  <a:pt x="33743" y="108637"/>
                  <a:pt x="60698" y="108637"/>
                </a:cubicBezTo>
                <a:cubicBezTo>
                  <a:pt x="87454" y="108637"/>
                  <a:pt x="108618" y="87508"/>
                  <a:pt x="108618" y="60598"/>
                </a:cubicBezTo>
                <a:cubicBezTo>
                  <a:pt x="108618" y="33887"/>
                  <a:pt x="87454" y="11362"/>
                  <a:pt x="60698" y="11362"/>
                </a:cubicBezTo>
                <a:close/>
                <a:moveTo>
                  <a:pt x="78868" y="73355"/>
                </a:moveTo>
                <a:lnTo>
                  <a:pt x="78868" y="73355"/>
                </a:lnTo>
                <a:cubicBezTo>
                  <a:pt x="78868" y="76146"/>
                  <a:pt x="76073" y="78936"/>
                  <a:pt x="73277" y="78936"/>
                </a:cubicBezTo>
                <a:cubicBezTo>
                  <a:pt x="70482" y="78936"/>
                  <a:pt x="67687" y="76146"/>
                  <a:pt x="67687" y="73355"/>
                </a:cubicBezTo>
                <a:cubicBezTo>
                  <a:pt x="67687" y="64983"/>
                  <a:pt x="67687" y="64983"/>
                  <a:pt x="67687" y="64983"/>
                </a:cubicBezTo>
                <a:cubicBezTo>
                  <a:pt x="50715" y="77541"/>
                  <a:pt x="50715" y="77541"/>
                  <a:pt x="50715" y="77541"/>
                </a:cubicBezTo>
                <a:cubicBezTo>
                  <a:pt x="49317" y="78936"/>
                  <a:pt x="47920" y="78936"/>
                  <a:pt x="46522" y="78936"/>
                </a:cubicBezTo>
                <a:cubicBezTo>
                  <a:pt x="43727" y="78936"/>
                  <a:pt x="40732" y="76146"/>
                  <a:pt x="40732" y="73355"/>
                </a:cubicBezTo>
                <a:cubicBezTo>
                  <a:pt x="40732" y="46644"/>
                  <a:pt x="40732" y="46644"/>
                  <a:pt x="40732" y="46644"/>
                </a:cubicBezTo>
                <a:cubicBezTo>
                  <a:pt x="40732" y="43853"/>
                  <a:pt x="43727" y="40863"/>
                  <a:pt x="46522" y="40863"/>
                </a:cubicBezTo>
                <a:cubicBezTo>
                  <a:pt x="47920" y="40863"/>
                  <a:pt x="49317" y="42458"/>
                  <a:pt x="50715" y="42458"/>
                </a:cubicBezTo>
                <a:cubicBezTo>
                  <a:pt x="67687" y="55016"/>
                  <a:pt x="67687" y="55016"/>
                  <a:pt x="67687" y="55016"/>
                </a:cubicBezTo>
                <a:cubicBezTo>
                  <a:pt x="67687" y="46644"/>
                  <a:pt x="67687" y="46644"/>
                  <a:pt x="67687" y="46644"/>
                </a:cubicBezTo>
                <a:cubicBezTo>
                  <a:pt x="67687" y="43853"/>
                  <a:pt x="70482" y="40863"/>
                  <a:pt x="73277" y="40863"/>
                </a:cubicBezTo>
                <a:cubicBezTo>
                  <a:pt x="76073" y="40863"/>
                  <a:pt x="78868" y="43853"/>
                  <a:pt x="78868" y="46644"/>
                </a:cubicBezTo>
                <a:cubicBezTo>
                  <a:pt x="78868" y="73355"/>
                  <a:pt x="78868" y="73355"/>
                  <a:pt x="78868" y="73355"/>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76" name="Shape 4778"/>
          <p:cNvSpPr>
            <a:spLocks/>
          </p:cNvSpPr>
          <p:nvPr/>
        </p:nvSpPr>
        <p:spPr bwMode="auto">
          <a:xfrm>
            <a:off x="9564688" y="1784350"/>
            <a:ext cx="292100" cy="290513"/>
          </a:xfrm>
          <a:custGeom>
            <a:avLst/>
            <a:gdLst>
              <a:gd name="T0" fmla="*/ 59901 w 120000"/>
              <a:gd name="T1" fmla="*/ 119800 h 120000"/>
              <a:gd name="T2" fmla="*/ 59901 w 120000"/>
              <a:gd name="T3" fmla="*/ 119800 h 120000"/>
              <a:gd name="T4" fmla="*/ 0 w 120000"/>
              <a:gd name="T5" fmla="*/ 60598 h 120000"/>
              <a:gd name="T6" fmla="*/ 59901 w 120000"/>
              <a:gd name="T7" fmla="*/ 0 h 120000"/>
              <a:gd name="T8" fmla="*/ 119802 w 120000"/>
              <a:gd name="T9" fmla="*/ 60598 h 120000"/>
              <a:gd name="T10" fmla="*/ 59901 w 120000"/>
              <a:gd name="T11" fmla="*/ 119800 h 120000"/>
              <a:gd name="T12" fmla="*/ 59901 w 120000"/>
              <a:gd name="T13" fmla="*/ 11362 h 120000"/>
              <a:gd name="T14" fmla="*/ 59901 w 120000"/>
              <a:gd name="T15" fmla="*/ 11362 h 120000"/>
              <a:gd name="T16" fmla="*/ 11231 w 120000"/>
              <a:gd name="T17" fmla="*/ 60598 h 120000"/>
              <a:gd name="T18" fmla="*/ 59901 w 120000"/>
              <a:gd name="T19" fmla="*/ 108637 h 120000"/>
              <a:gd name="T20" fmla="*/ 108768 w 120000"/>
              <a:gd name="T21" fmla="*/ 60598 h 120000"/>
              <a:gd name="T22" fmla="*/ 59901 w 120000"/>
              <a:gd name="T23" fmla="*/ 11362 h 120000"/>
              <a:gd name="T24" fmla="*/ 85123 w 120000"/>
              <a:gd name="T25" fmla="*/ 64983 h 120000"/>
              <a:gd name="T26" fmla="*/ 85123 w 120000"/>
              <a:gd name="T27" fmla="*/ 64983 h 120000"/>
              <a:gd name="T28" fmla="*/ 66995 w 120000"/>
              <a:gd name="T29" fmla="*/ 77541 h 120000"/>
              <a:gd name="T30" fmla="*/ 64236 w 120000"/>
              <a:gd name="T31" fmla="*/ 78936 h 120000"/>
              <a:gd name="T32" fmla="*/ 58522 w 120000"/>
              <a:gd name="T33" fmla="*/ 73355 h 120000"/>
              <a:gd name="T34" fmla="*/ 58522 w 120000"/>
              <a:gd name="T35" fmla="*/ 66378 h 120000"/>
              <a:gd name="T36" fmla="*/ 40394 w 120000"/>
              <a:gd name="T37" fmla="*/ 77541 h 120000"/>
              <a:gd name="T38" fmla="*/ 37635 w 120000"/>
              <a:gd name="T39" fmla="*/ 78936 h 120000"/>
              <a:gd name="T40" fmla="*/ 32118 w 120000"/>
              <a:gd name="T41" fmla="*/ 73355 h 120000"/>
              <a:gd name="T42" fmla="*/ 32118 w 120000"/>
              <a:gd name="T43" fmla="*/ 46644 h 120000"/>
              <a:gd name="T44" fmla="*/ 37635 w 120000"/>
              <a:gd name="T45" fmla="*/ 40863 h 120000"/>
              <a:gd name="T46" fmla="*/ 40394 w 120000"/>
              <a:gd name="T47" fmla="*/ 42458 h 120000"/>
              <a:gd name="T48" fmla="*/ 58522 w 120000"/>
              <a:gd name="T49" fmla="*/ 55016 h 120000"/>
              <a:gd name="T50" fmla="*/ 58522 w 120000"/>
              <a:gd name="T51" fmla="*/ 46644 h 120000"/>
              <a:gd name="T52" fmla="*/ 64236 w 120000"/>
              <a:gd name="T53" fmla="*/ 40863 h 120000"/>
              <a:gd name="T54" fmla="*/ 66995 w 120000"/>
              <a:gd name="T55" fmla="*/ 42458 h 120000"/>
              <a:gd name="T56" fmla="*/ 85123 w 120000"/>
              <a:gd name="T57" fmla="*/ 55016 h 120000"/>
              <a:gd name="T58" fmla="*/ 87881 w 120000"/>
              <a:gd name="T59" fmla="*/ 60598 h 120000"/>
              <a:gd name="T60" fmla="*/ 85123 w 120000"/>
              <a:gd name="T61" fmla="*/ 64983 h 120000"/>
              <a:gd name="T62" fmla="*/ 0 w 120000"/>
              <a:gd name="T63" fmla="*/ 0 h 120000"/>
              <a:gd name="T64" fmla="*/ 120000 w 120000"/>
              <a:gd name="T6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T62" t="T63" r="T64" b="T65"/>
            <a:pathLst>
              <a:path w="120000" h="120000" extrusionOk="0">
                <a:moveTo>
                  <a:pt x="59901" y="119800"/>
                </a:moveTo>
                <a:lnTo>
                  <a:pt x="59901" y="119800"/>
                </a:lnTo>
                <a:cubicBezTo>
                  <a:pt x="26600" y="119800"/>
                  <a:pt x="0" y="93089"/>
                  <a:pt x="0" y="60598"/>
                </a:cubicBezTo>
                <a:cubicBezTo>
                  <a:pt x="0" y="26910"/>
                  <a:pt x="26600" y="0"/>
                  <a:pt x="59901" y="0"/>
                </a:cubicBezTo>
                <a:cubicBezTo>
                  <a:pt x="93399" y="0"/>
                  <a:pt x="119802" y="26910"/>
                  <a:pt x="119802" y="60598"/>
                </a:cubicBezTo>
                <a:cubicBezTo>
                  <a:pt x="119802" y="93089"/>
                  <a:pt x="93399" y="119800"/>
                  <a:pt x="59901" y="119800"/>
                </a:cubicBezTo>
                <a:close/>
                <a:moveTo>
                  <a:pt x="59901" y="11362"/>
                </a:moveTo>
                <a:lnTo>
                  <a:pt x="59901" y="11362"/>
                </a:lnTo>
                <a:cubicBezTo>
                  <a:pt x="33497" y="11362"/>
                  <a:pt x="11231" y="33887"/>
                  <a:pt x="11231" y="60598"/>
                </a:cubicBezTo>
                <a:cubicBezTo>
                  <a:pt x="11231" y="87508"/>
                  <a:pt x="33497" y="108637"/>
                  <a:pt x="59901" y="108637"/>
                </a:cubicBezTo>
                <a:cubicBezTo>
                  <a:pt x="86502" y="108637"/>
                  <a:pt x="108768" y="87508"/>
                  <a:pt x="108768" y="60598"/>
                </a:cubicBezTo>
                <a:cubicBezTo>
                  <a:pt x="108768" y="33887"/>
                  <a:pt x="86502" y="11362"/>
                  <a:pt x="59901" y="11362"/>
                </a:cubicBezTo>
                <a:close/>
                <a:moveTo>
                  <a:pt x="85123" y="64983"/>
                </a:moveTo>
                <a:lnTo>
                  <a:pt x="85123" y="64983"/>
                </a:lnTo>
                <a:cubicBezTo>
                  <a:pt x="66995" y="77541"/>
                  <a:pt x="66995" y="77541"/>
                  <a:pt x="66995" y="77541"/>
                </a:cubicBezTo>
                <a:cubicBezTo>
                  <a:pt x="65615" y="78936"/>
                  <a:pt x="65615" y="78936"/>
                  <a:pt x="64236" y="78936"/>
                </a:cubicBezTo>
                <a:cubicBezTo>
                  <a:pt x="59901" y="78936"/>
                  <a:pt x="58522" y="76146"/>
                  <a:pt x="58522" y="73355"/>
                </a:cubicBezTo>
                <a:cubicBezTo>
                  <a:pt x="58522" y="66378"/>
                  <a:pt x="58522" y="66378"/>
                  <a:pt x="58522" y="66378"/>
                </a:cubicBezTo>
                <a:cubicBezTo>
                  <a:pt x="40394" y="77541"/>
                  <a:pt x="40394" y="77541"/>
                  <a:pt x="40394" y="77541"/>
                </a:cubicBezTo>
                <a:cubicBezTo>
                  <a:pt x="40394" y="78936"/>
                  <a:pt x="39014" y="78936"/>
                  <a:pt x="37635" y="78936"/>
                </a:cubicBezTo>
                <a:cubicBezTo>
                  <a:pt x="34876" y="78936"/>
                  <a:pt x="32118" y="76146"/>
                  <a:pt x="32118" y="73355"/>
                </a:cubicBezTo>
                <a:cubicBezTo>
                  <a:pt x="32118" y="46644"/>
                  <a:pt x="32118" y="46644"/>
                  <a:pt x="32118" y="46644"/>
                </a:cubicBezTo>
                <a:cubicBezTo>
                  <a:pt x="32118" y="43853"/>
                  <a:pt x="34876" y="40863"/>
                  <a:pt x="37635" y="40863"/>
                </a:cubicBezTo>
                <a:cubicBezTo>
                  <a:pt x="39014" y="40863"/>
                  <a:pt x="40394" y="42458"/>
                  <a:pt x="40394" y="42458"/>
                </a:cubicBezTo>
                <a:cubicBezTo>
                  <a:pt x="58522" y="55016"/>
                  <a:pt x="58522" y="55016"/>
                  <a:pt x="58522" y="55016"/>
                </a:cubicBezTo>
                <a:cubicBezTo>
                  <a:pt x="58522" y="46644"/>
                  <a:pt x="58522" y="46644"/>
                  <a:pt x="58522" y="46644"/>
                </a:cubicBezTo>
                <a:cubicBezTo>
                  <a:pt x="58522" y="43853"/>
                  <a:pt x="59901" y="40863"/>
                  <a:pt x="64236" y="40863"/>
                </a:cubicBezTo>
                <a:cubicBezTo>
                  <a:pt x="65615" y="40863"/>
                  <a:pt x="65615" y="42458"/>
                  <a:pt x="66995" y="42458"/>
                </a:cubicBezTo>
                <a:cubicBezTo>
                  <a:pt x="85123" y="55016"/>
                  <a:pt x="85123" y="55016"/>
                  <a:pt x="85123" y="55016"/>
                </a:cubicBezTo>
                <a:cubicBezTo>
                  <a:pt x="86502" y="56411"/>
                  <a:pt x="87881" y="57807"/>
                  <a:pt x="87881" y="60598"/>
                </a:cubicBezTo>
                <a:cubicBezTo>
                  <a:pt x="87881" y="61993"/>
                  <a:pt x="86502" y="63388"/>
                  <a:pt x="85123" y="64983"/>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77" name="Shape 4780"/>
          <p:cNvSpPr>
            <a:spLocks/>
          </p:cNvSpPr>
          <p:nvPr/>
        </p:nvSpPr>
        <p:spPr bwMode="auto">
          <a:xfrm>
            <a:off x="8553450" y="1784350"/>
            <a:ext cx="290513" cy="290513"/>
          </a:xfrm>
          <a:custGeom>
            <a:avLst/>
            <a:gdLst>
              <a:gd name="T0" fmla="*/ 59202 w 120000"/>
              <a:gd name="T1" fmla="*/ 119800 h 120000"/>
              <a:gd name="T2" fmla="*/ 59202 w 120000"/>
              <a:gd name="T3" fmla="*/ 119800 h 120000"/>
              <a:gd name="T4" fmla="*/ 0 w 120000"/>
              <a:gd name="T5" fmla="*/ 60598 h 120000"/>
              <a:gd name="T6" fmla="*/ 59202 w 120000"/>
              <a:gd name="T7" fmla="*/ 0 h 120000"/>
              <a:gd name="T8" fmla="*/ 119800 w 120000"/>
              <a:gd name="T9" fmla="*/ 60598 h 120000"/>
              <a:gd name="T10" fmla="*/ 59202 w 120000"/>
              <a:gd name="T11" fmla="*/ 119800 h 120000"/>
              <a:gd name="T12" fmla="*/ 59202 w 120000"/>
              <a:gd name="T13" fmla="*/ 11362 h 120000"/>
              <a:gd name="T14" fmla="*/ 59202 w 120000"/>
              <a:gd name="T15" fmla="*/ 11362 h 120000"/>
              <a:gd name="T16" fmla="*/ 11362 w 120000"/>
              <a:gd name="T17" fmla="*/ 60598 h 120000"/>
              <a:gd name="T18" fmla="*/ 59202 w 120000"/>
              <a:gd name="T19" fmla="*/ 108637 h 120000"/>
              <a:gd name="T20" fmla="*/ 108438 w 120000"/>
              <a:gd name="T21" fmla="*/ 60598 h 120000"/>
              <a:gd name="T22" fmla="*/ 59202 w 120000"/>
              <a:gd name="T23" fmla="*/ 11362 h 120000"/>
              <a:gd name="T24" fmla="*/ 76146 w 120000"/>
              <a:gd name="T25" fmla="*/ 74750 h 120000"/>
              <a:gd name="T26" fmla="*/ 76146 w 120000"/>
              <a:gd name="T27" fmla="*/ 74750 h 120000"/>
              <a:gd name="T28" fmla="*/ 70564 w 120000"/>
              <a:gd name="T29" fmla="*/ 80332 h 120000"/>
              <a:gd name="T30" fmla="*/ 64784 w 120000"/>
              <a:gd name="T31" fmla="*/ 74750 h 120000"/>
              <a:gd name="T32" fmla="*/ 64784 w 120000"/>
              <a:gd name="T33" fmla="*/ 45249 h 120000"/>
              <a:gd name="T34" fmla="*/ 70564 w 120000"/>
              <a:gd name="T35" fmla="*/ 39468 h 120000"/>
              <a:gd name="T36" fmla="*/ 76146 w 120000"/>
              <a:gd name="T37" fmla="*/ 45249 h 120000"/>
              <a:gd name="T38" fmla="*/ 76146 w 120000"/>
              <a:gd name="T39" fmla="*/ 74750 h 120000"/>
              <a:gd name="T40" fmla="*/ 53621 w 120000"/>
              <a:gd name="T41" fmla="*/ 74750 h 120000"/>
              <a:gd name="T42" fmla="*/ 53621 w 120000"/>
              <a:gd name="T43" fmla="*/ 74750 h 120000"/>
              <a:gd name="T44" fmla="*/ 47840 w 120000"/>
              <a:gd name="T45" fmla="*/ 80332 h 120000"/>
              <a:gd name="T46" fmla="*/ 42259 w 120000"/>
              <a:gd name="T47" fmla="*/ 74750 h 120000"/>
              <a:gd name="T48" fmla="*/ 42259 w 120000"/>
              <a:gd name="T49" fmla="*/ 45249 h 120000"/>
              <a:gd name="T50" fmla="*/ 47840 w 120000"/>
              <a:gd name="T51" fmla="*/ 39468 h 120000"/>
              <a:gd name="T52" fmla="*/ 53621 w 120000"/>
              <a:gd name="T53" fmla="*/ 45249 h 120000"/>
              <a:gd name="T54" fmla="*/ 53621 w 120000"/>
              <a:gd name="T55" fmla="*/ 74750 h 120000"/>
              <a:gd name="T56" fmla="*/ 0 w 120000"/>
              <a:gd name="T57" fmla="*/ 0 h 120000"/>
              <a:gd name="T58" fmla="*/ 120000 w 120000"/>
              <a:gd name="T5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T56" t="T57" r="T58" b="T59"/>
            <a:pathLst>
              <a:path w="120000" h="120000" extrusionOk="0">
                <a:moveTo>
                  <a:pt x="59202" y="119800"/>
                </a:moveTo>
                <a:lnTo>
                  <a:pt x="59202" y="119800"/>
                </a:lnTo>
                <a:cubicBezTo>
                  <a:pt x="26910" y="119800"/>
                  <a:pt x="0" y="93089"/>
                  <a:pt x="0" y="60598"/>
                </a:cubicBezTo>
                <a:cubicBezTo>
                  <a:pt x="0" y="26910"/>
                  <a:pt x="26910" y="0"/>
                  <a:pt x="59202" y="0"/>
                </a:cubicBezTo>
                <a:cubicBezTo>
                  <a:pt x="93089" y="0"/>
                  <a:pt x="119800" y="26910"/>
                  <a:pt x="119800" y="60598"/>
                </a:cubicBezTo>
                <a:cubicBezTo>
                  <a:pt x="119800" y="93089"/>
                  <a:pt x="93089" y="119800"/>
                  <a:pt x="59202" y="119800"/>
                </a:cubicBezTo>
                <a:close/>
                <a:moveTo>
                  <a:pt x="59202" y="11362"/>
                </a:moveTo>
                <a:lnTo>
                  <a:pt x="59202" y="11362"/>
                </a:lnTo>
                <a:cubicBezTo>
                  <a:pt x="32491" y="11362"/>
                  <a:pt x="11362" y="33887"/>
                  <a:pt x="11362" y="60598"/>
                </a:cubicBezTo>
                <a:cubicBezTo>
                  <a:pt x="11362" y="87508"/>
                  <a:pt x="32491" y="108637"/>
                  <a:pt x="59202" y="108637"/>
                </a:cubicBezTo>
                <a:cubicBezTo>
                  <a:pt x="85913" y="108637"/>
                  <a:pt x="108438" y="87508"/>
                  <a:pt x="108438" y="60598"/>
                </a:cubicBezTo>
                <a:cubicBezTo>
                  <a:pt x="108438" y="33887"/>
                  <a:pt x="85913" y="11362"/>
                  <a:pt x="59202" y="11362"/>
                </a:cubicBezTo>
                <a:close/>
                <a:moveTo>
                  <a:pt x="76146" y="74750"/>
                </a:moveTo>
                <a:lnTo>
                  <a:pt x="76146" y="74750"/>
                </a:lnTo>
                <a:cubicBezTo>
                  <a:pt x="76146" y="78936"/>
                  <a:pt x="74750" y="80332"/>
                  <a:pt x="70564" y="80332"/>
                </a:cubicBezTo>
                <a:cubicBezTo>
                  <a:pt x="67774" y="80332"/>
                  <a:pt x="64784" y="78936"/>
                  <a:pt x="64784" y="74750"/>
                </a:cubicBezTo>
                <a:cubicBezTo>
                  <a:pt x="64784" y="45249"/>
                  <a:pt x="64784" y="45249"/>
                  <a:pt x="64784" y="45249"/>
                </a:cubicBezTo>
                <a:cubicBezTo>
                  <a:pt x="64784" y="42458"/>
                  <a:pt x="67774" y="39468"/>
                  <a:pt x="70564" y="39468"/>
                </a:cubicBezTo>
                <a:cubicBezTo>
                  <a:pt x="74750" y="39468"/>
                  <a:pt x="76146" y="42458"/>
                  <a:pt x="76146" y="45249"/>
                </a:cubicBezTo>
                <a:cubicBezTo>
                  <a:pt x="76146" y="74750"/>
                  <a:pt x="76146" y="74750"/>
                  <a:pt x="76146" y="74750"/>
                </a:cubicBezTo>
                <a:close/>
                <a:moveTo>
                  <a:pt x="53621" y="74750"/>
                </a:moveTo>
                <a:lnTo>
                  <a:pt x="53621" y="74750"/>
                </a:lnTo>
                <a:cubicBezTo>
                  <a:pt x="53621" y="78936"/>
                  <a:pt x="52225" y="80332"/>
                  <a:pt x="47840" y="80332"/>
                </a:cubicBezTo>
                <a:cubicBezTo>
                  <a:pt x="45049" y="80332"/>
                  <a:pt x="42259" y="78936"/>
                  <a:pt x="42259" y="74750"/>
                </a:cubicBezTo>
                <a:cubicBezTo>
                  <a:pt x="42259" y="45249"/>
                  <a:pt x="42259" y="45249"/>
                  <a:pt x="42259" y="45249"/>
                </a:cubicBezTo>
                <a:cubicBezTo>
                  <a:pt x="42259" y="42458"/>
                  <a:pt x="45049" y="39468"/>
                  <a:pt x="47840" y="39468"/>
                </a:cubicBezTo>
                <a:cubicBezTo>
                  <a:pt x="52225" y="39468"/>
                  <a:pt x="53621" y="42458"/>
                  <a:pt x="53621" y="45249"/>
                </a:cubicBezTo>
                <a:cubicBezTo>
                  <a:pt x="53621" y="74750"/>
                  <a:pt x="53621" y="74750"/>
                  <a:pt x="53621" y="7475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78" name="Shape 4782"/>
          <p:cNvSpPr>
            <a:spLocks/>
          </p:cNvSpPr>
          <p:nvPr/>
        </p:nvSpPr>
        <p:spPr bwMode="auto">
          <a:xfrm>
            <a:off x="7540625" y="1784350"/>
            <a:ext cx="288925" cy="290513"/>
          </a:xfrm>
          <a:custGeom>
            <a:avLst/>
            <a:gdLst>
              <a:gd name="T0" fmla="*/ 60598 w 120000"/>
              <a:gd name="T1" fmla="*/ 119800 h 120000"/>
              <a:gd name="T2" fmla="*/ 60598 w 120000"/>
              <a:gd name="T3" fmla="*/ 119800 h 120000"/>
              <a:gd name="T4" fmla="*/ 0 w 120000"/>
              <a:gd name="T5" fmla="*/ 60598 h 120000"/>
              <a:gd name="T6" fmla="*/ 60598 w 120000"/>
              <a:gd name="T7" fmla="*/ 0 h 120000"/>
              <a:gd name="T8" fmla="*/ 119800 w 120000"/>
              <a:gd name="T9" fmla="*/ 60598 h 120000"/>
              <a:gd name="T10" fmla="*/ 60598 w 120000"/>
              <a:gd name="T11" fmla="*/ 119800 h 120000"/>
              <a:gd name="T12" fmla="*/ 60598 w 120000"/>
              <a:gd name="T13" fmla="*/ 11362 h 120000"/>
              <a:gd name="T14" fmla="*/ 60598 w 120000"/>
              <a:gd name="T15" fmla="*/ 11362 h 120000"/>
              <a:gd name="T16" fmla="*/ 11362 w 120000"/>
              <a:gd name="T17" fmla="*/ 60598 h 120000"/>
              <a:gd name="T18" fmla="*/ 60598 w 120000"/>
              <a:gd name="T19" fmla="*/ 108637 h 120000"/>
              <a:gd name="T20" fmla="*/ 108438 w 120000"/>
              <a:gd name="T21" fmla="*/ 60598 h 120000"/>
              <a:gd name="T22" fmla="*/ 60598 w 120000"/>
              <a:gd name="T23" fmla="*/ 11362 h 120000"/>
              <a:gd name="T24" fmla="*/ 77541 w 120000"/>
              <a:gd name="T25" fmla="*/ 64983 h 120000"/>
              <a:gd name="T26" fmla="*/ 77541 w 120000"/>
              <a:gd name="T27" fmla="*/ 64983 h 120000"/>
              <a:gd name="T28" fmla="*/ 47840 w 120000"/>
              <a:gd name="T29" fmla="*/ 83122 h 120000"/>
              <a:gd name="T30" fmla="*/ 47840 w 120000"/>
              <a:gd name="T31" fmla="*/ 84518 h 120000"/>
              <a:gd name="T32" fmla="*/ 46445 w 120000"/>
              <a:gd name="T33" fmla="*/ 84518 h 120000"/>
              <a:gd name="T34" fmla="*/ 45049 w 120000"/>
              <a:gd name="T35" fmla="*/ 84518 h 120000"/>
              <a:gd name="T36" fmla="*/ 39468 w 120000"/>
              <a:gd name="T37" fmla="*/ 78936 h 120000"/>
              <a:gd name="T38" fmla="*/ 39468 w 120000"/>
              <a:gd name="T39" fmla="*/ 40863 h 120000"/>
              <a:gd name="T40" fmla="*/ 45049 w 120000"/>
              <a:gd name="T41" fmla="*/ 35282 h 120000"/>
              <a:gd name="T42" fmla="*/ 47840 w 120000"/>
              <a:gd name="T43" fmla="*/ 36677 h 120000"/>
              <a:gd name="T44" fmla="*/ 77541 w 120000"/>
              <a:gd name="T45" fmla="*/ 55016 h 120000"/>
              <a:gd name="T46" fmla="*/ 80332 w 120000"/>
              <a:gd name="T47" fmla="*/ 60598 h 120000"/>
              <a:gd name="T48" fmla="*/ 77541 w 120000"/>
              <a:gd name="T49" fmla="*/ 64983 h 120000"/>
              <a:gd name="T50" fmla="*/ 0 w 120000"/>
              <a:gd name="T51" fmla="*/ 0 h 120000"/>
              <a:gd name="T52" fmla="*/ 120000 w 120000"/>
              <a:gd name="T5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T50" t="T51" r="T52" b="T53"/>
            <a:pathLst>
              <a:path w="120000" h="120000" extrusionOk="0">
                <a:moveTo>
                  <a:pt x="60598" y="119800"/>
                </a:moveTo>
                <a:lnTo>
                  <a:pt x="60598" y="119800"/>
                </a:lnTo>
                <a:cubicBezTo>
                  <a:pt x="26710" y="119800"/>
                  <a:pt x="0" y="93089"/>
                  <a:pt x="0" y="60598"/>
                </a:cubicBezTo>
                <a:cubicBezTo>
                  <a:pt x="0" y="26910"/>
                  <a:pt x="26710" y="0"/>
                  <a:pt x="60598" y="0"/>
                </a:cubicBezTo>
                <a:cubicBezTo>
                  <a:pt x="93089" y="0"/>
                  <a:pt x="119800" y="26910"/>
                  <a:pt x="119800" y="60598"/>
                </a:cubicBezTo>
                <a:cubicBezTo>
                  <a:pt x="119800" y="93089"/>
                  <a:pt x="93089" y="119800"/>
                  <a:pt x="60598" y="119800"/>
                </a:cubicBezTo>
                <a:close/>
                <a:moveTo>
                  <a:pt x="60598" y="11362"/>
                </a:moveTo>
                <a:lnTo>
                  <a:pt x="60598" y="11362"/>
                </a:lnTo>
                <a:cubicBezTo>
                  <a:pt x="33887" y="11362"/>
                  <a:pt x="11362" y="33887"/>
                  <a:pt x="11362" y="60598"/>
                </a:cubicBezTo>
                <a:cubicBezTo>
                  <a:pt x="11362" y="87508"/>
                  <a:pt x="33887" y="108637"/>
                  <a:pt x="60598" y="108637"/>
                </a:cubicBezTo>
                <a:cubicBezTo>
                  <a:pt x="87308" y="108637"/>
                  <a:pt x="108438" y="87508"/>
                  <a:pt x="108438" y="60598"/>
                </a:cubicBezTo>
                <a:cubicBezTo>
                  <a:pt x="108438" y="33887"/>
                  <a:pt x="87308" y="11362"/>
                  <a:pt x="60598" y="11362"/>
                </a:cubicBezTo>
                <a:close/>
                <a:moveTo>
                  <a:pt x="77541" y="64983"/>
                </a:moveTo>
                <a:lnTo>
                  <a:pt x="77541" y="64983"/>
                </a:lnTo>
                <a:cubicBezTo>
                  <a:pt x="47840" y="83122"/>
                  <a:pt x="47840" y="83122"/>
                  <a:pt x="47840" y="83122"/>
                </a:cubicBezTo>
                <a:lnTo>
                  <a:pt x="47840" y="84518"/>
                </a:lnTo>
                <a:cubicBezTo>
                  <a:pt x="46445" y="84518"/>
                  <a:pt x="46445" y="84518"/>
                  <a:pt x="46445" y="84518"/>
                </a:cubicBezTo>
                <a:cubicBezTo>
                  <a:pt x="45049" y="84518"/>
                  <a:pt x="45049" y="84518"/>
                  <a:pt x="45049" y="84518"/>
                </a:cubicBezTo>
                <a:cubicBezTo>
                  <a:pt x="42259" y="84518"/>
                  <a:pt x="39468" y="81727"/>
                  <a:pt x="39468" y="78936"/>
                </a:cubicBezTo>
                <a:cubicBezTo>
                  <a:pt x="39468" y="40863"/>
                  <a:pt x="39468" y="40863"/>
                  <a:pt x="39468" y="40863"/>
                </a:cubicBezTo>
                <a:cubicBezTo>
                  <a:pt x="39468" y="38073"/>
                  <a:pt x="42259" y="35282"/>
                  <a:pt x="45049" y="35282"/>
                </a:cubicBezTo>
                <a:cubicBezTo>
                  <a:pt x="46445" y="35282"/>
                  <a:pt x="47840" y="36677"/>
                  <a:pt x="47840" y="36677"/>
                </a:cubicBezTo>
                <a:cubicBezTo>
                  <a:pt x="77541" y="55016"/>
                  <a:pt x="77541" y="55016"/>
                  <a:pt x="77541" y="55016"/>
                </a:cubicBezTo>
                <a:cubicBezTo>
                  <a:pt x="80332" y="56411"/>
                  <a:pt x="80332" y="57807"/>
                  <a:pt x="80332" y="60598"/>
                </a:cubicBezTo>
                <a:cubicBezTo>
                  <a:pt x="80332" y="61993"/>
                  <a:pt x="80332" y="63388"/>
                  <a:pt x="77541" y="64983"/>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79" name="Shape 4783"/>
          <p:cNvSpPr>
            <a:spLocks/>
          </p:cNvSpPr>
          <p:nvPr/>
        </p:nvSpPr>
        <p:spPr bwMode="auto">
          <a:xfrm>
            <a:off x="9613900" y="3735388"/>
            <a:ext cx="290513" cy="288925"/>
          </a:xfrm>
          <a:custGeom>
            <a:avLst/>
            <a:gdLst>
              <a:gd name="T0" fmla="*/ 59202 w 120000"/>
              <a:gd name="T1" fmla="*/ 119800 h 120000"/>
              <a:gd name="T2" fmla="*/ 59202 w 120000"/>
              <a:gd name="T3" fmla="*/ 119800 h 120000"/>
              <a:gd name="T4" fmla="*/ 0 w 120000"/>
              <a:gd name="T5" fmla="*/ 59202 h 120000"/>
              <a:gd name="T6" fmla="*/ 59202 w 120000"/>
              <a:gd name="T7" fmla="*/ 0 h 120000"/>
              <a:gd name="T8" fmla="*/ 119800 w 120000"/>
              <a:gd name="T9" fmla="*/ 59202 h 120000"/>
              <a:gd name="T10" fmla="*/ 59202 w 120000"/>
              <a:gd name="T11" fmla="*/ 119800 h 120000"/>
              <a:gd name="T12" fmla="*/ 59202 w 120000"/>
              <a:gd name="T13" fmla="*/ 11362 h 120000"/>
              <a:gd name="T14" fmla="*/ 59202 w 120000"/>
              <a:gd name="T15" fmla="*/ 11362 h 120000"/>
              <a:gd name="T16" fmla="*/ 11362 w 120000"/>
              <a:gd name="T17" fmla="*/ 59202 h 120000"/>
              <a:gd name="T18" fmla="*/ 59202 w 120000"/>
              <a:gd name="T19" fmla="*/ 108438 h 120000"/>
              <a:gd name="T20" fmla="*/ 108438 w 120000"/>
              <a:gd name="T21" fmla="*/ 59202 h 120000"/>
              <a:gd name="T22" fmla="*/ 59202 w 120000"/>
              <a:gd name="T23" fmla="*/ 11362 h 120000"/>
              <a:gd name="T24" fmla="*/ 0 w 120000"/>
              <a:gd name="T25" fmla="*/ 0 h 120000"/>
              <a:gd name="T26" fmla="*/ 120000 w 120000"/>
              <a:gd name="T2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T24" t="T25" r="T26" b="T27"/>
            <a:pathLst>
              <a:path w="120000" h="120000" extrusionOk="0">
                <a:moveTo>
                  <a:pt x="59202" y="119800"/>
                </a:moveTo>
                <a:lnTo>
                  <a:pt x="59202" y="119800"/>
                </a:lnTo>
                <a:cubicBezTo>
                  <a:pt x="26710" y="119800"/>
                  <a:pt x="0" y="93089"/>
                  <a:pt x="0" y="59202"/>
                </a:cubicBezTo>
                <a:cubicBezTo>
                  <a:pt x="0" y="26910"/>
                  <a:pt x="26710" y="0"/>
                  <a:pt x="59202" y="0"/>
                </a:cubicBezTo>
                <a:cubicBezTo>
                  <a:pt x="92890" y="0"/>
                  <a:pt x="119800" y="26910"/>
                  <a:pt x="119800" y="59202"/>
                </a:cubicBezTo>
                <a:cubicBezTo>
                  <a:pt x="119800" y="93089"/>
                  <a:pt x="92890" y="119800"/>
                  <a:pt x="59202" y="119800"/>
                </a:cubicBezTo>
                <a:close/>
                <a:moveTo>
                  <a:pt x="59202" y="11362"/>
                </a:moveTo>
                <a:lnTo>
                  <a:pt x="59202" y="11362"/>
                </a:lnTo>
                <a:cubicBezTo>
                  <a:pt x="32491" y="11362"/>
                  <a:pt x="11362" y="32491"/>
                  <a:pt x="11362" y="59202"/>
                </a:cubicBezTo>
                <a:cubicBezTo>
                  <a:pt x="11362" y="85913"/>
                  <a:pt x="32491" y="108438"/>
                  <a:pt x="59202" y="108438"/>
                </a:cubicBezTo>
                <a:cubicBezTo>
                  <a:pt x="85913" y="108438"/>
                  <a:pt x="108438" y="85913"/>
                  <a:pt x="108438" y="59202"/>
                </a:cubicBezTo>
                <a:cubicBezTo>
                  <a:pt x="108438" y="32491"/>
                  <a:pt x="85913" y="11362"/>
                  <a:pt x="59202" y="1136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80" name="Shape 4785"/>
          <p:cNvSpPr>
            <a:spLocks/>
          </p:cNvSpPr>
          <p:nvPr/>
        </p:nvSpPr>
        <p:spPr bwMode="auto">
          <a:xfrm>
            <a:off x="8602663" y="3741738"/>
            <a:ext cx="280987" cy="273050"/>
          </a:xfrm>
          <a:custGeom>
            <a:avLst/>
            <a:gdLst>
              <a:gd name="T0" fmla="*/ 113877 w 120000"/>
              <a:gd name="T1" fmla="*/ 100317 h 120000"/>
              <a:gd name="T2" fmla="*/ 113877 w 120000"/>
              <a:gd name="T3" fmla="*/ 100317 h 120000"/>
              <a:gd name="T4" fmla="*/ 85102 w 120000"/>
              <a:gd name="T5" fmla="*/ 100317 h 120000"/>
              <a:gd name="T6" fmla="*/ 77959 w 120000"/>
              <a:gd name="T7" fmla="*/ 100317 h 120000"/>
              <a:gd name="T8" fmla="*/ 77959 w 120000"/>
              <a:gd name="T9" fmla="*/ 110687 h 120000"/>
              <a:gd name="T10" fmla="*/ 85102 w 120000"/>
              <a:gd name="T11" fmla="*/ 118306 h 120000"/>
              <a:gd name="T12" fmla="*/ 85102 w 120000"/>
              <a:gd name="T13" fmla="*/ 119788 h 120000"/>
              <a:gd name="T14" fmla="*/ 34489 w 120000"/>
              <a:gd name="T15" fmla="*/ 119788 h 120000"/>
              <a:gd name="T16" fmla="*/ 34489 w 120000"/>
              <a:gd name="T17" fmla="*/ 118306 h 120000"/>
              <a:gd name="T18" fmla="*/ 43265 w 120000"/>
              <a:gd name="T19" fmla="*/ 110687 h 120000"/>
              <a:gd name="T20" fmla="*/ 43265 w 120000"/>
              <a:gd name="T21" fmla="*/ 100317 h 120000"/>
              <a:gd name="T22" fmla="*/ 34489 w 120000"/>
              <a:gd name="T23" fmla="*/ 100317 h 120000"/>
              <a:gd name="T24" fmla="*/ 5714 w 120000"/>
              <a:gd name="T25" fmla="*/ 100317 h 120000"/>
              <a:gd name="T26" fmla="*/ 0 w 120000"/>
              <a:gd name="T27" fmla="*/ 94391 h 120000"/>
              <a:gd name="T28" fmla="*/ 0 w 120000"/>
              <a:gd name="T29" fmla="*/ 15026 h 120000"/>
              <a:gd name="T30" fmla="*/ 5714 w 120000"/>
              <a:gd name="T31" fmla="*/ 9100 h 120000"/>
              <a:gd name="T32" fmla="*/ 41836 w 120000"/>
              <a:gd name="T33" fmla="*/ 9100 h 120000"/>
              <a:gd name="T34" fmla="*/ 34489 w 120000"/>
              <a:gd name="T35" fmla="*/ 16507 h 120000"/>
              <a:gd name="T36" fmla="*/ 8571 w 120000"/>
              <a:gd name="T37" fmla="*/ 16507 h 120000"/>
              <a:gd name="T38" fmla="*/ 8571 w 120000"/>
              <a:gd name="T39" fmla="*/ 83809 h 120000"/>
              <a:gd name="T40" fmla="*/ 112448 w 120000"/>
              <a:gd name="T41" fmla="*/ 83809 h 120000"/>
              <a:gd name="T42" fmla="*/ 112448 w 120000"/>
              <a:gd name="T43" fmla="*/ 16507 h 120000"/>
              <a:gd name="T44" fmla="*/ 86530 w 120000"/>
              <a:gd name="T45" fmla="*/ 16507 h 120000"/>
              <a:gd name="T46" fmla="*/ 77959 w 120000"/>
              <a:gd name="T47" fmla="*/ 9100 h 120000"/>
              <a:gd name="T48" fmla="*/ 113877 w 120000"/>
              <a:gd name="T49" fmla="*/ 9100 h 120000"/>
              <a:gd name="T50" fmla="*/ 119795 w 120000"/>
              <a:gd name="T51" fmla="*/ 15026 h 120000"/>
              <a:gd name="T52" fmla="*/ 119795 w 120000"/>
              <a:gd name="T53" fmla="*/ 94391 h 120000"/>
              <a:gd name="T54" fmla="*/ 113877 w 120000"/>
              <a:gd name="T55" fmla="*/ 100317 h 120000"/>
              <a:gd name="T56" fmla="*/ 73469 w 120000"/>
              <a:gd name="T57" fmla="*/ 27089 h 120000"/>
              <a:gd name="T58" fmla="*/ 73469 w 120000"/>
              <a:gd name="T59" fmla="*/ 27089 h 120000"/>
              <a:gd name="T60" fmla="*/ 69183 w 120000"/>
              <a:gd name="T61" fmla="*/ 23915 h 120000"/>
              <a:gd name="T62" fmla="*/ 66326 w 120000"/>
              <a:gd name="T63" fmla="*/ 20952 h 120000"/>
              <a:gd name="T64" fmla="*/ 66326 w 120000"/>
              <a:gd name="T65" fmla="*/ 47830 h 120000"/>
              <a:gd name="T66" fmla="*/ 60612 w 120000"/>
              <a:gd name="T67" fmla="*/ 53968 h 120000"/>
              <a:gd name="T68" fmla="*/ 54897 w 120000"/>
              <a:gd name="T69" fmla="*/ 47830 h 120000"/>
              <a:gd name="T70" fmla="*/ 54897 w 120000"/>
              <a:gd name="T71" fmla="*/ 20952 h 120000"/>
              <a:gd name="T72" fmla="*/ 50408 w 120000"/>
              <a:gd name="T73" fmla="*/ 23915 h 120000"/>
              <a:gd name="T74" fmla="*/ 46122 w 120000"/>
              <a:gd name="T75" fmla="*/ 27089 h 120000"/>
              <a:gd name="T76" fmla="*/ 40408 w 120000"/>
              <a:gd name="T77" fmla="*/ 20952 h 120000"/>
              <a:gd name="T78" fmla="*/ 43265 w 120000"/>
              <a:gd name="T79" fmla="*/ 16507 h 120000"/>
              <a:gd name="T80" fmla="*/ 56326 w 120000"/>
              <a:gd name="T81" fmla="*/ 3174 h 120000"/>
              <a:gd name="T82" fmla="*/ 60612 w 120000"/>
              <a:gd name="T83" fmla="*/ 0 h 120000"/>
              <a:gd name="T84" fmla="*/ 63469 w 120000"/>
              <a:gd name="T85" fmla="*/ 3174 h 120000"/>
              <a:gd name="T86" fmla="*/ 77959 w 120000"/>
              <a:gd name="T87" fmla="*/ 16507 h 120000"/>
              <a:gd name="T88" fmla="*/ 79387 w 120000"/>
              <a:gd name="T89" fmla="*/ 20952 h 120000"/>
              <a:gd name="T90" fmla="*/ 73469 w 120000"/>
              <a:gd name="T91" fmla="*/ 27089 h 120000"/>
              <a:gd name="T92" fmla="*/ 0 w 120000"/>
              <a:gd name="T93" fmla="*/ 0 h 120000"/>
              <a:gd name="T94" fmla="*/ 120000 w 120000"/>
              <a:gd name="T9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T92" t="T93" r="T94" b="T95"/>
            <a:pathLst>
              <a:path w="120000" h="120000" extrusionOk="0">
                <a:moveTo>
                  <a:pt x="113877" y="100317"/>
                </a:moveTo>
                <a:lnTo>
                  <a:pt x="113877" y="100317"/>
                </a:lnTo>
                <a:cubicBezTo>
                  <a:pt x="85102" y="100317"/>
                  <a:pt x="85102" y="100317"/>
                  <a:pt x="85102" y="100317"/>
                </a:cubicBezTo>
                <a:cubicBezTo>
                  <a:pt x="77959" y="100317"/>
                  <a:pt x="77959" y="100317"/>
                  <a:pt x="77959" y="100317"/>
                </a:cubicBezTo>
                <a:cubicBezTo>
                  <a:pt x="77959" y="110687"/>
                  <a:pt x="77959" y="110687"/>
                  <a:pt x="77959" y="110687"/>
                </a:cubicBezTo>
                <a:cubicBezTo>
                  <a:pt x="85102" y="118306"/>
                  <a:pt x="85102" y="118306"/>
                  <a:pt x="85102" y="118306"/>
                </a:cubicBezTo>
                <a:cubicBezTo>
                  <a:pt x="85102" y="119788"/>
                  <a:pt x="85102" y="119788"/>
                  <a:pt x="85102" y="119788"/>
                </a:cubicBezTo>
                <a:cubicBezTo>
                  <a:pt x="34489" y="119788"/>
                  <a:pt x="34489" y="119788"/>
                  <a:pt x="34489" y="119788"/>
                </a:cubicBezTo>
                <a:cubicBezTo>
                  <a:pt x="34489" y="118306"/>
                  <a:pt x="34489" y="118306"/>
                  <a:pt x="34489" y="118306"/>
                </a:cubicBezTo>
                <a:cubicBezTo>
                  <a:pt x="43265" y="110687"/>
                  <a:pt x="43265" y="110687"/>
                  <a:pt x="43265" y="110687"/>
                </a:cubicBezTo>
                <a:cubicBezTo>
                  <a:pt x="43265" y="100317"/>
                  <a:pt x="43265" y="100317"/>
                  <a:pt x="43265" y="100317"/>
                </a:cubicBezTo>
                <a:cubicBezTo>
                  <a:pt x="34489" y="100317"/>
                  <a:pt x="34489" y="100317"/>
                  <a:pt x="34489" y="100317"/>
                </a:cubicBezTo>
                <a:cubicBezTo>
                  <a:pt x="5714" y="100317"/>
                  <a:pt x="5714" y="100317"/>
                  <a:pt x="5714" y="100317"/>
                </a:cubicBezTo>
                <a:cubicBezTo>
                  <a:pt x="2857" y="100317"/>
                  <a:pt x="0" y="97354"/>
                  <a:pt x="0" y="94391"/>
                </a:cubicBezTo>
                <a:cubicBezTo>
                  <a:pt x="0" y="15026"/>
                  <a:pt x="0" y="15026"/>
                  <a:pt x="0" y="15026"/>
                </a:cubicBezTo>
                <a:cubicBezTo>
                  <a:pt x="0" y="10582"/>
                  <a:pt x="2857" y="9100"/>
                  <a:pt x="5714" y="9100"/>
                </a:cubicBezTo>
                <a:cubicBezTo>
                  <a:pt x="41836" y="9100"/>
                  <a:pt x="41836" y="9100"/>
                  <a:pt x="41836" y="9100"/>
                </a:cubicBezTo>
                <a:cubicBezTo>
                  <a:pt x="34489" y="16507"/>
                  <a:pt x="34489" y="16507"/>
                  <a:pt x="34489" y="16507"/>
                </a:cubicBezTo>
                <a:cubicBezTo>
                  <a:pt x="8571" y="16507"/>
                  <a:pt x="8571" y="16507"/>
                  <a:pt x="8571" y="16507"/>
                </a:cubicBezTo>
                <a:cubicBezTo>
                  <a:pt x="8571" y="83809"/>
                  <a:pt x="8571" y="83809"/>
                  <a:pt x="8571" y="83809"/>
                </a:cubicBezTo>
                <a:cubicBezTo>
                  <a:pt x="112448" y="83809"/>
                  <a:pt x="112448" y="83809"/>
                  <a:pt x="112448" y="83809"/>
                </a:cubicBezTo>
                <a:cubicBezTo>
                  <a:pt x="112448" y="16507"/>
                  <a:pt x="112448" y="16507"/>
                  <a:pt x="112448" y="16507"/>
                </a:cubicBezTo>
                <a:cubicBezTo>
                  <a:pt x="86530" y="16507"/>
                  <a:pt x="86530" y="16507"/>
                  <a:pt x="86530" y="16507"/>
                </a:cubicBezTo>
                <a:cubicBezTo>
                  <a:pt x="77959" y="9100"/>
                  <a:pt x="77959" y="9100"/>
                  <a:pt x="77959" y="9100"/>
                </a:cubicBezTo>
                <a:cubicBezTo>
                  <a:pt x="113877" y="9100"/>
                  <a:pt x="113877" y="9100"/>
                  <a:pt x="113877" y="9100"/>
                </a:cubicBezTo>
                <a:cubicBezTo>
                  <a:pt x="116734" y="9100"/>
                  <a:pt x="119795" y="10582"/>
                  <a:pt x="119795" y="15026"/>
                </a:cubicBezTo>
                <a:cubicBezTo>
                  <a:pt x="119795" y="94391"/>
                  <a:pt x="119795" y="94391"/>
                  <a:pt x="119795" y="94391"/>
                </a:cubicBezTo>
                <a:cubicBezTo>
                  <a:pt x="119795" y="97354"/>
                  <a:pt x="116734" y="100317"/>
                  <a:pt x="113877" y="100317"/>
                </a:cubicBezTo>
                <a:close/>
                <a:moveTo>
                  <a:pt x="73469" y="27089"/>
                </a:moveTo>
                <a:lnTo>
                  <a:pt x="73469" y="27089"/>
                </a:lnTo>
                <a:cubicBezTo>
                  <a:pt x="72040" y="27089"/>
                  <a:pt x="70612" y="25608"/>
                  <a:pt x="69183" y="23915"/>
                </a:cubicBezTo>
                <a:cubicBezTo>
                  <a:pt x="66326" y="20952"/>
                  <a:pt x="66326" y="20952"/>
                  <a:pt x="66326" y="20952"/>
                </a:cubicBezTo>
                <a:cubicBezTo>
                  <a:pt x="66326" y="47830"/>
                  <a:pt x="66326" y="47830"/>
                  <a:pt x="66326" y="47830"/>
                </a:cubicBezTo>
                <a:cubicBezTo>
                  <a:pt x="66326" y="52486"/>
                  <a:pt x="63469" y="53968"/>
                  <a:pt x="60612" y="53968"/>
                </a:cubicBezTo>
                <a:cubicBezTo>
                  <a:pt x="56326" y="53968"/>
                  <a:pt x="54897" y="52486"/>
                  <a:pt x="54897" y="47830"/>
                </a:cubicBezTo>
                <a:cubicBezTo>
                  <a:pt x="54897" y="20952"/>
                  <a:pt x="54897" y="20952"/>
                  <a:pt x="54897" y="20952"/>
                </a:cubicBezTo>
                <a:cubicBezTo>
                  <a:pt x="50408" y="23915"/>
                  <a:pt x="50408" y="23915"/>
                  <a:pt x="50408" y="23915"/>
                </a:cubicBezTo>
                <a:cubicBezTo>
                  <a:pt x="48979" y="25608"/>
                  <a:pt x="47551" y="27089"/>
                  <a:pt x="46122" y="27089"/>
                </a:cubicBezTo>
                <a:cubicBezTo>
                  <a:pt x="43265" y="27089"/>
                  <a:pt x="40408" y="23915"/>
                  <a:pt x="40408" y="20952"/>
                </a:cubicBezTo>
                <a:cubicBezTo>
                  <a:pt x="40408" y="19470"/>
                  <a:pt x="41836" y="17989"/>
                  <a:pt x="43265" y="16507"/>
                </a:cubicBezTo>
                <a:cubicBezTo>
                  <a:pt x="56326" y="3174"/>
                  <a:pt x="56326" y="3174"/>
                  <a:pt x="56326" y="3174"/>
                </a:cubicBezTo>
                <a:cubicBezTo>
                  <a:pt x="57755" y="1693"/>
                  <a:pt x="59183" y="0"/>
                  <a:pt x="60612" y="0"/>
                </a:cubicBezTo>
                <a:cubicBezTo>
                  <a:pt x="62040" y="0"/>
                  <a:pt x="63469" y="1693"/>
                  <a:pt x="63469" y="3174"/>
                </a:cubicBezTo>
                <a:cubicBezTo>
                  <a:pt x="77959" y="16507"/>
                  <a:pt x="77959" y="16507"/>
                  <a:pt x="77959" y="16507"/>
                </a:cubicBezTo>
                <a:cubicBezTo>
                  <a:pt x="79387" y="17989"/>
                  <a:pt x="79387" y="19470"/>
                  <a:pt x="79387" y="20952"/>
                </a:cubicBezTo>
                <a:cubicBezTo>
                  <a:pt x="79387" y="23915"/>
                  <a:pt x="76530" y="27089"/>
                  <a:pt x="73469" y="27089"/>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81" name="Shape 4787"/>
          <p:cNvSpPr>
            <a:spLocks/>
          </p:cNvSpPr>
          <p:nvPr/>
        </p:nvSpPr>
        <p:spPr bwMode="auto">
          <a:xfrm>
            <a:off x="7593013" y="3760788"/>
            <a:ext cx="279400" cy="250825"/>
          </a:xfrm>
          <a:custGeom>
            <a:avLst/>
            <a:gdLst>
              <a:gd name="T0" fmla="*/ 114000 w 120000"/>
              <a:gd name="T1" fmla="*/ 98702 h 120000"/>
              <a:gd name="T2" fmla="*/ 114000 w 120000"/>
              <a:gd name="T3" fmla="*/ 98702 h 120000"/>
              <a:gd name="T4" fmla="*/ 84827 w 120000"/>
              <a:gd name="T5" fmla="*/ 98702 h 120000"/>
              <a:gd name="T6" fmla="*/ 77379 w 120000"/>
              <a:gd name="T7" fmla="*/ 98702 h 120000"/>
              <a:gd name="T8" fmla="*/ 77379 w 120000"/>
              <a:gd name="T9" fmla="*/ 109923 h 120000"/>
              <a:gd name="T10" fmla="*/ 84827 w 120000"/>
              <a:gd name="T11" fmla="*/ 118167 h 120000"/>
              <a:gd name="T12" fmla="*/ 84827 w 120000"/>
              <a:gd name="T13" fmla="*/ 119770 h 120000"/>
              <a:gd name="T14" fmla="*/ 34965 w 120000"/>
              <a:gd name="T15" fmla="*/ 119770 h 120000"/>
              <a:gd name="T16" fmla="*/ 34965 w 120000"/>
              <a:gd name="T17" fmla="*/ 118167 h 120000"/>
              <a:gd name="T18" fmla="*/ 42413 w 120000"/>
              <a:gd name="T19" fmla="*/ 109923 h 120000"/>
              <a:gd name="T20" fmla="*/ 42413 w 120000"/>
              <a:gd name="T21" fmla="*/ 98702 h 120000"/>
              <a:gd name="T22" fmla="*/ 34965 w 120000"/>
              <a:gd name="T23" fmla="*/ 98702 h 120000"/>
              <a:gd name="T24" fmla="*/ 5793 w 120000"/>
              <a:gd name="T25" fmla="*/ 98702 h 120000"/>
              <a:gd name="T26" fmla="*/ 0 w 120000"/>
              <a:gd name="T27" fmla="*/ 92290 h 120000"/>
              <a:gd name="T28" fmla="*/ 0 w 120000"/>
              <a:gd name="T29" fmla="*/ 6412 h 120000"/>
              <a:gd name="T30" fmla="*/ 5793 w 120000"/>
              <a:gd name="T31" fmla="*/ 0 h 120000"/>
              <a:gd name="T32" fmla="*/ 114000 w 120000"/>
              <a:gd name="T33" fmla="*/ 0 h 120000"/>
              <a:gd name="T34" fmla="*/ 119793 w 120000"/>
              <a:gd name="T35" fmla="*/ 6412 h 120000"/>
              <a:gd name="T36" fmla="*/ 119793 w 120000"/>
              <a:gd name="T37" fmla="*/ 92290 h 120000"/>
              <a:gd name="T38" fmla="*/ 114000 w 120000"/>
              <a:gd name="T39" fmla="*/ 98702 h 120000"/>
              <a:gd name="T40" fmla="*/ 112551 w 120000"/>
              <a:gd name="T41" fmla="*/ 8015 h 120000"/>
              <a:gd name="T42" fmla="*/ 112551 w 120000"/>
              <a:gd name="T43" fmla="*/ 8015 h 120000"/>
              <a:gd name="T44" fmla="*/ 7241 w 120000"/>
              <a:gd name="T45" fmla="*/ 8015 h 120000"/>
              <a:gd name="T46" fmla="*/ 7241 w 120000"/>
              <a:gd name="T47" fmla="*/ 80839 h 120000"/>
              <a:gd name="T48" fmla="*/ 112551 w 120000"/>
              <a:gd name="T49" fmla="*/ 80839 h 120000"/>
              <a:gd name="T50" fmla="*/ 112551 w 120000"/>
              <a:gd name="T51" fmla="*/ 8015 h 120000"/>
              <a:gd name="T52" fmla="*/ 48206 w 120000"/>
              <a:gd name="T53" fmla="*/ 25877 h 120000"/>
              <a:gd name="T54" fmla="*/ 48206 w 120000"/>
              <a:gd name="T55" fmla="*/ 25877 h 120000"/>
              <a:gd name="T56" fmla="*/ 52551 w 120000"/>
              <a:gd name="T57" fmla="*/ 27480 h 120000"/>
              <a:gd name="T58" fmla="*/ 60000 w 120000"/>
              <a:gd name="T59" fmla="*/ 35496 h 120000"/>
              <a:gd name="T60" fmla="*/ 67241 w 120000"/>
              <a:gd name="T61" fmla="*/ 27480 h 120000"/>
              <a:gd name="T62" fmla="*/ 71586 w 120000"/>
              <a:gd name="T63" fmla="*/ 25877 h 120000"/>
              <a:gd name="T64" fmla="*/ 77379 w 120000"/>
              <a:gd name="T65" fmla="*/ 32290 h 120000"/>
              <a:gd name="T66" fmla="*/ 75931 w 120000"/>
              <a:gd name="T67" fmla="*/ 35496 h 120000"/>
              <a:gd name="T68" fmla="*/ 68689 w 120000"/>
              <a:gd name="T69" fmla="*/ 45343 h 120000"/>
              <a:gd name="T70" fmla="*/ 75931 w 120000"/>
              <a:gd name="T71" fmla="*/ 53358 h 120000"/>
              <a:gd name="T72" fmla="*/ 77379 w 120000"/>
              <a:gd name="T73" fmla="*/ 58167 h 120000"/>
              <a:gd name="T74" fmla="*/ 71586 w 120000"/>
              <a:gd name="T75" fmla="*/ 64809 h 120000"/>
              <a:gd name="T76" fmla="*/ 67241 w 120000"/>
              <a:gd name="T77" fmla="*/ 61374 h 120000"/>
              <a:gd name="T78" fmla="*/ 60000 w 120000"/>
              <a:gd name="T79" fmla="*/ 53358 h 120000"/>
              <a:gd name="T80" fmla="*/ 52551 w 120000"/>
              <a:gd name="T81" fmla="*/ 61374 h 120000"/>
              <a:gd name="T82" fmla="*/ 48206 w 120000"/>
              <a:gd name="T83" fmla="*/ 64809 h 120000"/>
              <a:gd name="T84" fmla="*/ 42413 w 120000"/>
              <a:gd name="T85" fmla="*/ 58167 h 120000"/>
              <a:gd name="T86" fmla="*/ 43862 w 120000"/>
              <a:gd name="T87" fmla="*/ 53358 h 120000"/>
              <a:gd name="T88" fmla="*/ 51103 w 120000"/>
              <a:gd name="T89" fmla="*/ 45343 h 120000"/>
              <a:gd name="T90" fmla="*/ 43862 w 120000"/>
              <a:gd name="T91" fmla="*/ 35496 h 120000"/>
              <a:gd name="T92" fmla="*/ 42413 w 120000"/>
              <a:gd name="T93" fmla="*/ 32290 h 120000"/>
              <a:gd name="T94" fmla="*/ 48206 w 120000"/>
              <a:gd name="T95" fmla="*/ 25877 h 120000"/>
              <a:gd name="T96" fmla="*/ 0 w 120000"/>
              <a:gd name="T97" fmla="*/ 0 h 120000"/>
              <a:gd name="T98" fmla="*/ 120000 w 120000"/>
              <a:gd name="T9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T96" t="T97" r="T98" b="T99"/>
            <a:pathLst>
              <a:path w="120000" h="120000" extrusionOk="0">
                <a:moveTo>
                  <a:pt x="114000" y="98702"/>
                </a:moveTo>
                <a:lnTo>
                  <a:pt x="114000" y="98702"/>
                </a:lnTo>
                <a:cubicBezTo>
                  <a:pt x="84827" y="98702"/>
                  <a:pt x="84827" y="98702"/>
                  <a:pt x="84827" y="98702"/>
                </a:cubicBezTo>
                <a:cubicBezTo>
                  <a:pt x="77379" y="98702"/>
                  <a:pt x="77379" y="98702"/>
                  <a:pt x="77379" y="98702"/>
                </a:cubicBezTo>
                <a:cubicBezTo>
                  <a:pt x="77379" y="109923"/>
                  <a:pt x="77379" y="109923"/>
                  <a:pt x="77379" y="109923"/>
                </a:cubicBezTo>
                <a:cubicBezTo>
                  <a:pt x="84827" y="118167"/>
                  <a:pt x="84827" y="118167"/>
                  <a:pt x="84827" y="118167"/>
                </a:cubicBezTo>
                <a:cubicBezTo>
                  <a:pt x="84827" y="119770"/>
                  <a:pt x="84827" y="119770"/>
                  <a:pt x="84827" y="119770"/>
                </a:cubicBezTo>
                <a:cubicBezTo>
                  <a:pt x="34965" y="119770"/>
                  <a:pt x="34965" y="119770"/>
                  <a:pt x="34965" y="119770"/>
                </a:cubicBezTo>
                <a:cubicBezTo>
                  <a:pt x="34965" y="118167"/>
                  <a:pt x="34965" y="118167"/>
                  <a:pt x="34965" y="118167"/>
                </a:cubicBezTo>
                <a:cubicBezTo>
                  <a:pt x="42413" y="109923"/>
                  <a:pt x="42413" y="109923"/>
                  <a:pt x="42413" y="109923"/>
                </a:cubicBezTo>
                <a:cubicBezTo>
                  <a:pt x="42413" y="98702"/>
                  <a:pt x="42413" y="98702"/>
                  <a:pt x="42413" y="98702"/>
                </a:cubicBezTo>
                <a:cubicBezTo>
                  <a:pt x="34965" y="98702"/>
                  <a:pt x="34965" y="98702"/>
                  <a:pt x="34965" y="98702"/>
                </a:cubicBezTo>
                <a:cubicBezTo>
                  <a:pt x="5793" y="98702"/>
                  <a:pt x="5793" y="98702"/>
                  <a:pt x="5793" y="98702"/>
                </a:cubicBezTo>
                <a:cubicBezTo>
                  <a:pt x="1448" y="98702"/>
                  <a:pt x="0" y="95496"/>
                  <a:pt x="0" y="92290"/>
                </a:cubicBezTo>
                <a:cubicBezTo>
                  <a:pt x="0" y="6412"/>
                  <a:pt x="0" y="6412"/>
                  <a:pt x="0" y="6412"/>
                </a:cubicBezTo>
                <a:cubicBezTo>
                  <a:pt x="0" y="1603"/>
                  <a:pt x="1448" y="0"/>
                  <a:pt x="5793" y="0"/>
                </a:cubicBezTo>
                <a:cubicBezTo>
                  <a:pt x="114000" y="0"/>
                  <a:pt x="114000" y="0"/>
                  <a:pt x="114000" y="0"/>
                </a:cubicBezTo>
                <a:cubicBezTo>
                  <a:pt x="118344" y="0"/>
                  <a:pt x="119793" y="1603"/>
                  <a:pt x="119793" y="6412"/>
                </a:cubicBezTo>
                <a:cubicBezTo>
                  <a:pt x="119793" y="92290"/>
                  <a:pt x="119793" y="92290"/>
                  <a:pt x="119793" y="92290"/>
                </a:cubicBezTo>
                <a:cubicBezTo>
                  <a:pt x="119793" y="95496"/>
                  <a:pt x="118344" y="98702"/>
                  <a:pt x="114000" y="98702"/>
                </a:cubicBezTo>
                <a:close/>
                <a:moveTo>
                  <a:pt x="112551" y="8015"/>
                </a:moveTo>
                <a:lnTo>
                  <a:pt x="112551" y="8015"/>
                </a:lnTo>
                <a:cubicBezTo>
                  <a:pt x="7241" y="8015"/>
                  <a:pt x="7241" y="8015"/>
                  <a:pt x="7241" y="8015"/>
                </a:cubicBezTo>
                <a:cubicBezTo>
                  <a:pt x="7241" y="80839"/>
                  <a:pt x="7241" y="80839"/>
                  <a:pt x="7241" y="80839"/>
                </a:cubicBezTo>
                <a:cubicBezTo>
                  <a:pt x="112551" y="80839"/>
                  <a:pt x="112551" y="80839"/>
                  <a:pt x="112551" y="80839"/>
                </a:cubicBezTo>
                <a:lnTo>
                  <a:pt x="112551" y="8015"/>
                </a:lnTo>
                <a:close/>
                <a:moveTo>
                  <a:pt x="48206" y="25877"/>
                </a:moveTo>
                <a:lnTo>
                  <a:pt x="48206" y="25877"/>
                </a:lnTo>
                <a:cubicBezTo>
                  <a:pt x="49655" y="25877"/>
                  <a:pt x="51103" y="25877"/>
                  <a:pt x="52551" y="27480"/>
                </a:cubicBezTo>
                <a:cubicBezTo>
                  <a:pt x="60000" y="35496"/>
                  <a:pt x="60000" y="35496"/>
                  <a:pt x="60000" y="35496"/>
                </a:cubicBezTo>
                <a:cubicBezTo>
                  <a:pt x="67241" y="27480"/>
                  <a:pt x="67241" y="27480"/>
                  <a:pt x="67241" y="27480"/>
                </a:cubicBezTo>
                <a:cubicBezTo>
                  <a:pt x="68689" y="25877"/>
                  <a:pt x="70137" y="25877"/>
                  <a:pt x="71586" y="25877"/>
                </a:cubicBezTo>
                <a:cubicBezTo>
                  <a:pt x="74482" y="25877"/>
                  <a:pt x="77379" y="27480"/>
                  <a:pt x="77379" y="32290"/>
                </a:cubicBezTo>
                <a:cubicBezTo>
                  <a:pt x="77379" y="33893"/>
                  <a:pt x="77379" y="35496"/>
                  <a:pt x="75931" y="35496"/>
                </a:cubicBezTo>
                <a:cubicBezTo>
                  <a:pt x="68689" y="45343"/>
                  <a:pt x="68689" y="45343"/>
                  <a:pt x="68689" y="45343"/>
                </a:cubicBezTo>
                <a:cubicBezTo>
                  <a:pt x="75931" y="53358"/>
                  <a:pt x="75931" y="53358"/>
                  <a:pt x="75931" y="53358"/>
                </a:cubicBezTo>
                <a:cubicBezTo>
                  <a:pt x="77379" y="54961"/>
                  <a:pt x="77379" y="56564"/>
                  <a:pt x="77379" y="58167"/>
                </a:cubicBezTo>
                <a:cubicBezTo>
                  <a:pt x="77379" y="61374"/>
                  <a:pt x="74482" y="64809"/>
                  <a:pt x="71586" y="64809"/>
                </a:cubicBezTo>
                <a:cubicBezTo>
                  <a:pt x="70137" y="64809"/>
                  <a:pt x="68689" y="63206"/>
                  <a:pt x="67241" y="61374"/>
                </a:cubicBezTo>
                <a:cubicBezTo>
                  <a:pt x="60000" y="53358"/>
                  <a:pt x="60000" y="53358"/>
                  <a:pt x="60000" y="53358"/>
                </a:cubicBezTo>
                <a:cubicBezTo>
                  <a:pt x="52551" y="61374"/>
                  <a:pt x="52551" y="61374"/>
                  <a:pt x="52551" y="61374"/>
                </a:cubicBezTo>
                <a:cubicBezTo>
                  <a:pt x="51103" y="63206"/>
                  <a:pt x="49655" y="64809"/>
                  <a:pt x="48206" y="64809"/>
                </a:cubicBezTo>
                <a:cubicBezTo>
                  <a:pt x="45310" y="64809"/>
                  <a:pt x="42413" y="61374"/>
                  <a:pt x="42413" y="58167"/>
                </a:cubicBezTo>
                <a:cubicBezTo>
                  <a:pt x="42413" y="56564"/>
                  <a:pt x="42413" y="54961"/>
                  <a:pt x="43862" y="53358"/>
                </a:cubicBezTo>
                <a:cubicBezTo>
                  <a:pt x="51103" y="45343"/>
                  <a:pt x="51103" y="45343"/>
                  <a:pt x="51103" y="45343"/>
                </a:cubicBezTo>
                <a:cubicBezTo>
                  <a:pt x="43862" y="35496"/>
                  <a:pt x="43862" y="35496"/>
                  <a:pt x="43862" y="35496"/>
                </a:cubicBezTo>
                <a:cubicBezTo>
                  <a:pt x="42413" y="35496"/>
                  <a:pt x="42413" y="33893"/>
                  <a:pt x="42413" y="32290"/>
                </a:cubicBezTo>
                <a:cubicBezTo>
                  <a:pt x="42413" y="27480"/>
                  <a:pt x="45310" y="25877"/>
                  <a:pt x="48206" y="25877"/>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82" name="Shape 4788"/>
          <p:cNvSpPr>
            <a:spLocks/>
          </p:cNvSpPr>
          <p:nvPr/>
        </p:nvSpPr>
        <p:spPr bwMode="auto">
          <a:xfrm>
            <a:off x="10580688" y="1306513"/>
            <a:ext cx="282575" cy="250825"/>
          </a:xfrm>
          <a:custGeom>
            <a:avLst/>
            <a:gdLst>
              <a:gd name="T0" fmla="*/ 114071 w 120000"/>
              <a:gd name="T1" fmla="*/ 98702 h 120000"/>
              <a:gd name="T2" fmla="*/ 114071 w 120000"/>
              <a:gd name="T3" fmla="*/ 98702 h 120000"/>
              <a:gd name="T4" fmla="*/ 85247 w 120000"/>
              <a:gd name="T5" fmla="*/ 98702 h 120000"/>
              <a:gd name="T6" fmla="*/ 77887 w 120000"/>
              <a:gd name="T7" fmla="*/ 98702 h 120000"/>
              <a:gd name="T8" fmla="*/ 77887 w 120000"/>
              <a:gd name="T9" fmla="*/ 109923 h 120000"/>
              <a:gd name="T10" fmla="*/ 85247 w 120000"/>
              <a:gd name="T11" fmla="*/ 118167 h 120000"/>
              <a:gd name="T12" fmla="*/ 85247 w 120000"/>
              <a:gd name="T13" fmla="*/ 119770 h 120000"/>
              <a:gd name="T14" fmla="*/ 34548 w 120000"/>
              <a:gd name="T15" fmla="*/ 119770 h 120000"/>
              <a:gd name="T16" fmla="*/ 34548 w 120000"/>
              <a:gd name="T17" fmla="*/ 118167 h 120000"/>
              <a:gd name="T18" fmla="*/ 43339 w 120000"/>
              <a:gd name="T19" fmla="*/ 109923 h 120000"/>
              <a:gd name="T20" fmla="*/ 43339 w 120000"/>
              <a:gd name="T21" fmla="*/ 98702 h 120000"/>
              <a:gd name="T22" fmla="*/ 34548 w 120000"/>
              <a:gd name="T23" fmla="*/ 98702 h 120000"/>
              <a:gd name="T24" fmla="*/ 5724 w 120000"/>
              <a:gd name="T25" fmla="*/ 98702 h 120000"/>
              <a:gd name="T26" fmla="*/ 0 w 120000"/>
              <a:gd name="T27" fmla="*/ 92290 h 120000"/>
              <a:gd name="T28" fmla="*/ 0 w 120000"/>
              <a:gd name="T29" fmla="*/ 6412 h 120000"/>
              <a:gd name="T30" fmla="*/ 5724 w 120000"/>
              <a:gd name="T31" fmla="*/ 0 h 120000"/>
              <a:gd name="T32" fmla="*/ 114071 w 120000"/>
              <a:gd name="T33" fmla="*/ 0 h 120000"/>
              <a:gd name="T34" fmla="*/ 119795 w 120000"/>
              <a:gd name="T35" fmla="*/ 6412 h 120000"/>
              <a:gd name="T36" fmla="*/ 119795 w 120000"/>
              <a:gd name="T37" fmla="*/ 92290 h 120000"/>
              <a:gd name="T38" fmla="*/ 114071 w 120000"/>
              <a:gd name="T39" fmla="*/ 98702 h 120000"/>
              <a:gd name="T40" fmla="*/ 112640 w 120000"/>
              <a:gd name="T41" fmla="*/ 8015 h 120000"/>
              <a:gd name="T42" fmla="*/ 112640 w 120000"/>
              <a:gd name="T43" fmla="*/ 8015 h 120000"/>
              <a:gd name="T44" fmla="*/ 8586 w 120000"/>
              <a:gd name="T45" fmla="*/ 8015 h 120000"/>
              <a:gd name="T46" fmla="*/ 8586 w 120000"/>
              <a:gd name="T47" fmla="*/ 80839 h 120000"/>
              <a:gd name="T48" fmla="*/ 112640 w 120000"/>
              <a:gd name="T49" fmla="*/ 80839 h 120000"/>
              <a:gd name="T50" fmla="*/ 112640 w 120000"/>
              <a:gd name="T51" fmla="*/ 8015 h 120000"/>
              <a:gd name="T52" fmla="*/ 49063 w 120000"/>
              <a:gd name="T53" fmla="*/ 38702 h 120000"/>
              <a:gd name="T54" fmla="*/ 49063 w 120000"/>
              <a:gd name="T55" fmla="*/ 38702 h 120000"/>
              <a:gd name="T56" fmla="*/ 51925 w 120000"/>
              <a:gd name="T57" fmla="*/ 40305 h 120000"/>
              <a:gd name="T58" fmla="*/ 56218 w 120000"/>
              <a:gd name="T59" fmla="*/ 43740 h 120000"/>
              <a:gd name="T60" fmla="*/ 67870 w 120000"/>
              <a:gd name="T61" fmla="*/ 32290 h 120000"/>
              <a:gd name="T62" fmla="*/ 72163 w 120000"/>
              <a:gd name="T63" fmla="*/ 29083 h 120000"/>
              <a:gd name="T64" fmla="*/ 77887 w 120000"/>
              <a:gd name="T65" fmla="*/ 35496 h 120000"/>
              <a:gd name="T66" fmla="*/ 75025 w 120000"/>
              <a:gd name="T67" fmla="*/ 40305 h 120000"/>
              <a:gd name="T68" fmla="*/ 60715 w 120000"/>
              <a:gd name="T69" fmla="*/ 58167 h 120000"/>
              <a:gd name="T70" fmla="*/ 56218 w 120000"/>
              <a:gd name="T71" fmla="*/ 59770 h 120000"/>
              <a:gd name="T72" fmla="*/ 51925 w 120000"/>
              <a:gd name="T73" fmla="*/ 58167 h 120000"/>
              <a:gd name="T74" fmla="*/ 44770 w 120000"/>
              <a:gd name="T75" fmla="*/ 48549 h 120000"/>
              <a:gd name="T76" fmla="*/ 43339 w 120000"/>
              <a:gd name="T77" fmla="*/ 45343 h 120000"/>
              <a:gd name="T78" fmla="*/ 49063 w 120000"/>
              <a:gd name="T79" fmla="*/ 38702 h 120000"/>
              <a:gd name="T80" fmla="*/ 0 w 120000"/>
              <a:gd name="T81" fmla="*/ 0 h 120000"/>
              <a:gd name="T82" fmla="*/ 120000 w 120000"/>
              <a:gd name="T8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T80" t="T81" r="T82" b="T83"/>
            <a:pathLst>
              <a:path w="120000" h="120000" extrusionOk="0">
                <a:moveTo>
                  <a:pt x="114071" y="98702"/>
                </a:moveTo>
                <a:lnTo>
                  <a:pt x="114071" y="98702"/>
                </a:lnTo>
                <a:cubicBezTo>
                  <a:pt x="85247" y="98702"/>
                  <a:pt x="85247" y="98702"/>
                  <a:pt x="85247" y="98702"/>
                </a:cubicBezTo>
                <a:cubicBezTo>
                  <a:pt x="77887" y="98702"/>
                  <a:pt x="77887" y="98702"/>
                  <a:pt x="77887" y="98702"/>
                </a:cubicBezTo>
                <a:cubicBezTo>
                  <a:pt x="77887" y="109923"/>
                  <a:pt x="77887" y="109923"/>
                  <a:pt x="77887" y="109923"/>
                </a:cubicBezTo>
                <a:cubicBezTo>
                  <a:pt x="85247" y="118167"/>
                  <a:pt x="85247" y="118167"/>
                  <a:pt x="85247" y="118167"/>
                </a:cubicBezTo>
                <a:cubicBezTo>
                  <a:pt x="85247" y="119770"/>
                  <a:pt x="85247" y="119770"/>
                  <a:pt x="85247" y="119770"/>
                </a:cubicBezTo>
                <a:cubicBezTo>
                  <a:pt x="34548" y="119770"/>
                  <a:pt x="34548" y="119770"/>
                  <a:pt x="34548" y="119770"/>
                </a:cubicBezTo>
                <a:cubicBezTo>
                  <a:pt x="34548" y="118167"/>
                  <a:pt x="34548" y="118167"/>
                  <a:pt x="34548" y="118167"/>
                </a:cubicBezTo>
                <a:cubicBezTo>
                  <a:pt x="43339" y="109923"/>
                  <a:pt x="43339" y="109923"/>
                  <a:pt x="43339" y="109923"/>
                </a:cubicBezTo>
                <a:cubicBezTo>
                  <a:pt x="43339" y="98702"/>
                  <a:pt x="43339" y="98702"/>
                  <a:pt x="43339" y="98702"/>
                </a:cubicBezTo>
                <a:cubicBezTo>
                  <a:pt x="34548" y="98702"/>
                  <a:pt x="34548" y="98702"/>
                  <a:pt x="34548" y="98702"/>
                </a:cubicBezTo>
                <a:cubicBezTo>
                  <a:pt x="5724" y="98702"/>
                  <a:pt x="5724" y="98702"/>
                  <a:pt x="5724" y="98702"/>
                </a:cubicBezTo>
                <a:cubicBezTo>
                  <a:pt x="2862" y="98702"/>
                  <a:pt x="0" y="95496"/>
                  <a:pt x="0" y="92290"/>
                </a:cubicBezTo>
                <a:cubicBezTo>
                  <a:pt x="0" y="6412"/>
                  <a:pt x="0" y="6412"/>
                  <a:pt x="0" y="6412"/>
                </a:cubicBezTo>
                <a:cubicBezTo>
                  <a:pt x="0" y="1603"/>
                  <a:pt x="2862" y="0"/>
                  <a:pt x="5724" y="0"/>
                </a:cubicBezTo>
                <a:cubicBezTo>
                  <a:pt x="114071" y="0"/>
                  <a:pt x="114071" y="0"/>
                  <a:pt x="114071" y="0"/>
                </a:cubicBezTo>
                <a:cubicBezTo>
                  <a:pt x="116933" y="0"/>
                  <a:pt x="119795" y="1603"/>
                  <a:pt x="119795" y="6412"/>
                </a:cubicBezTo>
                <a:cubicBezTo>
                  <a:pt x="119795" y="92290"/>
                  <a:pt x="119795" y="92290"/>
                  <a:pt x="119795" y="92290"/>
                </a:cubicBezTo>
                <a:cubicBezTo>
                  <a:pt x="119795" y="95496"/>
                  <a:pt x="116933" y="98702"/>
                  <a:pt x="114071" y="98702"/>
                </a:cubicBezTo>
                <a:close/>
                <a:moveTo>
                  <a:pt x="112640" y="8015"/>
                </a:moveTo>
                <a:lnTo>
                  <a:pt x="112640" y="8015"/>
                </a:lnTo>
                <a:cubicBezTo>
                  <a:pt x="8586" y="8015"/>
                  <a:pt x="8586" y="8015"/>
                  <a:pt x="8586" y="8015"/>
                </a:cubicBezTo>
                <a:cubicBezTo>
                  <a:pt x="8586" y="80839"/>
                  <a:pt x="8586" y="80839"/>
                  <a:pt x="8586" y="80839"/>
                </a:cubicBezTo>
                <a:cubicBezTo>
                  <a:pt x="112640" y="80839"/>
                  <a:pt x="112640" y="80839"/>
                  <a:pt x="112640" y="80839"/>
                </a:cubicBezTo>
                <a:lnTo>
                  <a:pt x="112640" y="8015"/>
                </a:lnTo>
                <a:close/>
                <a:moveTo>
                  <a:pt x="49063" y="38702"/>
                </a:moveTo>
                <a:lnTo>
                  <a:pt x="49063" y="38702"/>
                </a:lnTo>
                <a:cubicBezTo>
                  <a:pt x="50494" y="38702"/>
                  <a:pt x="51925" y="38702"/>
                  <a:pt x="51925" y="40305"/>
                </a:cubicBezTo>
                <a:cubicBezTo>
                  <a:pt x="56218" y="43740"/>
                  <a:pt x="56218" y="43740"/>
                  <a:pt x="56218" y="43740"/>
                </a:cubicBezTo>
                <a:cubicBezTo>
                  <a:pt x="67870" y="32290"/>
                  <a:pt x="67870" y="32290"/>
                  <a:pt x="67870" y="32290"/>
                </a:cubicBezTo>
                <a:cubicBezTo>
                  <a:pt x="69301" y="30687"/>
                  <a:pt x="70732" y="29083"/>
                  <a:pt x="72163" y="29083"/>
                </a:cubicBezTo>
                <a:cubicBezTo>
                  <a:pt x="75025" y="29083"/>
                  <a:pt x="77887" y="32290"/>
                  <a:pt x="77887" y="35496"/>
                </a:cubicBezTo>
                <a:cubicBezTo>
                  <a:pt x="77887" y="37099"/>
                  <a:pt x="76456" y="38702"/>
                  <a:pt x="75025" y="40305"/>
                </a:cubicBezTo>
                <a:cubicBezTo>
                  <a:pt x="60715" y="58167"/>
                  <a:pt x="60715" y="58167"/>
                  <a:pt x="60715" y="58167"/>
                </a:cubicBezTo>
                <a:cubicBezTo>
                  <a:pt x="59284" y="59770"/>
                  <a:pt x="57649" y="59770"/>
                  <a:pt x="56218" y="59770"/>
                </a:cubicBezTo>
                <a:cubicBezTo>
                  <a:pt x="54787" y="59770"/>
                  <a:pt x="53356" y="59770"/>
                  <a:pt x="51925" y="58167"/>
                </a:cubicBezTo>
                <a:cubicBezTo>
                  <a:pt x="44770" y="48549"/>
                  <a:pt x="44770" y="48549"/>
                  <a:pt x="44770" y="48549"/>
                </a:cubicBezTo>
                <a:cubicBezTo>
                  <a:pt x="43339" y="48549"/>
                  <a:pt x="43339" y="46946"/>
                  <a:pt x="43339" y="45343"/>
                </a:cubicBezTo>
                <a:cubicBezTo>
                  <a:pt x="43339" y="40305"/>
                  <a:pt x="44770" y="38702"/>
                  <a:pt x="49063" y="3870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83" name="Shape 4790"/>
          <p:cNvSpPr>
            <a:spLocks/>
          </p:cNvSpPr>
          <p:nvPr/>
        </p:nvSpPr>
        <p:spPr bwMode="auto">
          <a:xfrm>
            <a:off x="9571038" y="1306513"/>
            <a:ext cx="279400" cy="250825"/>
          </a:xfrm>
          <a:custGeom>
            <a:avLst/>
            <a:gdLst>
              <a:gd name="T0" fmla="*/ 114000 w 120000"/>
              <a:gd name="T1" fmla="*/ 98702 h 120000"/>
              <a:gd name="T2" fmla="*/ 114000 w 120000"/>
              <a:gd name="T3" fmla="*/ 98702 h 120000"/>
              <a:gd name="T4" fmla="*/ 84620 w 120000"/>
              <a:gd name="T5" fmla="*/ 98702 h 120000"/>
              <a:gd name="T6" fmla="*/ 77379 w 120000"/>
              <a:gd name="T7" fmla="*/ 98702 h 120000"/>
              <a:gd name="T8" fmla="*/ 77379 w 120000"/>
              <a:gd name="T9" fmla="*/ 109923 h 120000"/>
              <a:gd name="T10" fmla="*/ 84620 w 120000"/>
              <a:gd name="T11" fmla="*/ 118167 h 120000"/>
              <a:gd name="T12" fmla="*/ 84620 w 120000"/>
              <a:gd name="T13" fmla="*/ 119770 h 120000"/>
              <a:gd name="T14" fmla="*/ 34965 w 120000"/>
              <a:gd name="T15" fmla="*/ 119770 h 120000"/>
              <a:gd name="T16" fmla="*/ 34965 w 120000"/>
              <a:gd name="T17" fmla="*/ 118167 h 120000"/>
              <a:gd name="T18" fmla="*/ 42206 w 120000"/>
              <a:gd name="T19" fmla="*/ 109923 h 120000"/>
              <a:gd name="T20" fmla="*/ 42206 w 120000"/>
              <a:gd name="T21" fmla="*/ 98702 h 120000"/>
              <a:gd name="T22" fmla="*/ 34965 w 120000"/>
              <a:gd name="T23" fmla="*/ 98702 h 120000"/>
              <a:gd name="T24" fmla="*/ 5793 w 120000"/>
              <a:gd name="T25" fmla="*/ 98702 h 120000"/>
              <a:gd name="T26" fmla="*/ 0 w 120000"/>
              <a:gd name="T27" fmla="*/ 92290 h 120000"/>
              <a:gd name="T28" fmla="*/ 0 w 120000"/>
              <a:gd name="T29" fmla="*/ 6412 h 120000"/>
              <a:gd name="T30" fmla="*/ 5793 w 120000"/>
              <a:gd name="T31" fmla="*/ 0 h 120000"/>
              <a:gd name="T32" fmla="*/ 114000 w 120000"/>
              <a:gd name="T33" fmla="*/ 0 h 120000"/>
              <a:gd name="T34" fmla="*/ 119793 w 120000"/>
              <a:gd name="T35" fmla="*/ 6412 h 120000"/>
              <a:gd name="T36" fmla="*/ 119793 w 120000"/>
              <a:gd name="T37" fmla="*/ 92290 h 120000"/>
              <a:gd name="T38" fmla="*/ 114000 w 120000"/>
              <a:gd name="T39" fmla="*/ 98702 h 120000"/>
              <a:gd name="T40" fmla="*/ 112551 w 120000"/>
              <a:gd name="T41" fmla="*/ 8015 h 120000"/>
              <a:gd name="T42" fmla="*/ 112551 w 120000"/>
              <a:gd name="T43" fmla="*/ 8015 h 120000"/>
              <a:gd name="T44" fmla="*/ 7241 w 120000"/>
              <a:gd name="T45" fmla="*/ 8015 h 120000"/>
              <a:gd name="T46" fmla="*/ 7241 w 120000"/>
              <a:gd name="T47" fmla="*/ 80839 h 120000"/>
              <a:gd name="T48" fmla="*/ 112551 w 120000"/>
              <a:gd name="T49" fmla="*/ 80839 h 120000"/>
              <a:gd name="T50" fmla="*/ 112551 w 120000"/>
              <a:gd name="T51" fmla="*/ 8015 h 120000"/>
              <a:gd name="T52" fmla="*/ 48206 w 120000"/>
              <a:gd name="T53" fmla="*/ 38702 h 120000"/>
              <a:gd name="T54" fmla="*/ 48206 w 120000"/>
              <a:gd name="T55" fmla="*/ 38702 h 120000"/>
              <a:gd name="T56" fmla="*/ 54000 w 120000"/>
              <a:gd name="T57" fmla="*/ 38702 h 120000"/>
              <a:gd name="T58" fmla="*/ 54000 w 120000"/>
              <a:gd name="T59" fmla="*/ 32290 h 120000"/>
              <a:gd name="T60" fmla="*/ 59793 w 120000"/>
              <a:gd name="T61" fmla="*/ 25877 h 120000"/>
              <a:gd name="T62" fmla="*/ 65793 w 120000"/>
              <a:gd name="T63" fmla="*/ 32290 h 120000"/>
              <a:gd name="T64" fmla="*/ 65793 w 120000"/>
              <a:gd name="T65" fmla="*/ 38702 h 120000"/>
              <a:gd name="T66" fmla="*/ 71586 w 120000"/>
              <a:gd name="T67" fmla="*/ 38702 h 120000"/>
              <a:gd name="T68" fmla="*/ 77379 w 120000"/>
              <a:gd name="T69" fmla="*/ 45343 h 120000"/>
              <a:gd name="T70" fmla="*/ 71586 w 120000"/>
              <a:gd name="T71" fmla="*/ 51755 h 120000"/>
              <a:gd name="T72" fmla="*/ 65793 w 120000"/>
              <a:gd name="T73" fmla="*/ 51755 h 120000"/>
              <a:gd name="T74" fmla="*/ 65793 w 120000"/>
              <a:gd name="T75" fmla="*/ 58167 h 120000"/>
              <a:gd name="T76" fmla="*/ 59793 w 120000"/>
              <a:gd name="T77" fmla="*/ 64809 h 120000"/>
              <a:gd name="T78" fmla="*/ 54000 w 120000"/>
              <a:gd name="T79" fmla="*/ 58167 h 120000"/>
              <a:gd name="T80" fmla="*/ 54000 w 120000"/>
              <a:gd name="T81" fmla="*/ 51755 h 120000"/>
              <a:gd name="T82" fmla="*/ 48206 w 120000"/>
              <a:gd name="T83" fmla="*/ 51755 h 120000"/>
              <a:gd name="T84" fmla="*/ 42206 w 120000"/>
              <a:gd name="T85" fmla="*/ 45343 h 120000"/>
              <a:gd name="T86" fmla="*/ 48206 w 120000"/>
              <a:gd name="T87" fmla="*/ 38702 h 120000"/>
              <a:gd name="T88" fmla="*/ 0 w 120000"/>
              <a:gd name="T89" fmla="*/ 0 h 120000"/>
              <a:gd name="T90" fmla="*/ 120000 w 120000"/>
              <a:gd name="T9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T88" t="T89" r="T90" b="T91"/>
            <a:pathLst>
              <a:path w="120000" h="120000" extrusionOk="0">
                <a:moveTo>
                  <a:pt x="114000" y="98702"/>
                </a:moveTo>
                <a:lnTo>
                  <a:pt x="114000" y="98702"/>
                </a:lnTo>
                <a:cubicBezTo>
                  <a:pt x="84620" y="98702"/>
                  <a:pt x="84620" y="98702"/>
                  <a:pt x="84620" y="98702"/>
                </a:cubicBezTo>
                <a:cubicBezTo>
                  <a:pt x="77379" y="98702"/>
                  <a:pt x="77379" y="98702"/>
                  <a:pt x="77379" y="98702"/>
                </a:cubicBezTo>
                <a:cubicBezTo>
                  <a:pt x="77379" y="109923"/>
                  <a:pt x="77379" y="109923"/>
                  <a:pt x="77379" y="109923"/>
                </a:cubicBezTo>
                <a:cubicBezTo>
                  <a:pt x="84620" y="118167"/>
                  <a:pt x="84620" y="118167"/>
                  <a:pt x="84620" y="118167"/>
                </a:cubicBezTo>
                <a:cubicBezTo>
                  <a:pt x="84620" y="119770"/>
                  <a:pt x="84620" y="119770"/>
                  <a:pt x="84620" y="119770"/>
                </a:cubicBezTo>
                <a:cubicBezTo>
                  <a:pt x="34965" y="119770"/>
                  <a:pt x="34965" y="119770"/>
                  <a:pt x="34965" y="119770"/>
                </a:cubicBezTo>
                <a:cubicBezTo>
                  <a:pt x="34965" y="118167"/>
                  <a:pt x="34965" y="118167"/>
                  <a:pt x="34965" y="118167"/>
                </a:cubicBezTo>
                <a:cubicBezTo>
                  <a:pt x="42206" y="109923"/>
                  <a:pt x="42206" y="109923"/>
                  <a:pt x="42206" y="109923"/>
                </a:cubicBezTo>
                <a:cubicBezTo>
                  <a:pt x="42206" y="98702"/>
                  <a:pt x="42206" y="98702"/>
                  <a:pt x="42206" y="98702"/>
                </a:cubicBezTo>
                <a:cubicBezTo>
                  <a:pt x="34965" y="98702"/>
                  <a:pt x="34965" y="98702"/>
                  <a:pt x="34965" y="98702"/>
                </a:cubicBezTo>
                <a:cubicBezTo>
                  <a:pt x="5793" y="98702"/>
                  <a:pt x="5793" y="98702"/>
                  <a:pt x="5793" y="98702"/>
                </a:cubicBezTo>
                <a:cubicBezTo>
                  <a:pt x="1448" y="98702"/>
                  <a:pt x="0" y="95496"/>
                  <a:pt x="0" y="92290"/>
                </a:cubicBezTo>
                <a:cubicBezTo>
                  <a:pt x="0" y="6412"/>
                  <a:pt x="0" y="6412"/>
                  <a:pt x="0" y="6412"/>
                </a:cubicBezTo>
                <a:cubicBezTo>
                  <a:pt x="0" y="1603"/>
                  <a:pt x="1448" y="0"/>
                  <a:pt x="5793" y="0"/>
                </a:cubicBezTo>
                <a:cubicBezTo>
                  <a:pt x="114000" y="0"/>
                  <a:pt x="114000" y="0"/>
                  <a:pt x="114000" y="0"/>
                </a:cubicBezTo>
                <a:cubicBezTo>
                  <a:pt x="118344" y="0"/>
                  <a:pt x="119793" y="1603"/>
                  <a:pt x="119793" y="6412"/>
                </a:cubicBezTo>
                <a:cubicBezTo>
                  <a:pt x="119793" y="92290"/>
                  <a:pt x="119793" y="92290"/>
                  <a:pt x="119793" y="92290"/>
                </a:cubicBezTo>
                <a:cubicBezTo>
                  <a:pt x="119793" y="95496"/>
                  <a:pt x="118344" y="98702"/>
                  <a:pt x="114000" y="98702"/>
                </a:cubicBezTo>
                <a:close/>
                <a:moveTo>
                  <a:pt x="112551" y="8015"/>
                </a:moveTo>
                <a:lnTo>
                  <a:pt x="112551" y="8015"/>
                </a:lnTo>
                <a:cubicBezTo>
                  <a:pt x="7241" y="8015"/>
                  <a:pt x="7241" y="8015"/>
                  <a:pt x="7241" y="8015"/>
                </a:cubicBezTo>
                <a:cubicBezTo>
                  <a:pt x="7241" y="80839"/>
                  <a:pt x="7241" y="80839"/>
                  <a:pt x="7241" y="80839"/>
                </a:cubicBezTo>
                <a:cubicBezTo>
                  <a:pt x="112551" y="80839"/>
                  <a:pt x="112551" y="80839"/>
                  <a:pt x="112551" y="80839"/>
                </a:cubicBezTo>
                <a:lnTo>
                  <a:pt x="112551" y="8015"/>
                </a:lnTo>
                <a:close/>
                <a:moveTo>
                  <a:pt x="48206" y="38702"/>
                </a:moveTo>
                <a:lnTo>
                  <a:pt x="48206" y="38702"/>
                </a:lnTo>
                <a:cubicBezTo>
                  <a:pt x="54000" y="38702"/>
                  <a:pt x="54000" y="38702"/>
                  <a:pt x="54000" y="38702"/>
                </a:cubicBezTo>
                <a:cubicBezTo>
                  <a:pt x="54000" y="32290"/>
                  <a:pt x="54000" y="32290"/>
                  <a:pt x="54000" y="32290"/>
                </a:cubicBezTo>
                <a:cubicBezTo>
                  <a:pt x="54000" y="27480"/>
                  <a:pt x="56896" y="25877"/>
                  <a:pt x="59793" y="25877"/>
                </a:cubicBezTo>
                <a:cubicBezTo>
                  <a:pt x="62689" y="25877"/>
                  <a:pt x="65793" y="27480"/>
                  <a:pt x="65793" y="32290"/>
                </a:cubicBezTo>
                <a:cubicBezTo>
                  <a:pt x="65793" y="38702"/>
                  <a:pt x="65793" y="38702"/>
                  <a:pt x="65793" y="38702"/>
                </a:cubicBezTo>
                <a:cubicBezTo>
                  <a:pt x="71586" y="38702"/>
                  <a:pt x="71586" y="38702"/>
                  <a:pt x="71586" y="38702"/>
                </a:cubicBezTo>
                <a:cubicBezTo>
                  <a:pt x="74482" y="38702"/>
                  <a:pt x="77379" y="40305"/>
                  <a:pt x="77379" y="45343"/>
                </a:cubicBezTo>
                <a:cubicBezTo>
                  <a:pt x="77379" y="48549"/>
                  <a:pt x="74482" y="51755"/>
                  <a:pt x="71586" y="51755"/>
                </a:cubicBezTo>
                <a:cubicBezTo>
                  <a:pt x="65793" y="51755"/>
                  <a:pt x="65793" y="51755"/>
                  <a:pt x="65793" y="51755"/>
                </a:cubicBezTo>
                <a:cubicBezTo>
                  <a:pt x="65793" y="58167"/>
                  <a:pt x="65793" y="58167"/>
                  <a:pt x="65793" y="58167"/>
                </a:cubicBezTo>
                <a:cubicBezTo>
                  <a:pt x="65793" y="61374"/>
                  <a:pt x="62689" y="64809"/>
                  <a:pt x="59793" y="64809"/>
                </a:cubicBezTo>
                <a:cubicBezTo>
                  <a:pt x="56896" y="64809"/>
                  <a:pt x="54000" y="61374"/>
                  <a:pt x="54000" y="58167"/>
                </a:cubicBezTo>
                <a:cubicBezTo>
                  <a:pt x="54000" y="51755"/>
                  <a:pt x="54000" y="51755"/>
                  <a:pt x="54000" y="51755"/>
                </a:cubicBezTo>
                <a:cubicBezTo>
                  <a:pt x="48206" y="51755"/>
                  <a:pt x="48206" y="51755"/>
                  <a:pt x="48206" y="51755"/>
                </a:cubicBezTo>
                <a:cubicBezTo>
                  <a:pt x="45310" y="51755"/>
                  <a:pt x="42206" y="48549"/>
                  <a:pt x="42206" y="45343"/>
                </a:cubicBezTo>
                <a:cubicBezTo>
                  <a:pt x="42206" y="40305"/>
                  <a:pt x="45310" y="38702"/>
                  <a:pt x="48206" y="3870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84" name="Shape 4792"/>
          <p:cNvSpPr>
            <a:spLocks/>
          </p:cNvSpPr>
          <p:nvPr/>
        </p:nvSpPr>
        <p:spPr bwMode="auto">
          <a:xfrm>
            <a:off x="8553450" y="1333500"/>
            <a:ext cx="290513" cy="179388"/>
          </a:xfrm>
          <a:custGeom>
            <a:avLst/>
            <a:gdLst>
              <a:gd name="T0" fmla="*/ 114219 w 120000"/>
              <a:gd name="T1" fmla="*/ 119680 h 120000"/>
              <a:gd name="T2" fmla="*/ 114219 w 120000"/>
              <a:gd name="T3" fmla="*/ 119680 h 120000"/>
              <a:gd name="T4" fmla="*/ 108438 w 120000"/>
              <a:gd name="T5" fmla="*/ 119680 h 120000"/>
              <a:gd name="T6" fmla="*/ 11362 w 120000"/>
              <a:gd name="T7" fmla="*/ 119680 h 120000"/>
              <a:gd name="T8" fmla="*/ 5780 w 120000"/>
              <a:gd name="T9" fmla="*/ 119680 h 120000"/>
              <a:gd name="T10" fmla="*/ 0 w 120000"/>
              <a:gd name="T11" fmla="*/ 110744 h 120000"/>
              <a:gd name="T12" fmla="*/ 0 w 120000"/>
              <a:gd name="T13" fmla="*/ 94787 h 120000"/>
              <a:gd name="T14" fmla="*/ 11362 w 120000"/>
              <a:gd name="T15" fmla="*/ 94787 h 120000"/>
              <a:gd name="T16" fmla="*/ 11362 w 120000"/>
              <a:gd name="T17" fmla="*/ 9255 h 120000"/>
              <a:gd name="T18" fmla="*/ 16943 w 120000"/>
              <a:gd name="T19" fmla="*/ 0 h 120000"/>
              <a:gd name="T20" fmla="*/ 102857 w 120000"/>
              <a:gd name="T21" fmla="*/ 0 h 120000"/>
              <a:gd name="T22" fmla="*/ 108438 w 120000"/>
              <a:gd name="T23" fmla="*/ 9255 h 120000"/>
              <a:gd name="T24" fmla="*/ 108438 w 120000"/>
              <a:gd name="T25" fmla="*/ 94787 h 120000"/>
              <a:gd name="T26" fmla="*/ 119800 w 120000"/>
              <a:gd name="T27" fmla="*/ 94787 h 120000"/>
              <a:gd name="T28" fmla="*/ 119800 w 120000"/>
              <a:gd name="T29" fmla="*/ 110744 h 120000"/>
              <a:gd name="T30" fmla="*/ 114219 w 120000"/>
              <a:gd name="T31" fmla="*/ 119680 h 120000"/>
              <a:gd name="T32" fmla="*/ 46445 w 120000"/>
              <a:gd name="T33" fmla="*/ 110744 h 120000"/>
              <a:gd name="T34" fmla="*/ 46445 w 120000"/>
              <a:gd name="T35" fmla="*/ 110744 h 120000"/>
              <a:gd name="T36" fmla="*/ 73355 w 120000"/>
              <a:gd name="T37" fmla="*/ 110744 h 120000"/>
              <a:gd name="T38" fmla="*/ 73355 w 120000"/>
              <a:gd name="T39" fmla="*/ 103723 h 120000"/>
              <a:gd name="T40" fmla="*/ 46445 w 120000"/>
              <a:gd name="T41" fmla="*/ 103723 h 120000"/>
              <a:gd name="T42" fmla="*/ 46445 w 120000"/>
              <a:gd name="T43" fmla="*/ 110744 h 120000"/>
              <a:gd name="T44" fmla="*/ 101461 w 120000"/>
              <a:gd name="T45" fmla="*/ 11489 h 120000"/>
              <a:gd name="T46" fmla="*/ 101461 w 120000"/>
              <a:gd name="T47" fmla="*/ 11489 h 120000"/>
              <a:gd name="T48" fmla="*/ 18338 w 120000"/>
              <a:gd name="T49" fmla="*/ 11489 h 120000"/>
              <a:gd name="T50" fmla="*/ 18338 w 120000"/>
              <a:gd name="T51" fmla="*/ 90319 h 120000"/>
              <a:gd name="T52" fmla="*/ 101461 w 120000"/>
              <a:gd name="T53" fmla="*/ 90319 h 120000"/>
              <a:gd name="T54" fmla="*/ 101461 w 120000"/>
              <a:gd name="T55" fmla="*/ 11489 h 120000"/>
              <a:gd name="T56" fmla="*/ 0 w 120000"/>
              <a:gd name="T57" fmla="*/ 0 h 120000"/>
              <a:gd name="T58" fmla="*/ 120000 w 120000"/>
              <a:gd name="T5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T56" t="T57" r="T58" b="T59"/>
            <a:pathLst>
              <a:path w="120000" h="120000" extrusionOk="0">
                <a:moveTo>
                  <a:pt x="114219" y="119680"/>
                </a:moveTo>
                <a:lnTo>
                  <a:pt x="114219" y="119680"/>
                </a:lnTo>
                <a:cubicBezTo>
                  <a:pt x="108438" y="119680"/>
                  <a:pt x="108438" y="119680"/>
                  <a:pt x="108438" y="119680"/>
                </a:cubicBezTo>
                <a:cubicBezTo>
                  <a:pt x="11362" y="119680"/>
                  <a:pt x="11362" y="119680"/>
                  <a:pt x="11362" y="119680"/>
                </a:cubicBezTo>
                <a:cubicBezTo>
                  <a:pt x="5780" y="119680"/>
                  <a:pt x="5780" y="119680"/>
                  <a:pt x="5780" y="119680"/>
                </a:cubicBezTo>
                <a:cubicBezTo>
                  <a:pt x="1395" y="119680"/>
                  <a:pt x="0" y="115212"/>
                  <a:pt x="0" y="110744"/>
                </a:cubicBezTo>
                <a:cubicBezTo>
                  <a:pt x="0" y="94787"/>
                  <a:pt x="0" y="94787"/>
                  <a:pt x="0" y="94787"/>
                </a:cubicBezTo>
                <a:cubicBezTo>
                  <a:pt x="11362" y="94787"/>
                  <a:pt x="11362" y="94787"/>
                  <a:pt x="11362" y="94787"/>
                </a:cubicBezTo>
                <a:cubicBezTo>
                  <a:pt x="11362" y="9255"/>
                  <a:pt x="11362" y="9255"/>
                  <a:pt x="11362" y="9255"/>
                </a:cubicBezTo>
                <a:cubicBezTo>
                  <a:pt x="11362" y="2234"/>
                  <a:pt x="12757" y="0"/>
                  <a:pt x="16943" y="0"/>
                </a:cubicBezTo>
                <a:cubicBezTo>
                  <a:pt x="102857" y="0"/>
                  <a:pt x="102857" y="0"/>
                  <a:pt x="102857" y="0"/>
                </a:cubicBezTo>
                <a:cubicBezTo>
                  <a:pt x="105647" y="0"/>
                  <a:pt x="108438" y="2234"/>
                  <a:pt x="108438" y="9255"/>
                </a:cubicBezTo>
                <a:cubicBezTo>
                  <a:pt x="108438" y="94787"/>
                  <a:pt x="108438" y="94787"/>
                  <a:pt x="108438" y="94787"/>
                </a:cubicBezTo>
                <a:cubicBezTo>
                  <a:pt x="119800" y="94787"/>
                  <a:pt x="119800" y="94787"/>
                  <a:pt x="119800" y="94787"/>
                </a:cubicBezTo>
                <a:cubicBezTo>
                  <a:pt x="119800" y="110744"/>
                  <a:pt x="119800" y="110744"/>
                  <a:pt x="119800" y="110744"/>
                </a:cubicBezTo>
                <a:cubicBezTo>
                  <a:pt x="119800" y="115212"/>
                  <a:pt x="117009" y="119680"/>
                  <a:pt x="114219" y="119680"/>
                </a:cubicBezTo>
                <a:close/>
                <a:moveTo>
                  <a:pt x="46445" y="110744"/>
                </a:moveTo>
                <a:lnTo>
                  <a:pt x="46445" y="110744"/>
                </a:lnTo>
                <a:cubicBezTo>
                  <a:pt x="73355" y="110744"/>
                  <a:pt x="73355" y="110744"/>
                  <a:pt x="73355" y="110744"/>
                </a:cubicBezTo>
                <a:cubicBezTo>
                  <a:pt x="73355" y="103723"/>
                  <a:pt x="73355" y="103723"/>
                  <a:pt x="73355" y="103723"/>
                </a:cubicBezTo>
                <a:cubicBezTo>
                  <a:pt x="46445" y="103723"/>
                  <a:pt x="46445" y="103723"/>
                  <a:pt x="46445" y="103723"/>
                </a:cubicBezTo>
                <a:lnTo>
                  <a:pt x="46445" y="110744"/>
                </a:lnTo>
                <a:close/>
                <a:moveTo>
                  <a:pt x="101461" y="11489"/>
                </a:moveTo>
                <a:lnTo>
                  <a:pt x="101461" y="11489"/>
                </a:lnTo>
                <a:cubicBezTo>
                  <a:pt x="18338" y="11489"/>
                  <a:pt x="18338" y="11489"/>
                  <a:pt x="18338" y="11489"/>
                </a:cubicBezTo>
                <a:cubicBezTo>
                  <a:pt x="18338" y="90319"/>
                  <a:pt x="18338" y="90319"/>
                  <a:pt x="18338" y="90319"/>
                </a:cubicBezTo>
                <a:cubicBezTo>
                  <a:pt x="101461" y="90319"/>
                  <a:pt x="101461" y="90319"/>
                  <a:pt x="101461" y="90319"/>
                </a:cubicBezTo>
                <a:lnTo>
                  <a:pt x="101461" y="11489"/>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85" name="Shape 4794"/>
          <p:cNvSpPr>
            <a:spLocks/>
          </p:cNvSpPr>
          <p:nvPr/>
        </p:nvSpPr>
        <p:spPr bwMode="auto">
          <a:xfrm>
            <a:off x="7607300" y="1293813"/>
            <a:ext cx="152400" cy="261937"/>
          </a:xfrm>
          <a:custGeom>
            <a:avLst/>
            <a:gdLst>
              <a:gd name="T0" fmla="*/ 109090 w 120000"/>
              <a:gd name="T1" fmla="*/ 119779 h 120000"/>
              <a:gd name="T2" fmla="*/ 109090 w 120000"/>
              <a:gd name="T3" fmla="*/ 119779 h 120000"/>
              <a:gd name="T4" fmla="*/ 10909 w 120000"/>
              <a:gd name="T5" fmla="*/ 119779 h 120000"/>
              <a:gd name="T6" fmla="*/ 0 w 120000"/>
              <a:gd name="T7" fmla="*/ 113394 h 120000"/>
              <a:gd name="T8" fmla="*/ 0 w 120000"/>
              <a:gd name="T9" fmla="*/ 6165 h 120000"/>
              <a:gd name="T10" fmla="*/ 10909 w 120000"/>
              <a:gd name="T11" fmla="*/ 0 h 120000"/>
              <a:gd name="T12" fmla="*/ 109090 w 120000"/>
              <a:gd name="T13" fmla="*/ 0 h 120000"/>
              <a:gd name="T14" fmla="*/ 119623 w 120000"/>
              <a:gd name="T15" fmla="*/ 6165 h 120000"/>
              <a:gd name="T16" fmla="*/ 119623 w 120000"/>
              <a:gd name="T17" fmla="*/ 113394 h 120000"/>
              <a:gd name="T18" fmla="*/ 109090 w 120000"/>
              <a:gd name="T19" fmla="*/ 119779 h 120000"/>
              <a:gd name="T20" fmla="*/ 61316 w 120000"/>
              <a:gd name="T21" fmla="*/ 113394 h 120000"/>
              <a:gd name="T22" fmla="*/ 61316 w 120000"/>
              <a:gd name="T23" fmla="*/ 113394 h 120000"/>
              <a:gd name="T24" fmla="*/ 66583 w 120000"/>
              <a:gd name="T25" fmla="*/ 108770 h 120000"/>
              <a:gd name="T26" fmla="*/ 61316 w 120000"/>
              <a:gd name="T27" fmla="*/ 105688 h 120000"/>
              <a:gd name="T28" fmla="*/ 53416 w 120000"/>
              <a:gd name="T29" fmla="*/ 108770 h 120000"/>
              <a:gd name="T30" fmla="*/ 61316 w 120000"/>
              <a:gd name="T31" fmla="*/ 113394 h 120000"/>
              <a:gd name="T32" fmla="*/ 109090 w 120000"/>
              <a:gd name="T33" fmla="*/ 12330 h 120000"/>
              <a:gd name="T34" fmla="*/ 109090 w 120000"/>
              <a:gd name="T35" fmla="*/ 12330 h 120000"/>
              <a:gd name="T36" fmla="*/ 106457 w 120000"/>
              <a:gd name="T37" fmla="*/ 12330 h 120000"/>
              <a:gd name="T38" fmla="*/ 13542 w 120000"/>
              <a:gd name="T39" fmla="*/ 12330 h 120000"/>
              <a:gd name="T40" fmla="*/ 10909 w 120000"/>
              <a:gd name="T41" fmla="*/ 12330 h 120000"/>
              <a:gd name="T42" fmla="*/ 10909 w 120000"/>
              <a:gd name="T43" fmla="*/ 99522 h 120000"/>
              <a:gd name="T44" fmla="*/ 13542 w 120000"/>
              <a:gd name="T45" fmla="*/ 99522 h 120000"/>
              <a:gd name="T46" fmla="*/ 106457 w 120000"/>
              <a:gd name="T47" fmla="*/ 99522 h 120000"/>
              <a:gd name="T48" fmla="*/ 109090 w 120000"/>
              <a:gd name="T49" fmla="*/ 99522 h 120000"/>
              <a:gd name="T50" fmla="*/ 109090 w 120000"/>
              <a:gd name="T51" fmla="*/ 12330 h 120000"/>
              <a:gd name="T52" fmla="*/ 0 w 120000"/>
              <a:gd name="T53" fmla="*/ 0 h 120000"/>
              <a:gd name="T54" fmla="*/ 120000 w 120000"/>
              <a:gd name="T5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T52" t="T53" r="T54" b="T55"/>
            <a:pathLst>
              <a:path w="120000" h="120000" extrusionOk="0">
                <a:moveTo>
                  <a:pt x="109090" y="119779"/>
                </a:moveTo>
                <a:lnTo>
                  <a:pt x="109090" y="119779"/>
                </a:lnTo>
                <a:cubicBezTo>
                  <a:pt x="10909" y="119779"/>
                  <a:pt x="10909" y="119779"/>
                  <a:pt x="10909" y="119779"/>
                </a:cubicBezTo>
                <a:cubicBezTo>
                  <a:pt x="5642" y="119779"/>
                  <a:pt x="0" y="116697"/>
                  <a:pt x="0" y="113394"/>
                </a:cubicBezTo>
                <a:cubicBezTo>
                  <a:pt x="0" y="6165"/>
                  <a:pt x="0" y="6165"/>
                  <a:pt x="0" y="6165"/>
                </a:cubicBezTo>
                <a:cubicBezTo>
                  <a:pt x="0" y="1541"/>
                  <a:pt x="5642" y="0"/>
                  <a:pt x="10909" y="0"/>
                </a:cubicBezTo>
                <a:cubicBezTo>
                  <a:pt x="109090" y="0"/>
                  <a:pt x="109090" y="0"/>
                  <a:pt x="109090" y="0"/>
                </a:cubicBezTo>
                <a:cubicBezTo>
                  <a:pt x="116990" y="0"/>
                  <a:pt x="119623" y="1541"/>
                  <a:pt x="119623" y="6165"/>
                </a:cubicBezTo>
                <a:cubicBezTo>
                  <a:pt x="119623" y="113394"/>
                  <a:pt x="119623" y="113394"/>
                  <a:pt x="119623" y="113394"/>
                </a:cubicBezTo>
                <a:cubicBezTo>
                  <a:pt x="119623" y="116697"/>
                  <a:pt x="116990" y="119779"/>
                  <a:pt x="109090" y="119779"/>
                </a:cubicBezTo>
                <a:close/>
                <a:moveTo>
                  <a:pt x="61316" y="113394"/>
                </a:moveTo>
                <a:lnTo>
                  <a:pt x="61316" y="113394"/>
                </a:lnTo>
                <a:cubicBezTo>
                  <a:pt x="63949" y="113394"/>
                  <a:pt x="66583" y="111853"/>
                  <a:pt x="66583" y="108770"/>
                </a:cubicBezTo>
                <a:cubicBezTo>
                  <a:pt x="66583" y="107229"/>
                  <a:pt x="63949" y="105688"/>
                  <a:pt x="61316" y="105688"/>
                </a:cubicBezTo>
                <a:cubicBezTo>
                  <a:pt x="56050" y="105688"/>
                  <a:pt x="53416" y="107229"/>
                  <a:pt x="53416" y="108770"/>
                </a:cubicBezTo>
                <a:cubicBezTo>
                  <a:pt x="53416" y="111853"/>
                  <a:pt x="56050" y="113394"/>
                  <a:pt x="61316" y="113394"/>
                </a:cubicBezTo>
                <a:close/>
                <a:moveTo>
                  <a:pt x="109090" y="12330"/>
                </a:moveTo>
                <a:lnTo>
                  <a:pt x="109090" y="12330"/>
                </a:lnTo>
                <a:cubicBezTo>
                  <a:pt x="106457" y="12330"/>
                  <a:pt x="106457" y="12330"/>
                  <a:pt x="106457" y="12330"/>
                </a:cubicBezTo>
                <a:cubicBezTo>
                  <a:pt x="13542" y="12330"/>
                  <a:pt x="13542" y="12330"/>
                  <a:pt x="13542" y="12330"/>
                </a:cubicBezTo>
                <a:cubicBezTo>
                  <a:pt x="10909" y="12330"/>
                  <a:pt x="10909" y="12330"/>
                  <a:pt x="10909" y="12330"/>
                </a:cubicBezTo>
                <a:cubicBezTo>
                  <a:pt x="10909" y="99522"/>
                  <a:pt x="10909" y="99522"/>
                  <a:pt x="10909" y="99522"/>
                </a:cubicBezTo>
                <a:cubicBezTo>
                  <a:pt x="13542" y="99522"/>
                  <a:pt x="13542" y="99522"/>
                  <a:pt x="13542" y="99522"/>
                </a:cubicBezTo>
                <a:cubicBezTo>
                  <a:pt x="106457" y="99522"/>
                  <a:pt x="106457" y="99522"/>
                  <a:pt x="106457" y="99522"/>
                </a:cubicBezTo>
                <a:cubicBezTo>
                  <a:pt x="109090" y="99522"/>
                  <a:pt x="109090" y="99522"/>
                  <a:pt x="109090" y="99522"/>
                </a:cubicBezTo>
                <a:lnTo>
                  <a:pt x="109090" y="12330"/>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86" name="Shape 4796"/>
          <p:cNvSpPr>
            <a:spLocks/>
          </p:cNvSpPr>
          <p:nvPr/>
        </p:nvSpPr>
        <p:spPr bwMode="auto">
          <a:xfrm>
            <a:off x="6623050" y="5348288"/>
            <a:ext cx="217488" cy="236537"/>
          </a:xfrm>
          <a:custGeom>
            <a:avLst/>
            <a:gdLst>
              <a:gd name="T0" fmla="*/ 119735 w 120000"/>
              <a:gd name="T1" fmla="*/ 60000 h 120000"/>
              <a:gd name="T2" fmla="*/ 119735 w 120000"/>
              <a:gd name="T3" fmla="*/ 60000 h 120000"/>
              <a:gd name="T4" fmla="*/ 119735 w 120000"/>
              <a:gd name="T5" fmla="*/ 112983 h 120000"/>
              <a:gd name="T6" fmla="*/ 112317 w 120000"/>
              <a:gd name="T7" fmla="*/ 119758 h 120000"/>
              <a:gd name="T8" fmla="*/ 74701 w 120000"/>
              <a:gd name="T9" fmla="*/ 119758 h 120000"/>
              <a:gd name="T10" fmla="*/ 67284 w 120000"/>
              <a:gd name="T11" fmla="*/ 112983 h 120000"/>
              <a:gd name="T12" fmla="*/ 74701 w 120000"/>
              <a:gd name="T13" fmla="*/ 106209 h 120000"/>
              <a:gd name="T14" fmla="*/ 104635 w 120000"/>
              <a:gd name="T15" fmla="*/ 106209 h 120000"/>
              <a:gd name="T16" fmla="*/ 104635 w 120000"/>
              <a:gd name="T17" fmla="*/ 13790 h 120000"/>
              <a:gd name="T18" fmla="*/ 74701 w 120000"/>
              <a:gd name="T19" fmla="*/ 13790 h 120000"/>
              <a:gd name="T20" fmla="*/ 67284 w 120000"/>
              <a:gd name="T21" fmla="*/ 7016 h 120000"/>
              <a:gd name="T22" fmla="*/ 74701 w 120000"/>
              <a:gd name="T23" fmla="*/ 0 h 120000"/>
              <a:gd name="T24" fmla="*/ 112317 w 120000"/>
              <a:gd name="T25" fmla="*/ 0 h 120000"/>
              <a:gd name="T26" fmla="*/ 119735 w 120000"/>
              <a:gd name="T27" fmla="*/ 7016 h 120000"/>
              <a:gd name="T28" fmla="*/ 119735 w 120000"/>
              <a:gd name="T29" fmla="*/ 60000 h 120000"/>
              <a:gd name="T30" fmla="*/ 76556 w 120000"/>
              <a:gd name="T31" fmla="*/ 54919 h 120000"/>
              <a:gd name="T32" fmla="*/ 76556 w 120000"/>
              <a:gd name="T33" fmla="*/ 54919 h 120000"/>
              <a:gd name="T34" fmla="*/ 78410 w 120000"/>
              <a:gd name="T35" fmla="*/ 60000 h 120000"/>
              <a:gd name="T36" fmla="*/ 76556 w 120000"/>
              <a:gd name="T37" fmla="*/ 65080 h 120000"/>
              <a:gd name="T38" fmla="*/ 52450 w 120000"/>
              <a:gd name="T39" fmla="*/ 85645 h 120000"/>
              <a:gd name="T40" fmla="*/ 46622 w 120000"/>
              <a:gd name="T41" fmla="*/ 87338 h 120000"/>
              <a:gd name="T42" fmla="*/ 39205 w 120000"/>
              <a:gd name="T43" fmla="*/ 80564 h 120000"/>
              <a:gd name="T44" fmla="*/ 41059 w 120000"/>
              <a:gd name="T45" fmla="*/ 75241 h 120000"/>
              <a:gd name="T46" fmla="*/ 52450 w 120000"/>
              <a:gd name="T47" fmla="*/ 66774 h 120000"/>
              <a:gd name="T48" fmla="*/ 7417 w 120000"/>
              <a:gd name="T49" fmla="*/ 66774 h 120000"/>
              <a:gd name="T50" fmla="*/ 0 w 120000"/>
              <a:gd name="T51" fmla="*/ 60000 h 120000"/>
              <a:gd name="T52" fmla="*/ 7417 w 120000"/>
              <a:gd name="T53" fmla="*/ 53225 h 120000"/>
              <a:gd name="T54" fmla="*/ 52450 w 120000"/>
              <a:gd name="T55" fmla="*/ 53225 h 120000"/>
              <a:gd name="T56" fmla="*/ 41059 w 120000"/>
              <a:gd name="T57" fmla="*/ 44516 h 120000"/>
              <a:gd name="T58" fmla="*/ 39205 w 120000"/>
              <a:gd name="T59" fmla="*/ 39435 h 120000"/>
              <a:gd name="T60" fmla="*/ 46622 w 120000"/>
              <a:gd name="T61" fmla="*/ 32661 h 120000"/>
              <a:gd name="T62" fmla="*/ 52450 w 120000"/>
              <a:gd name="T63" fmla="*/ 34354 h 120000"/>
              <a:gd name="T64" fmla="*/ 76556 w 120000"/>
              <a:gd name="T65" fmla="*/ 54919 h 120000"/>
              <a:gd name="T66" fmla="*/ 0 w 120000"/>
              <a:gd name="T67" fmla="*/ 0 h 120000"/>
              <a:gd name="T68" fmla="*/ 120000 w 120000"/>
              <a:gd name="T6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T66" t="T67" r="T68" b="T69"/>
            <a:pathLst>
              <a:path w="120000" h="120000" extrusionOk="0">
                <a:moveTo>
                  <a:pt x="119735" y="60000"/>
                </a:moveTo>
                <a:lnTo>
                  <a:pt x="119735" y="60000"/>
                </a:lnTo>
                <a:cubicBezTo>
                  <a:pt x="119735" y="112983"/>
                  <a:pt x="119735" y="112983"/>
                  <a:pt x="119735" y="112983"/>
                </a:cubicBezTo>
                <a:cubicBezTo>
                  <a:pt x="119735" y="116370"/>
                  <a:pt x="116026" y="119758"/>
                  <a:pt x="112317" y="119758"/>
                </a:cubicBezTo>
                <a:cubicBezTo>
                  <a:pt x="74701" y="119758"/>
                  <a:pt x="74701" y="119758"/>
                  <a:pt x="74701" y="119758"/>
                </a:cubicBezTo>
                <a:cubicBezTo>
                  <a:pt x="69139" y="119758"/>
                  <a:pt x="67284" y="116370"/>
                  <a:pt x="67284" y="112983"/>
                </a:cubicBezTo>
                <a:cubicBezTo>
                  <a:pt x="67284" y="107903"/>
                  <a:pt x="69139" y="106209"/>
                  <a:pt x="74701" y="106209"/>
                </a:cubicBezTo>
                <a:cubicBezTo>
                  <a:pt x="104635" y="106209"/>
                  <a:pt x="104635" y="106209"/>
                  <a:pt x="104635" y="106209"/>
                </a:cubicBezTo>
                <a:cubicBezTo>
                  <a:pt x="104635" y="13790"/>
                  <a:pt x="104635" y="13790"/>
                  <a:pt x="104635" y="13790"/>
                </a:cubicBezTo>
                <a:cubicBezTo>
                  <a:pt x="74701" y="13790"/>
                  <a:pt x="74701" y="13790"/>
                  <a:pt x="74701" y="13790"/>
                </a:cubicBezTo>
                <a:cubicBezTo>
                  <a:pt x="69139" y="13790"/>
                  <a:pt x="67284" y="10403"/>
                  <a:pt x="67284" y="7016"/>
                </a:cubicBezTo>
                <a:cubicBezTo>
                  <a:pt x="67284" y="3629"/>
                  <a:pt x="69139" y="0"/>
                  <a:pt x="74701" y="0"/>
                </a:cubicBezTo>
                <a:cubicBezTo>
                  <a:pt x="112317" y="0"/>
                  <a:pt x="112317" y="0"/>
                  <a:pt x="112317" y="0"/>
                </a:cubicBezTo>
                <a:cubicBezTo>
                  <a:pt x="116026" y="0"/>
                  <a:pt x="119735" y="3629"/>
                  <a:pt x="119735" y="7016"/>
                </a:cubicBezTo>
                <a:cubicBezTo>
                  <a:pt x="119735" y="60000"/>
                  <a:pt x="119735" y="60000"/>
                  <a:pt x="119735" y="60000"/>
                </a:cubicBezTo>
                <a:close/>
                <a:moveTo>
                  <a:pt x="76556" y="54919"/>
                </a:moveTo>
                <a:lnTo>
                  <a:pt x="76556" y="54919"/>
                </a:lnTo>
                <a:cubicBezTo>
                  <a:pt x="78410" y="56612"/>
                  <a:pt x="78410" y="58306"/>
                  <a:pt x="78410" y="60000"/>
                </a:cubicBezTo>
                <a:cubicBezTo>
                  <a:pt x="78410" y="61693"/>
                  <a:pt x="78410" y="63387"/>
                  <a:pt x="76556" y="65080"/>
                </a:cubicBezTo>
                <a:cubicBezTo>
                  <a:pt x="52450" y="85645"/>
                  <a:pt x="52450" y="85645"/>
                  <a:pt x="52450" y="85645"/>
                </a:cubicBezTo>
                <a:cubicBezTo>
                  <a:pt x="50596" y="87338"/>
                  <a:pt x="48476" y="87338"/>
                  <a:pt x="46622" y="87338"/>
                </a:cubicBezTo>
                <a:cubicBezTo>
                  <a:pt x="42913" y="87338"/>
                  <a:pt x="39205" y="83951"/>
                  <a:pt x="39205" y="80564"/>
                </a:cubicBezTo>
                <a:cubicBezTo>
                  <a:pt x="39205" y="78870"/>
                  <a:pt x="41059" y="77177"/>
                  <a:pt x="41059" y="75241"/>
                </a:cubicBezTo>
                <a:cubicBezTo>
                  <a:pt x="52450" y="66774"/>
                  <a:pt x="52450" y="66774"/>
                  <a:pt x="52450" y="66774"/>
                </a:cubicBezTo>
                <a:cubicBezTo>
                  <a:pt x="7417" y="66774"/>
                  <a:pt x="7417" y="66774"/>
                  <a:pt x="7417" y="66774"/>
                </a:cubicBezTo>
                <a:cubicBezTo>
                  <a:pt x="1854" y="66774"/>
                  <a:pt x="0" y="63387"/>
                  <a:pt x="0" y="60000"/>
                </a:cubicBezTo>
                <a:cubicBezTo>
                  <a:pt x="0" y="56612"/>
                  <a:pt x="1854" y="53225"/>
                  <a:pt x="7417" y="53225"/>
                </a:cubicBezTo>
                <a:cubicBezTo>
                  <a:pt x="52450" y="53225"/>
                  <a:pt x="52450" y="53225"/>
                  <a:pt x="52450" y="53225"/>
                </a:cubicBezTo>
                <a:cubicBezTo>
                  <a:pt x="41059" y="44516"/>
                  <a:pt x="41059" y="44516"/>
                  <a:pt x="41059" y="44516"/>
                </a:cubicBezTo>
                <a:cubicBezTo>
                  <a:pt x="41059" y="42822"/>
                  <a:pt x="39205" y="41129"/>
                  <a:pt x="39205" y="39435"/>
                </a:cubicBezTo>
                <a:cubicBezTo>
                  <a:pt x="39205" y="36048"/>
                  <a:pt x="42913" y="32661"/>
                  <a:pt x="46622" y="32661"/>
                </a:cubicBezTo>
                <a:cubicBezTo>
                  <a:pt x="48476" y="32661"/>
                  <a:pt x="50596" y="32661"/>
                  <a:pt x="52450" y="34354"/>
                </a:cubicBezTo>
                <a:cubicBezTo>
                  <a:pt x="76556" y="54919"/>
                  <a:pt x="76556" y="54919"/>
                  <a:pt x="76556" y="54919"/>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87" name="Shape 4798"/>
          <p:cNvSpPr>
            <a:spLocks/>
          </p:cNvSpPr>
          <p:nvPr/>
        </p:nvSpPr>
        <p:spPr bwMode="auto">
          <a:xfrm>
            <a:off x="5603875" y="5357813"/>
            <a:ext cx="234950" cy="219075"/>
          </a:xfrm>
          <a:custGeom>
            <a:avLst/>
            <a:gdLst>
              <a:gd name="T0" fmla="*/ 112883 w 120000"/>
              <a:gd name="T1" fmla="*/ 119735 h 120000"/>
              <a:gd name="T2" fmla="*/ 112883 w 120000"/>
              <a:gd name="T3" fmla="*/ 119735 h 120000"/>
              <a:gd name="T4" fmla="*/ 59141 w 120000"/>
              <a:gd name="T5" fmla="*/ 119735 h 120000"/>
              <a:gd name="T6" fmla="*/ 7116 w 120000"/>
              <a:gd name="T7" fmla="*/ 119735 h 120000"/>
              <a:gd name="T8" fmla="*/ 0 w 120000"/>
              <a:gd name="T9" fmla="*/ 112317 h 120000"/>
              <a:gd name="T10" fmla="*/ 0 w 120000"/>
              <a:gd name="T11" fmla="*/ 74701 h 120000"/>
              <a:gd name="T12" fmla="*/ 7116 w 120000"/>
              <a:gd name="T13" fmla="*/ 67284 h 120000"/>
              <a:gd name="T14" fmla="*/ 13987 w 120000"/>
              <a:gd name="T15" fmla="*/ 74701 h 120000"/>
              <a:gd name="T16" fmla="*/ 13987 w 120000"/>
              <a:gd name="T17" fmla="*/ 104900 h 120000"/>
              <a:gd name="T18" fmla="*/ 105766 w 120000"/>
              <a:gd name="T19" fmla="*/ 104900 h 120000"/>
              <a:gd name="T20" fmla="*/ 105766 w 120000"/>
              <a:gd name="T21" fmla="*/ 74701 h 120000"/>
              <a:gd name="T22" fmla="*/ 112883 w 120000"/>
              <a:gd name="T23" fmla="*/ 67284 h 120000"/>
              <a:gd name="T24" fmla="*/ 119754 w 120000"/>
              <a:gd name="T25" fmla="*/ 74701 h 120000"/>
              <a:gd name="T26" fmla="*/ 119754 w 120000"/>
              <a:gd name="T27" fmla="*/ 112317 h 120000"/>
              <a:gd name="T28" fmla="*/ 112883 w 120000"/>
              <a:gd name="T29" fmla="*/ 119735 h 120000"/>
              <a:gd name="T30" fmla="*/ 85153 w 120000"/>
              <a:gd name="T31" fmla="*/ 52450 h 120000"/>
              <a:gd name="T32" fmla="*/ 85153 w 120000"/>
              <a:gd name="T33" fmla="*/ 52450 h 120000"/>
              <a:gd name="T34" fmla="*/ 64294 w 120000"/>
              <a:gd name="T35" fmla="*/ 76556 h 120000"/>
              <a:gd name="T36" fmla="*/ 59141 w 120000"/>
              <a:gd name="T37" fmla="*/ 80529 h 120000"/>
              <a:gd name="T38" fmla="*/ 53987 w 120000"/>
              <a:gd name="T39" fmla="*/ 76556 h 120000"/>
              <a:gd name="T40" fmla="*/ 33128 w 120000"/>
              <a:gd name="T41" fmla="*/ 52450 h 120000"/>
              <a:gd name="T42" fmla="*/ 31165 w 120000"/>
              <a:gd name="T43" fmla="*/ 46622 h 120000"/>
              <a:gd name="T44" fmla="*/ 38282 w 120000"/>
              <a:gd name="T45" fmla="*/ 39205 h 120000"/>
              <a:gd name="T46" fmla="*/ 43435 w 120000"/>
              <a:gd name="T47" fmla="*/ 42913 h 120000"/>
              <a:gd name="T48" fmla="*/ 52024 w 120000"/>
              <a:gd name="T49" fmla="*/ 52450 h 120000"/>
              <a:gd name="T50" fmla="*/ 52024 w 120000"/>
              <a:gd name="T51" fmla="*/ 7417 h 120000"/>
              <a:gd name="T52" fmla="*/ 59141 w 120000"/>
              <a:gd name="T53" fmla="*/ 0 h 120000"/>
              <a:gd name="T54" fmla="*/ 66012 w 120000"/>
              <a:gd name="T55" fmla="*/ 7417 h 120000"/>
              <a:gd name="T56" fmla="*/ 66012 w 120000"/>
              <a:gd name="T57" fmla="*/ 52450 h 120000"/>
              <a:gd name="T58" fmla="*/ 74601 w 120000"/>
              <a:gd name="T59" fmla="*/ 42913 h 120000"/>
              <a:gd name="T60" fmla="*/ 79754 w 120000"/>
              <a:gd name="T61" fmla="*/ 39205 h 120000"/>
              <a:gd name="T62" fmla="*/ 86871 w 120000"/>
              <a:gd name="T63" fmla="*/ 46622 h 120000"/>
              <a:gd name="T64" fmla="*/ 85153 w 120000"/>
              <a:gd name="T65" fmla="*/ 52450 h 120000"/>
              <a:gd name="T66" fmla="*/ 0 w 120000"/>
              <a:gd name="T67" fmla="*/ 0 h 120000"/>
              <a:gd name="T68" fmla="*/ 120000 w 120000"/>
              <a:gd name="T6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T66" t="T67" r="T68" b="T69"/>
            <a:pathLst>
              <a:path w="120000" h="120000" extrusionOk="0">
                <a:moveTo>
                  <a:pt x="112883" y="119735"/>
                </a:moveTo>
                <a:lnTo>
                  <a:pt x="112883" y="119735"/>
                </a:lnTo>
                <a:cubicBezTo>
                  <a:pt x="59141" y="119735"/>
                  <a:pt x="59141" y="119735"/>
                  <a:pt x="59141" y="119735"/>
                </a:cubicBezTo>
                <a:cubicBezTo>
                  <a:pt x="7116" y="119735"/>
                  <a:pt x="7116" y="119735"/>
                  <a:pt x="7116" y="119735"/>
                </a:cubicBezTo>
                <a:cubicBezTo>
                  <a:pt x="1717" y="119735"/>
                  <a:pt x="0" y="116026"/>
                  <a:pt x="0" y="112317"/>
                </a:cubicBezTo>
                <a:cubicBezTo>
                  <a:pt x="0" y="74701"/>
                  <a:pt x="0" y="74701"/>
                  <a:pt x="0" y="74701"/>
                </a:cubicBezTo>
                <a:cubicBezTo>
                  <a:pt x="0" y="70993"/>
                  <a:pt x="1717" y="67284"/>
                  <a:pt x="7116" y="67284"/>
                </a:cubicBezTo>
                <a:cubicBezTo>
                  <a:pt x="10552" y="67284"/>
                  <a:pt x="13987" y="70993"/>
                  <a:pt x="13987" y="74701"/>
                </a:cubicBezTo>
                <a:cubicBezTo>
                  <a:pt x="13987" y="104900"/>
                  <a:pt x="13987" y="104900"/>
                  <a:pt x="13987" y="104900"/>
                </a:cubicBezTo>
                <a:cubicBezTo>
                  <a:pt x="105766" y="104900"/>
                  <a:pt x="105766" y="104900"/>
                  <a:pt x="105766" y="104900"/>
                </a:cubicBezTo>
                <a:cubicBezTo>
                  <a:pt x="105766" y="74701"/>
                  <a:pt x="105766" y="74701"/>
                  <a:pt x="105766" y="74701"/>
                </a:cubicBezTo>
                <a:cubicBezTo>
                  <a:pt x="105766" y="70993"/>
                  <a:pt x="109447" y="67284"/>
                  <a:pt x="112883" y="67284"/>
                </a:cubicBezTo>
                <a:cubicBezTo>
                  <a:pt x="116319" y="67284"/>
                  <a:pt x="119754" y="70993"/>
                  <a:pt x="119754" y="74701"/>
                </a:cubicBezTo>
                <a:cubicBezTo>
                  <a:pt x="119754" y="112317"/>
                  <a:pt x="119754" y="112317"/>
                  <a:pt x="119754" y="112317"/>
                </a:cubicBezTo>
                <a:cubicBezTo>
                  <a:pt x="119754" y="116026"/>
                  <a:pt x="116319" y="119735"/>
                  <a:pt x="112883" y="119735"/>
                </a:cubicBezTo>
                <a:close/>
                <a:moveTo>
                  <a:pt x="85153" y="52450"/>
                </a:moveTo>
                <a:lnTo>
                  <a:pt x="85153" y="52450"/>
                </a:lnTo>
                <a:cubicBezTo>
                  <a:pt x="64294" y="76556"/>
                  <a:pt x="64294" y="76556"/>
                  <a:pt x="64294" y="76556"/>
                </a:cubicBezTo>
                <a:cubicBezTo>
                  <a:pt x="64294" y="78675"/>
                  <a:pt x="62576" y="80529"/>
                  <a:pt x="59141" y="80529"/>
                </a:cubicBezTo>
                <a:cubicBezTo>
                  <a:pt x="57423" y="80529"/>
                  <a:pt x="55705" y="78675"/>
                  <a:pt x="53987" y="76556"/>
                </a:cubicBezTo>
                <a:cubicBezTo>
                  <a:pt x="33128" y="52450"/>
                  <a:pt x="33128" y="52450"/>
                  <a:pt x="33128" y="52450"/>
                </a:cubicBezTo>
                <a:cubicBezTo>
                  <a:pt x="33128" y="50596"/>
                  <a:pt x="31165" y="48741"/>
                  <a:pt x="31165" y="46622"/>
                </a:cubicBezTo>
                <a:cubicBezTo>
                  <a:pt x="31165" y="42913"/>
                  <a:pt x="34846" y="39205"/>
                  <a:pt x="38282" y="39205"/>
                </a:cubicBezTo>
                <a:cubicBezTo>
                  <a:pt x="41717" y="39205"/>
                  <a:pt x="43435" y="41059"/>
                  <a:pt x="43435" y="42913"/>
                </a:cubicBezTo>
                <a:cubicBezTo>
                  <a:pt x="52024" y="52450"/>
                  <a:pt x="52024" y="52450"/>
                  <a:pt x="52024" y="52450"/>
                </a:cubicBezTo>
                <a:cubicBezTo>
                  <a:pt x="52024" y="7417"/>
                  <a:pt x="52024" y="7417"/>
                  <a:pt x="52024" y="7417"/>
                </a:cubicBezTo>
                <a:cubicBezTo>
                  <a:pt x="52024" y="3708"/>
                  <a:pt x="55705" y="0"/>
                  <a:pt x="59141" y="0"/>
                </a:cubicBezTo>
                <a:cubicBezTo>
                  <a:pt x="64294" y="0"/>
                  <a:pt x="66012" y="3708"/>
                  <a:pt x="66012" y="7417"/>
                </a:cubicBezTo>
                <a:cubicBezTo>
                  <a:pt x="66012" y="52450"/>
                  <a:pt x="66012" y="52450"/>
                  <a:pt x="66012" y="52450"/>
                </a:cubicBezTo>
                <a:cubicBezTo>
                  <a:pt x="74601" y="42913"/>
                  <a:pt x="74601" y="42913"/>
                  <a:pt x="74601" y="42913"/>
                </a:cubicBezTo>
                <a:cubicBezTo>
                  <a:pt x="76319" y="41059"/>
                  <a:pt x="78036" y="39205"/>
                  <a:pt x="79754" y="39205"/>
                </a:cubicBezTo>
                <a:cubicBezTo>
                  <a:pt x="85153" y="39205"/>
                  <a:pt x="86871" y="42913"/>
                  <a:pt x="86871" y="46622"/>
                </a:cubicBezTo>
                <a:cubicBezTo>
                  <a:pt x="86871" y="48741"/>
                  <a:pt x="86871" y="50596"/>
                  <a:pt x="85153" y="5245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88" name="Shape 4800"/>
          <p:cNvSpPr>
            <a:spLocks/>
          </p:cNvSpPr>
          <p:nvPr/>
        </p:nvSpPr>
        <p:spPr bwMode="auto">
          <a:xfrm>
            <a:off x="4564063" y="5319713"/>
            <a:ext cx="287337" cy="292100"/>
          </a:xfrm>
          <a:custGeom>
            <a:avLst/>
            <a:gdLst>
              <a:gd name="T0" fmla="*/ 114209 w 120000"/>
              <a:gd name="T1" fmla="*/ 119802 h 120000"/>
              <a:gd name="T2" fmla="*/ 0 w 120000"/>
              <a:gd name="T3" fmla="*/ 114285 h 120000"/>
              <a:gd name="T4" fmla="*/ 5590 w 120000"/>
              <a:gd name="T5" fmla="*/ 15369 h 120000"/>
              <a:gd name="T6" fmla="*/ 16772 w 120000"/>
              <a:gd name="T7" fmla="*/ 20886 h 120000"/>
              <a:gd name="T8" fmla="*/ 43727 w 120000"/>
              <a:gd name="T9" fmla="*/ 20886 h 120000"/>
              <a:gd name="T10" fmla="*/ 77470 w 120000"/>
              <a:gd name="T11" fmla="*/ 15369 h 120000"/>
              <a:gd name="T12" fmla="*/ 90249 w 120000"/>
              <a:gd name="T13" fmla="*/ 33497 h 120000"/>
              <a:gd name="T14" fmla="*/ 102828 w 120000"/>
              <a:gd name="T15" fmla="*/ 15369 h 120000"/>
              <a:gd name="T16" fmla="*/ 119800 w 120000"/>
              <a:gd name="T17" fmla="*/ 20886 h 120000"/>
              <a:gd name="T18" fmla="*/ 114209 w 120000"/>
              <a:gd name="T19" fmla="*/ 119802 h 120000"/>
              <a:gd name="T20" fmla="*/ 108618 w 120000"/>
              <a:gd name="T21" fmla="*/ 44532 h 120000"/>
              <a:gd name="T22" fmla="*/ 11181 w 120000"/>
              <a:gd name="T23" fmla="*/ 108571 h 120000"/>
              <a:gd name="T24" fmla="*/ 108618 w 120000"/>
              <a:gd name="T25" fmla="*/ 44532 h 120000"/>
              <a:gd name="T26" fmla="*/ 46522 w 120000"/>
              <a:gd name="T27" fmla="*/ 70935 h 120000"/>
              <a:gd name="T28" fmla="*/ 54908 w 120000"/>
              <a:gd name="T29" fmla="*/ 64039 h 120000"/>
              <a:gd name="T30" fmla="*/ 66289 w 120000"/>
              <a:gd name="T31" fmla="*/ 64039 h 120000"/>
              <a:gd name="T32" fmla="*/ 73277 w 120000"/>
              <a:gd name="T33" fmla="*/ 70935 h 120000"/>
              <a:gd name="T34" fmla="*/ 73277 w 120000"/>
              <a:gd name="T35" fmla="*/ 82167 h 120000"/>
              <a:gd name="T36" fmla="*/ 66289 w 120000"/>
              <a:gd name="T37" fmla="*/ 89064 h 120000"/>
              <a:gd name="T38" fmla="*/ 54908 w 120000"/>
              <a:gd name="T39" fmla="*/ 89064 h 120000"/>
              <a:gd name="T40" fmla="*/ 46522 w 120000"/>
              <a:gd name="T41" fmla="*/ 82167 h 120000"/>
              <a:gd name="T42" fmla="*/ 46522 w 120000"/>
              <a:gd name="T43" fmla="*/ 70935 h 120000"/>
              <a:gd name="T44" fmla="*/ 47920 w 120000"/>
              <a:gd name="T45" fmla="*/ 58522 h 120000"/>
              <a:gd name="T46" fmla="*/ 47920 w 120000"/>
              <a:gd name="T47" fmla="*/ 58522 h 120000"/>
              <a:gd name="T48" fmla="*/ 90249 w 120000"/>
              <a:gd name="T49" fmla="*/ 26403 h 120000"/>
              <a:gd name="T50" fmla="*/ 84658 w 120000"/>
              <a:gd name="T51" fmla="*/ 5517 h 120000"/>
              <a:gd name="T52" fmla="*/ 95840 w 120000"/>
              <a:gd name="T53" fmla="*/ 5517 h 120000"/>
              <a:gd name="T54" fmla="*/ 90249 w 120000"/>
              <a:gd name="T55" fmla="*/ 26403 h 120000"/>
              <a:gd name="T56" fmla="*/ 29550 w 120000"/>
              <a:gd name="T57" fmla="*/ 26403 h 120000"/>
              <a:gd name="T58" fmla="*/ 23960 w 120000"/>
              <a:gd name="T59" fmla="*/ 5517 h 120000"/>
              <a:gd name="T60" fmla="*/ 35141 w 120000"/>
              <a:gd name="T61" fmla="*/ 5517 h 120000"/>
              <a:gd name="T62" fmla="*/ 29550 w 120000"/>
              <a:gd name="T63" fmla="*/ 26403 h 120000"/>
              <a:gd name="T64" fmla="*/ 0 w 120000"/>
              <a:gd name="T65" fmla="*/ 0 h 120000"/>
              <a:gd name="T66" fmla="*/ 120000 w 120000"/>
              <a:gd name="T6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T64" t="T65" r="T66" b="T67"/>
            <a:pathLst>
              <a:path w="120000" h="120000" extrusionOk="0">
                <a:moveTo>
                  <a:pt x="114209" y="119802"/>
                </a:moveTo>
                <a:lnTo>
                  <a:pt x="114209" y="119802"/>
                </a:lnTo>
                <a:cubicBezTo>
                  <a:pt x="5590" y="119802"/>
                  <a:pt x="5590" y="119802"/>
                  <a:pt x="5590" y="119802"/>
                </a:cubicBezTo>
                <a:cubicBezTo>
                  <a:pt x="2795" y="119802"/>
                  <a:pt x="0" y="117044"/>
                  <a:pt x="0" y="114285"/>
                </a:cubicBezTo>
                <a:cubicBezTo>
                  <a:pt x="0" y="20886"/>
                  <a:pt x="0" y="20886"/>
                  <a:pt x="0" y="20886"/>
                </a:cubicBezTo>
                <a:cubicBezTo>
                  <a:pt x="0" y="18128"/>
                  <a:pt x="2795" y="15369"/>
                  <a:pt x="5590" y="15369"/>
                </a:cubicBezTo>
                <a:cubicBezTo>
                  <a:pt x="16772" y="15369"/>
                  <a:pt x="16772" y="15369"/>
                  <a:pt x="16772" y="15369"/>
                </a:cubicBezTo>
                <a:cubicBezTo>
                  <a:pt x="16772" y="20886"/>
                  <a:pt x="16772" y="20886"/>
                  <a:pt x="16772" y="20886"/>
                </a:cubicBezTo>
                <a:cubicBezTo>
                  <a:pt x="16772" y="27783"/>
                  <a:pt x="22562" y="33497"/>
                  <a:pt x="29550" y="33497"/>
                </a:cubicBezTo>
                <a:cubicBezTo>
                  <a:pt x="36539" y="33497"/>
                  <a:pt x="43727" y="27783"/>
                  <a:pt x="43727" y="20886"/>
                </a:cubicBezTo>
                <a:cubicBezTo>
                  <a:pt x="43727" y="15369"/>
                  <a:pt x="43727" y="15369"/>
                  <a:pt x="43727" y="15369"/>
                </a:cubicBezTo>
                <a:cubicBezTo>
                  <a:pt x="77470" y="15369"/>
                  <a:pt x="77470" y="15369"/>
                  <a:pt x="77470" y="15369"/>
                </a:cubicBezTo>
                <a:cubicBezTo>
                  <a:pt x="77470" y="20886"/>
                  <a:pt x="77470" y="20886"/>
                  <a:pt x="77470" y="20886"/>
                </a:cubicBezTo>
                <a:cubicBezTo>
                  <a:pt x="77470" y="27783"/>
                  <a:pt x="83261" y="33497"/>
                  <a:pt x="90249" y="33497"/>
                </a:cubicBezTo>
                <a:cubicBezTo>
                  <a:pt x="97237" y="33497"/>
                  <a:pt x="102828" y="27783"/>
                  <a:pt x="102828" y="20886"/>
                </a:cubicBezTo>
                <a:cubicBezTo>
                  <a:pt x="102828" y="15369"/>
                  <a:pt x="102828" y="15369"/>
                  <a:pt x="102828" y="15369"/>
                </a:cubicBezTo>
                <a:cubicBezTo>
                  <a:pt x="114209" y="15369"/>
                  <a:pt x="114209" y="15369"/>
                  <a:pt x="114209" y="15369"/>
                </a:cubicBezTo>
                <a:cubicBezTo>
                  <a:pt x="118402" y="15369"/>
                  <a:pt x="119800" y="18128"/>
                  <a:pt x="119800" y="20886"/>
                </a:cubicBezTo>
                <a:cubicBezTo>
                  <a:pt x="119800" y="114285"/>
                  <a:pt x="119800" y="114285"/>
                  <a:pt x="119800" y="114285"/>
                </a:cubicBezTo>
                <a:cubicBezTo>
                  <a:pt x="119800" y="117044"/>
                  <a:pt x="118402" y="119802"/>
                  <a:pt x="114209" y="119802"/>
                </a:cubicBezTo>
                <a:close/>
                <a:moveTo>
                  <a:pt x="108618" y="44532"/>
                </a:moveTo>
                <a:lnTo>
                  <a:pt x="108618" y="44532"/>
                </a:lnTo>
                <a:cubicBezTo>
                  <a:pt x="11181" y="44532"/>
                  <a:pt x="11181" y="44532"/>
                  <a:pt x="11181" y="44532"/>
                </a:cubicBezTo>
                <a:cubicBezTo>
                  <a:pt x="11181" y="108571"/>
                  <a:pt x="11181" y="108571"/>
                  <a:pt x="11181" y="108571"/>
                </a:cubicBezTo>
                <a:cubicBezTo>
                  <a:pt x="108618" y="108571"/>
                  <a:pt x="108618" y="108571"/>
                  <a:pt x="108618" y="108571"/>
                </a:cubicBezTo>
                <a:lnTo>
                  <a:pt x="108618" y="44532"/>
                </a:lnTo>
                <a:close/>
                <a:moveTo>
                  <a:pt x="46522" y="70935"/>
                </a:moveTo>
                <a:lnTo>
                  <a:pt x="46522" y="70935"/>
                </a:lnTo>
                <a:cubicBezTo>
                  <a:pt x="54908" y="70935"/>
                  <a:pt x="54908" y="70935"/>
                  <a:pt x="54908" y="70935"/>
                </a:cubicBezTo>
                <a:cubicBezTo>
                  <a:pt x="54908" y="64039"/>
                  <a:pt x="54908" y="64039"/>
                  <a:pt x="54908" y="64039"/>
                </a:cubicBezTo>
                <a:cubicBezTo>
                  <a:pt x="54908" y="59901"/>
                  <a:pt x="56306" y="58522"/>
                  <a:pt x="60698" y="58522"/>
                </a:cubicBezTo>
                <a:cubicBezTo>
                  <a:pt x="63494" y="58522"/>
                  <a:pt x="66289" y="59901"/>
                  <a:pt x="66289" y="64039"/>
                </a:cubicBezTo>
                <a:cubicBezTo>
                  <a:pt x="66289" y="70935"/>
                  <a:pt x="66289" y="70935"/>
                  <a:pt x="66289" y="70935"/>
                </a:cubicBezTo>
                <a:cubicBezTo>
                  <a:pt x="73277" y="70935"/>
                  <a:pt x="73277" y="70935"/>
                  <a:pt x="73277" y="70935"/>
                </a:cubicBezTo>
                <a:cubicBezTo>
                  <a:pt x="76073" y="70935"/>
                  <a:pt x="78868" y="73891"/>
                  <a:pt x="78868" y="76650"/>
                </a:cubicBezTo>
                <a:cubicBezTo>
                  <a:pt x="78868" y="79408"/>
                  <a:pt x="76073" y="82167"/>
                  <a:pt x="73277" y="82167"/>
                </a:cubicBezTo>
                <a:cubicBezTo>
                  <a:pt x="66289" y="82167"/>
                  <a:pt x="66289" y="82167"/>
                  <a:pt x="66289" y="82167"/>
                </a:cubicBezTo>
                <a:cubicBezTo>
                  <a:pt x="66289" y="89064"/>
                  <a:pt x="66289" y="89064"/>
                  <a:pt x="66289" y="89064"/>
                </a:cubicBezTo>
                <a:cubicBezTo>
                  <a:pt x="66289" y="93399"/>
                  <a:pt x="63494" y="94778"/>
                  <a:pt x="60698" y="94778"/>
                </a:cubicBezTo>
                <a:cubicBezTo>
                  <a:pt x="56306" y="94778"/>
                  <a:pt x="54908" y="93399"/>
                  <a:pt x="54908" y="89064"/>
                </a:cubicBezTo>
                <a:cubicBezTo>
                  <a:pt x="54908" y="82167"/>
                  <a:pt x="54908" y="82167"/>
                  <a:pt x="54908" y="82167"/>
                </a:cubicBezTo>
                <a:cubicBezTo>
                  <a:pt x="46522" y="82167"/>
                  <a:pt x="46522" y="82167"/>
                  <a:pt x="46522" y="82167"/>
                </a:cubicBezTo>
                <a:cubicBezTo>
                  <a:pt x="43727" y="82167"/>
                  <a:pt x="40732" y="79408"/>
                  <a:pt x="40732" y="76650"/>
                </a:cubicBezTo>
                <a:cubicBezTo>
                  <a:pt x="40732" y="73891"/>
                  <a:pt x="43727" y="70935"/>
                  <a:pt x="46522" y="70935"/>
                </a:cubicBezTo>
                <a:close/>
                <a:moveTo>
                  <a:pt x="47920" y="58522"/>
                </a:moveTo>
                <a:lnTo>
                  <a:pt x="47920" y="58522"/>
                </a:lnTo>
                <a:cubicBezTo>
                  <a:pt x="46522" y="58522"/>
                  <a:pt x="46522" y="58522"/>
                  <a:pt x="46522" y="58522"/>
                </a:cubicBezTo>
                <a:cubicBezTo>
                  <a:pt x="46522" y="58522"/>
                  <a:pt x="46522" y="58522"/>
                  <a:pt x="47920" y="58522"/>
                </a:cubicBezTo>
                <a:close/>
                <a:moveTo>
                  <a:pt x="90249" y="26403"/>
                </a:moveTo>
                <a:lnTo>
                  <a:pt x="90249" y="26403"/>
                </a:lnTo>
                <a:cubicBezTo>
                  <a:pt x="87454" y="26403"/>
                  <a:pt x="84658" y="23645"/>
                  <a:pt x="84658" y="20886"/>
                </a:cubicBezTo>
                <a:cubicBezTo>
                  <a:pt x="84658" y="5517"/>
                  <a:pt x="84658" y="5517"/>
                  <a:pt x="84658" y="5517"/>
                </a:cubicBezTo>
                <a:cubicBezTo>
                  <a:pt x="84658" y="2758"/>
                  <a:pt x="87454" y="0"/>
                  <a:pt x="90249" y="0"/>
                </a:cubicBezTo>
                <a:cubicBezTo>
                  <a:pt x="93044" y="0"/>
                  <a:pt x="95840" y="2758"/>
                  <a:pt x="95840" y="5517"/>
                </a:cubicBezTo>
                <a:cubicBezTo>
                  <a:pt x="95840" y="20886"/>
                  <a:pt x="95840" y="20886"/>
                  <a:pt x="95840" y="20886"/>
                </a:cubicBezTo>
                <a:cubicBezTo>
                  <a:pt x="95840" y="23645"/>
                  <a:pt x="93044" y="26403"/>
                  <a:pt x="90249" y="26403"/>
                </a:cubicBezTo>
                <a:close/>
                <a:moveTo>
                  <a:pt x="29550" y="26403"/>
                </a:moveTo>
                <a:lnTo>
                  <a:pt x="29550" y="26403"/>
                </a:lnTo>
                <a:cubicBezTo>
                  <a:pt x="26755" y="26403"/>
                  <a:pt x="23960" y="23645"/>
                  <a:pt x="23960" y="20886"/>
                </a:cubicBezTo>
                <a:cubicBezTo>
                  <a:pt x="23960" y="5517"/>
                  <a:pt x="23960" y="5517"/>
                  <a:pt x="23960" y="5517"/>
                </a:cubicBezTo>
                <a:cubicBezTo>
                  <a:pt x="23960" y="2758"/>
                  <a:pt x="26755" y="0"/>
                  <a:pt x="29550" y="0"/>
                </a:cubicBezTo>
                <a:cubicBezTo>
                  <a:pt x="33743" y="0"/>
                  <a:pt x="35141" y="2758"/>
                  <a:pt x="35141" y="5517"/>
                </a:cubicBezTo>
                <a:cubicBezTo>
                  <a:pt x="35141" y="20886"/>
                  <a:pt x="35141" y="20886"/>
                  <a:pt x="35141" y="20886"/>
                </a:cubicBezTo>
                <a:cubicBezTo>
                  <a:pt x="35141" y="23645"/>
                  <a:pt x="33743" y="26403"/>
                  <a:pt x="29550" y="26403"/>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89" name="Shape 4802"/>
          <p:cNvSpPr>
            <a:spLocks/>
          </p:cNvSpPr>
          <p:nvPr/>
        </p:nvSpPr>
        <p:spPr bwMode="auto">
          <a:xfrm>
            <a:off x="3562350" y="5319713"/>
            <a:ext cx="279400" cy="292100"/>
          </a:xfrm>
          <a:custGeom>
            <a:avLst/>
            <a:gdLst>
              <a:gd name="T0" fmla="*/ 114000 w 120000"/>
              <a:gd name="T1" fmla="*/ 108571 h 120000"/>
              <a:gd name="T2" fmla="*/ 84827 w 120000"/>
              <a:gd name="T3" fmla="*/ 103054 h 120000"/>
              <a:gd name="T4" fmla="*/ 114000 w 120000"/>
              <a:gd name="T5" fmla="*/ 97536 h 120000"/>
              <a:gd name="T6" fmla="*/ 114000 w 120000"/>
              <a:gd name="T7" fmla="*/ 108571 h 120000"/>
              <a:gd name="T8" fmla="*/ 90620 w 120000"/>
              <a:gd name="T9" fmla="*/ 92019 h 120000"/>
              <a:gd name="T10" fmla="*/ 90620 w 120000"/>
              <a:gd name="T11" fmla="*/ 114285 h 120000"/>
              <a:gd name="T12" fmla="*/ 114000 w 120000"/>
              <a:gd name="T13" fmla="*/ 114285 h 120000"/>
              <a:gd name="T14" fmla="*/ 5793 w 120000"/>
              <a:gd name="T15" fmla="*/ 119802 h 120000"/>
              <a:gd name="T16" fmla="*/ 0 w 120000"/>
              <a:gd name="T17" fmla="*/ 16748 h 120000"/>
              <a:gd name="T18" fmla="*/ 15931 w 120000"/>
              <a:gd name="T19" fmla="*/ 11034 h 120000"/>
              <a:gd name="T20" fmla="*/ 27724 w 120000"/>
              <a:gd name="T21" fmla="*/ 27783 h 120000"/>
              <a:gd name="T22" fmla="*/ 39310 w 120000"/>
              <a:gd name="T23" fmla="*/ 11034 h 120000"/>
              <a:gd name="T24" fmla="*/ 45310 w 120000"/>
              <a:gd name="T25" fmla="*/ 16748 h 120000"/>
              <a:gd name="T26" fmla="*/ 68689 w 120000"/>
              <a:gd name="T27" fmla="*/ 16748 h 120000"/>
              <a:gd name="T28" fmla="*/ 74482 w 120000"/>
              <a:gd name="T29" fmla="*/ 11034 h 120000"/>
              <a:gd name="T30" fmla="*/ 86275 w 120000"/>
              <a:gd name="T31" fmla="*/ 27783 h 120000"/>
              <a:gd name="T32" fmla="*/ 97862 w 120000"/>
              <a:gd name="T33" fmla="*/ 11034 h 120000"/>
              <a:gd name="T34" fmla="*/ 114000 w 120000"/>
              <a:gd name="T35" fmla="*/ 16748 h 120000"/>
              <a:gd name="T36" fmla="*/ 108206 w 120000"/>
              <a:gd name="T37" fmla="*/ 92019 h 120000"/>
              <a:gd name="T38" fmla="*/ 20482 w 120000"/>
              <a:gd name="T39" fmla="*/ 100295 h 120000"/>
              <a:gd name="T40" fmla="*/ 58344 w 120000"/>
              <a:gd name="T41" fmla="*/ 100295 h 120000"/>
              <a:gd name="T42" fmla="*/ 58344 w 120000"/>
              <a:gd name="T43" fmla="*/ 92019 h 120000"/>
              <a:gd name="T44" fmla="*/ 15931 w 120000"/>
              <a:gd name="T45" fmla="*/ 96157 h 120000"/>
              <a:gd name="T46" fmla="*/ 92068 w 120000"/>
              <a:gd name="T47" fmla="*/ 43152 h 120000"/>
              <a:gd name="T48" fmla="*/ 21931 w 120000"/>
              <a:gd name="T49" fmla="*/ 43152 h 120000"/>
              <a:gd name="T50" fmla="*/ 21931 w 120000"/>
              <a:gd name="T51" fmla="*/ 54384 h 120000"/>
              <a:gd name="T52" fmla="*/ 97862 w 120000"/>
              <a:gd name="T53" fmla="*/ 48669 h 120000"/>
              <a:gd name="T54" fmla="*/ 92068 w 120000"/>
              <a:gd name="T55" fmla="*/ 66798 h 120000"/>
              <a:gd name="T56" fmla="*/ 56896 w 120000"/>
              <a:gd name="T57" fmla="*/ 66798 h 120000"/>
              <a:gd name="T58" fmla="*/ 45310 w 120000"/>
              <a:gd name="T59" fmla="*/ 66798 h 120000"/>
              <a:gd name="T60" fmla="*/ 15931 w 120000"/>
              <a:gd name="T61" fmla="*/ 72315 h 120000"/>
              <a:gd name="T62" fmla="*/ 45310 w 120000"/>
              <a:gd name="T63" fmla="*/ 78029 h 120000"/>
              <a:gd name="T64" fmla="*/ 56896 w 120000"/>
              <a:gd name="T65" fmla="*/ 78029 h 120000"/>
              <a:gd name="T66" fmla="*/ 97862 w 120000"/>
              <a:gd name="T67" fmla="*/ 72315 h 120000"/>
              <a:gd name="T68" fmla="*/ 86275 w 120000"/>
              <a:gd name="T69" fmla="*/ 22266 h 120000"/>
              <a:gd name="T70" fmla="*/ 80275 w 120000"/>
              <a:gd name="T71" fmla="*/ 16748 h 120000"/>
              <a:gd name="T72" fmla="*/ 86275 w 120000"/>
              <a:gd name="T73" fmla="*/ 0 h 120000"/>
              <a:gd name="T74" fmla="*/ 92068 w 120000"/>
              <a:gd name="T75" fmla="*/ 16748 h 120000"/>
              <a:gd name="T76" fmla="*/ 56896 w 120000"/>
              <a:gd name="T77" fmla="*/ 22266 h 120000"/>
              <a:gd name="T78" fmla="*/ 51103 w 120000"/>
              <a:gd name="T79" fmla="*/ 16748 h 120000"/>
              <a:gd name="T80" fmla="*/ 56896 w 120000"/>
              <a:gd name="T81" fmla="*/ 0 h 120000"/>
              <a:gd name="T82" fmla="*/ 62896 w 120000"/>
              <a:gd name="T83" fmla="*/ 16748 h 120000"/>
              <a:gd name="T84" fmla="*/ 27724 w 120000"/>
              <a:gd name="T85" fmla="*/ 22266 h 120000"/>
              <a:gd name="T86" fmla="*/ 21931 w 120000"/>
              <a:gd name="T87" fmla="*/ 16748 h 120000"/>
              <a:gd name="T88" fmla="*/ 27724 w 120000"/>
              <a:gd name="T89" fmla="*/ 0 h 120000"/>
              <a:gd name="T90" fmla="*/ 33517 w 120000"/>
              <a:gd name="T91" fmla="*/ 16748 h 120000"/>
              <a:gd name="T92" fmla="*/ 0 w 120000"/>
              <a:gd name="T93" fmla="*/ 0 h 120000"/>
              <a:gd name="T94" fmla="*/ 120000 w 120000"/>
              <a:gd name="T9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T92" t="T93" r="T94" b="T95"/>
            <a:pathLst>
              <a:path w="120000" h="120000" extrusionOk="0">
                <a:moveTo>
                  <a:pt x="114000" y="108571"/>
                </a:moveTo>
                <a:lnTo>
                  <a:pt x="114000" y="108571"/>
                </a:lnTo>
                <a:cubicBezTo>
                  <a:pt x="90620" y="108571"/>
                  <a:pt x="90620" y="108571"/>
                  <a:pt x="90620" y="108571"/>
                </a:cubicBezTo>
                <a:cubicBezTo>
                  <a:pt x="86275" y="108571"/>
                  <a:pt x="84827" y="105812"/>
                  <a:pt x="84827" y="103054"/>
                </a:cubicBezTo>
                <a:cubicBezTo>
                  <a:pt x="84827" y="98916"/>
                  <a:pt x="86275" y="97536"/>
                  <a:pt x="90620" y="97536"/>
                </a:cubicBezTo>
                <a:cubicBezTo>
                  <a:pt x="114000" y="97536"/>
                  <a:pt x="114000" y="97536"/>
                  <a:pt x="114000" y="97536"/>
                </a:cubicBezTo>
                <a:cubicBezTo>
                  <a:pt x="116896" y="97536"/>
                  <a:pt x="119793" y="98916"/>
                  <a:pt x="119793" y="103054"/>
                </a:cubicBezTo>
                <a:cubicBezTo>
                  <a:pt x="119793" y="105812"/>
                  <a:pt x="116896" y="108571"/>
                  <a:pt x="114000" y="108571"/>
                </a:cubicBezTo>
                <a:close/>
                <a:moveTo>
                  <a:pt x="90620" y="92019"/>
                </a:moveTo>
                <a:lnTo>
                  <a:pt x="90620" y="92019"/>
                </a:lnTo>
                <a:cubicBezTo>
                  <a:pt x="83379" y="92019"/>
                  <a:pt x="78827" y="96157"/>
                  <a:pt x="78827" y="103054"/>
                </a:cubicBezTo>
                <a:cubicBezTo>
                  <a:pt x="78827" y="108571"/>
                  <a:pt x="83379" y="114285"/>
                  <a:pt x="90620" y="114285"/>
                </a:cubicBezTo>
                <a:cubicBezTo>
                  <a:pt x="92068" y="114285"/>
                  <a:pt x="92068" y="114285"/>
                  <a:pt x="92068" y="114285"/>
                </a:cubicBezTo>
                <a:cubicBezTo>
                  <a:pt x="114000" y="114285"/>
                  <a:pt x="114000" y="114285"/>
                  <a:pt x="114000" y="114285"/>
                </a:cubicBezTo>
                <a:cubicBezTo>
                  <a:pt x="114000" y="117044"/>
                  <a:pt x="111103" y="119802"/>
                  <a:pt x="108206" y="119802"/>
                </a:cubicBezTo>
                <a:cubicBezTo>
                  <a:pt x="5793" y="119802"/>
                  <a:pt x="5793" y="119802"/>
                  <a:pt x="5793" y="119802"/>
                </a:cubicBezTo>
                <a:cubicBezTo>
                  <a:pt x="2896" y="119802"/>
                  <a:pt x="0" y="117044"/>
                  <a:pt x="0" y="114285"/>
                </a:cubicBezTo>
                <a:cubicBezTo>
                  <a:pt x="0" y="16748"/>
                  <a:pt x="0" y="16748"/>
                  <a:pt x="0" y="16748"/>
                </a:cubicBezTo>
                <a:cubicBezTo>
                  <a:pt x="0" y="13990"/>
                  <a:pt x="2896" y="11034"/>
                  <a:pt x="5793" y="11034"/>
                </a:cubicBezTo>
                <a:cubicBezTo>
                  <a:pt x="15931" y="11034"/>
                  <a:pt x="15931" y="11034"/>
                  <a:pt x="15931" y="11034"/>
                </a:cubicBezTo>
                <a:cubicBezTo>
                  <a:pt x="15931" y="16748"/>
                  <a:pt x="15931" y="16748"/>
                  <a:pt x="15931" y="16748"/>
                </a:cubicBezTo>
                <a:cubicBezTo>
                  <a:pt x="15931" y="23645"/>
                  <a:pt x="21931" y="27783"/>
                  <a:pt x="27724" y="27783"/>
                </a:cubicBezTo>
                <a:cubicBezTo>
                  <a:pt x="33517" y="27783"/>
                  <a:pt x="39310" y="23645"/>
                  <a:pt x="39310" y="16748"/>
                </a:cubicBezTo>
                <a:cubicBezTo>
                  <a:pt x="39310" y="11034"/>
                  <a:pt x="39310" y="11034"/>
                  <a:pt x="39310" y="11034"/>
                </a:cubicBezTo>
                <a:cubicBezTo>
                  <a:pt x="45310" y="11034"/>
                  <a:pt x="45310" y="11034"/>
                  <a:pt x="45310" y="11034"/>
                </a:cubicBezTo>
                <a:cubicBezTo>
                  <a:pt x="45310" y="16748"/>
                  <a:pt x="45310" y="16748"/>
                  <a:pt x="45310" y="16748"/>
                </a:cubicBezTo>
                <a:cubicBezTo>
                  <a:pt x="45310" y="23645"/>
                  <a:pt x="51103" y="27783"/>
                  <a:pt x="56896" y="27783"/>
                </a:cubicBezTo>
                <a:cubicBezTo>
                  <a:pt x="62896" y="27783"/>
                  <a:pt x="68689" y="23645"/>
                  <a:pt x="68689" y="16748"/>
                </a:cubicBezTo>
                <a:cubicBezTo>
                  <a:pt x="68689" y="11034"/>
                  <a:pt x="68689" y="11034"/>
                  <a:pt x="68689" y="11034"/>
                </a:cubicBezTo>
                <a:cubicBezTo>
                  <a:pt x="74482" y="11034"/>
                  <a:pt x="74482" y="11034"/>
                  <a:pt x="74482" y="11034"/>
                </a:cubicBezTo>
                <a:cubicBezTo>
                  <a:pt x="74482" y="16748"/>
                  <a:pt x="74482" y="16748"/>
                  <a:pt x="74482" y="16748"/>
                </a:cubicBezTo>
                <a:cubicBezTo>
                  <a:pt x="74482" y="23645"/>
                  <a:pt x="80275" y="27783"/>
                  <a:pt x="86275" y="27783"/>
                </a:cubicBezTo>
                <a:cubicBezTo>
                  <a:pt x="92068" y="27783"/>
                  <a:pt x="97862" y="23645"/>
                  <a:pt x="97862" y="16748"/>
                </a:cubicBezTo>
                <a:cubicBezTo>
                  <a:pt x="97862" y="11034"/>
                  <a:pt x="97862" y="11034"/>
                  <a:pt x="97862" y="11034"/>
                </a:cubicBezTo>
                <a:cubicBezTo>
                  <a:pt x="108206" y="11034"/>
                  <a:pt x="108206" y="11034"/>
                  <a:pt x="108206" y="11034"/>
                </a:cubicBezTo>
                <a:cubicBezTo>
                  <a:pt x="111103" y="11034"/>
                  <a:pt x="114000" y="13990"/>
                  <a:pt x="114000" y="16748"/>
                </a:cubicBezTo>
                <a:cubicBezTo>
                  <a:pt x="114000" y="92019"/>
                  <a:pt x="114000" y="92019"/>
                  <a:pt x="114000" y="92019"/>
                </a:cubicBezTo>
                <a:cubicBezTo>
                  <a:pt x="108206" y="92019"/>
                  <a:pt x="108206" y="92019"/>
                  <a:pt x="108206" y="92019"/>
                </a:cubicBezTo>
                <a:lnTo>
                  <a:pt x="90620" y="92019"/>
                </a:lnTo>
                <a:close/>
                <a:moveTo>
                  <a:pt x="20482" y="100295"/>
                </a:moveTo>
                <a:lnTo>
                  <a:pt x="20482" y="100295"/>
                </a:lnTo>
                <a:cubicBezTo>
                  <a:pt x="58344" y="100295"/>
                  <a:pt x="58344" y="100295"/>
                  <a:pt x="58344" y="100295"/>
                </a:cubicBezTo>
                <a:cubicBezTo>
                  <a:pt x="61448" y="100295"/>
                  <a:pt x="62896" y="98916"/>
                  <a:pt x="62896" y="96157"/>
                </a:cubicBezTo>
                <a:cubicBezTo>
                  <a:pt x="62896" y="93399"/>
                  <a:pt x="61448" y="92019"/>
                  <a:pt x="58344" y="92019"/>
                </a:cubicBezTo>
                <a:cubicBezTo>
                  <a:pt x="20482" y="92019"/>
                  <a:pt x="20482" y="92019"/>
                  <a:pt x="20482" y="92019"/>
                </a:cubicBezTo>
                <a:cubicBezTo>
                  <a:pt x="17379" y="92019"/>
                  <a:pt x="15931" y="93399"/>
                  <a:pt x="15931" y="96157"/>
                </a:cubicBezTo>
                <a:cubicBezTo>
                  <a:pt x="15931" y="98916"/>
                  <a:pt x="17379" y="100295"/>
                  <a:pt x="20482" y="100295"/>
                </a:cubicBezTo>
                <a:close/>
                <a:moveTo>
                  <a:pt x="92068" y="43152"/>
                </a:moveTo>
                <a:lnTo>
                  <a:pt x="92068" y="43152"/>
                </a:lnTo>
                <a:cubicBezTo>
                  <a:pt x="21931" y="43152"/>
                  <a:pt x="21931" y="43152"/>
                  <a:pt x="21931" y="43152"/>
                </a:cubicBezTo>
                <a:cubicBezTo>
                  <a:pt x="19034" y="43152"/>
                  <a:pt x="15931" y="45911"/>
                  <a:pt x="15931" y="48669"/>
                </a:cubicBezTo>
                <a:cubicBezTo>
                  <a:pt x="15931" y="51625"/>
                  <a:pt x="19034" y="54384"/>
                  <a:pt x="21931" y="54384"/>
                </a:cubicBezTo>
                <a:cubicBezTo>
                  <a:pt x="92068" y="54384"/>
                  <a:pt x="92068" y="54384"/>
                  <a:pt x="92068" y="54384"/>
                </a:cubicBezTo>
                <a:cubicBezTo>
                  <a:pt x="94965" y="54384"/>
                  <a:pt x="97862" y="51625"/>
                  <a:pt x="97862" y="48669"/>
                </a:cubicBezTo>
                <a:cubicBezTo>
                  <a:pt x="97862" y="45911"/>
                  <a:pt x="94965" y="43152"/>
                  <a:pt x="92068" y="43152"/>
                </a:cubicBezTo>
                <a:close/>
                <a:moveTo>
                  <a:pt x="92068" y="66798"/>
                </a:moveTo>
                <a:lnTo>
                  <a:pt x="92068" y="66798"/>
                </a:lnTo>
                <a:cubicBezTo>
                  <a:pt x="56896" y="66798"/>
                  <a:pt x="56896" y="66798"/>
                  <a:pt x="56896" y="66798"/>
                </a:cubicBezTo>
                <a:cubicBezTo>
                  <a:pt x="46758" y="66798"/>
                  <a:pt x="46758" y="66798"/>
                  <a:pt x="46758" y="66798"/>
                </a:cubicBezTo>
                <a:cubicBezTo>
                  <a:pt x="45310" y="66798"/>
                  <a:pt x="45310" y="66798"/>
                  <a:pt x="45310" y="66798"/>
                </a:cubicBezTo>
                <a:cubicBezTo>
                  <a:pt x="21931" y="66798"/>
                  <a:pt x="21931" y="66798"/>
                  <a:pt x="21931" y="66798"/>
                </a:cubicBezTo>
                <a:cubicBezTo>
                  <a:pt x="19034" y="66798"/>
                  <a:pt x="15931" y="69556"/>
                  <a:pt x="15931" y="72315"/>
                </a:cubicBezTo>
                <a:cubicBezTo>
                  <a:pt x="15931" y="76650"/>
                  <a:pt x="19034" y="78029"/>
                  <a:pt x="21931" y="78029"/>
                </a:cubicBezTo>
                <a:cubicBezTo>
                  <a:pt x="45310" y="78029"/>
                  <a:pt x="45310" y="78029"/>
                  <a:pt x="45310" y="78029"/>
                </a:cubicBezTo>
                <a:cubicBezTo>
                  <a:pt x="46758" y="78029"/>
                  <a:pt x="46758" y="78029"/>
                  <a:pt x="46758" y="78029"/>
                </a:cubicBezTo>
                <a:cubicBezTo>
                  <a:pt x="56896" y="78029"/>
                  <a:pt x="56896" y="78029"/>
                  <a:pt x="56896" y="78029"/>
                </a:cubicBezTo>
                <a:cubicBezTo>
                  <a:pt x="92068" y="78029"/>
                  <a:pt x="92068" y="78029"/>
                  <a:pt x="92068" y="78029"/>
                </a:cubicBezTo>
                <a:cubicBezTo>
                  <a:pt x="94965" y="78029"/>
                  <a:pt x="97862" y="76650"/>
                  <a:pt x="97862" y="72315"/>
                </a:cubicBezTo>
                <a:cubicBezTo>
                  <a:pt x="97862" y="69556"/>
                  <a:pt x="94965" y="66798"/>
                  <a:pt x="92068" y="66798"/>
                </a:cubicBezTo>
                <a:close/>
                <a:moveTo>
                  <a:pt x="86275" y="22266"/>
                </a:moveTo>
                <a:lnTo>
                  <a:pt x="86275" y="22266"/>
                </a:lnTo>
                <a:cubicBezTo>
                  <a:pt x="83379" y="22266"/>
                  <a:pt x="80275" y="20886"/>
                  <a:pt x="80275" y="16748"/>
                </a:cubicBezTo>
                <a:cubicBezTo>
                  <a:pt x="80275" y="5517"/>
                  <a:pt x="80275" y="5517"/>
                  <a:pt x="80275" y="5517"/>
                </a:cubicBezTo>
                <a:cubicBezTo>
                  <a:pt x="80275" y="2758"/>
                  <a:pt x="83379" y="0"/>
                  <a:pt x="86275" y="0"/>
                </a:cubicBezTo>
                <a:cubicBezTo>
                  <a:pt x="89172" y="0"/>
                  <a:pt x="92068" y="2758"/>
                  <a:pt x="92068" y="5517"/>
                </a:cubicBezTo>
                <a:cubicBezTo>
                  <a:pt x="92068" y="16748"/>
                  <a:pt x="92068" y="16748"/>
                  <a:pt x="92068" y="16748"/>
                </a:cubicBezTo>
                <a:cubicBezTo>
                  <a:pt x="92068" y="20886"/>
                  <a:pt x="89172" y="22266"/>
                  <a:pt x="86275" y="22266"/>
                </a:cubicBezTo>
                <a:close/>
                <a:moveTo>
                  <a:pt x="56896" y="22266"/>
                </a:moveTo>
                <a:lnTo>
                  <a:pt x="56896" y="22266"/>
                </a:lnTo>
                <a:cubicBezTo>
                  <a:pt x="54000" y="22266"/>
                  <a:pt x="51103" y="20886"/>
                  <a:pt x="51103" y="16748"/>
                </a:cubicBezTo>
                <a:cubicBezTo>
                  <a:pt x="51103" y="5517"/>
                  <a:pt x="51103" y="5517"/>
                  <a:pt x="51103" y="5517"/>
                </a:cubicBezTo>
                <a:cubicBezTo>
                  <a:pt x="51103" y="2758"/>
                  <a:pt x="54000" y="0"/>
                  <a:pt x="56896" y="0"/>
                </a:cubicBezTo>
                <a:cubicBezTo>
                  <a:pt x="59793" y="0"/>
                  <a:pt x="62896" y="2758"/>
                  <a:pt x="62896" y="5517"/>
                </a:cubicBezTo>
                <a:cubicBezTo>
                  <a:pt x="62896" y="16748"/>
                  <a:pt x="62896" y="16748"/>
                  <a:pt x="62896" y="16748"/>
                </a:cubicBezTo>
                <a:cubicBezTo>
                  <a:pt x="62896" y="20886"/>
                  <a:pt x="59793" y="22266"/>
                  <a:pt x="56896" y="22266"/>
                </a:cubicBezTo>
                <a:close/>
                <a:moveTo>
                  <a:pt x="27724" y="22266"/>
                </a:moveTo>
                <a:lnTo>
                  <a:pt x="27724" y="22266"/>
                </a:lnTo>
                <a:cubicBezTo>
                  <a:pt x="24827" y="22266"/>
                  <a:pt x="21931" y="20886"/>
                  <a:pt x="21931" y="16748"/>
                </a:cubicBezTo>
                <a:cubicBezTo>
                  <a:pt x="21931" y="5517"/>
                  <a:pt x="21931" y="5517"/>
                  <a:pt x="21931" y="5517"/>
                </a:cubicBezTo>
                <a:cubicBezTo>
                  <a:pt x="21931" y="2758"/>
                  <a:pt x="24827" y="0"/>
                  <a:pt x="27724" y="0"/>
                </a:cubicBezTo>
                <a:cubicBezTo>
                  <a:pt x="30620" y="0"/>
                  <a:pt x="33517" y="2758"/>
                  <a:pt x="33517" y="5517"/>
                </a:cubicBezTo>
                <a:cubicBezTo>
                  <a:pt x="33517" y="16748"/>
                  <a:pt x="33517" y="16748"/>
                  <a:pt x="33517" y="16748"/>
                </a:cubicBezTo>
                <a:cubicBezTo>
                  <a:pt x="33517" y="20886"/>
                  <a:pt x="30620" y="22266"/>
                  <a:pt x="27724" y="22266"/>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90" name="Shape 4804"/>
          <p:cNvSpPr>
            <a:spLocks/>
          </p:cNvSpPr>
          <p:nvPr/>
        </p:nvSpPr>
        <p:spPr bwMode="auto">
          <a:xfrm>
            <a:off x="2552700" y="5318125"/>
            <a:ext cx="274638" cy="290513"/>
          </a:xfrm>
          <a:custGeom>
            <a:avLst/>
            <a:gdLst>
              <a:gd name="T0" fmla="*/ 110994 w 120000"/>
              <a:gd name="T1" fmla="*/ 102857 h 120000"/>
              <a:gd name="T2" fmla="*/ 119790 w 120000"/>
              <a:gd name="T3" fmla="*/ 114019 h 120000"/>
              <a:gd name="T4" fmla="*/ 109319 w 120000"/>
              <a:gd name="T5" fmla="*/ 118405 h 120000"/>
              <a:gd name="T6" fmla="*/ 94659 w 120000"/>
              <a:gd name="T7" fmla="*/ 118405 h 120000"/>
              <a:gd name="T8" fmla="*/ 84188 w 120000"/>
              <a:gd name="T9" fmla="*/ 114019 h 120000"/>
              <a:gd name="T10" fmla="*/ 93193 w 120000"/>
              <a:gd name="T11" fmla="*/ 102857 h 120000"/>
              <a:gd name="T12" fmla="*/ 84188 w 120000"/>
              <a:gd name="T13" fmla="*/ 91495 h 120000"/>
              <a:gd name="T14" fmla="*/ 94659 w 120000"/>
              <a:gd name="T15" fmla="*/ 88704 h 120000"/>
              <a:gd name="T16" fmla="*/ 109319 w 120000"/>
              <a:gd name="T17" fmla="*/ 88704 h 120000"/>
              <a:gd name="T18" fmla="*/ 119790 w 120000"/>
              <a:gd name="T19" fmla="*/ 91495 h 120000"/>
              <a:gd name="T20" fmla="*/ 110994 w 120000"/>
              <a:gd name="T21" fmla="*/ 102857 h 120000"/>
              <a:gd name="T22" fmla="*/ 104921 w 120000"/>
              <a:gd name="T23" fmla="*/ 84518 h 120000"/>
              <a:gd name="T24" fmla="*/ 99057 w 120000"/>
              <a:gd name="T25" fmla="*/ 84518 h 120000"/>
              <a:gd name="T26" fmla="*/ 78324 w 120000"/>
              <a:gd name="T27" fmla="*/ 91495 h 120000"/>
              <a:gd name="T28" fmla="*/ 85654 w 120000"/>
              <a:gd name="T29" fmla="*/ 102857 h 120000"/>
              <a:gd name="T30" fmla="*/ 78324 w 120000"/>
              <a:gd name="T31" fmla="*/ 114019 h 120000"/>
              <a:gd name="T32" fmla="*/ 5863 w 120000"/>
              <a:gd name="T33" fmla="*/ 119800 h 120000"/>
              <a:gd name="T34" fmla="*/ 0 w 120000"/>
              <a:gd name="T35" fmla="*/ 16943 h 120000"/>
              <a:gd name="T36" fmla="*/ 14659 w 120000"/>
              <a:gd name="T37" fmla="*/ 11162 h 120000"/>
              <a:gd name="T38" fmla="*/ 26596 w 120000"/>
              <a:gd name="T39" fmla="*/ 28106 h 120000"/>
              <a:gd name="T40" fmla="*/ 38324 w 120000"/>
              <a:gd name="T41" fmla="*/ 11162 h 120000"/>
              <a:gd name="T42" fmla="*/ 44188 w 120000"/>
              <a:gd name="T43" fmla="*/ 16943 h 120000"/>
              <a:gd name="T44" fmla="*/ 68062 w 120000"/>
              <a:gd name="T45" fmla="*/ 16943 h 120000"/>
              <a:gd name="T46" fmla="*/ 73926 w 120000"/>
              <a:gd name="T47" fmla="*/ 11162 h 120000"/>
              <a:gd name="T48" fmla="*/ 85654 w 120000"/>
              <a:gd name="T49" fmla="*/ 28106 h 120000"/>
              <a:gd name="T50" fmla="*/ 97591 w 120000"/>
              <a:gd name="T51" fmla="*/ 11162 h 120000"/>
              <a:gd name="T52" fmla="*/ 113926 w 120000"/>
              <a:gd name="T53" fmla="*/ 16943 h 120000"/>
              <a:gd name="T54" fmla="*/ 104921 w 120000"/>
              <a:gd name="T55" fmla="*/ 84518 h 120000"/>
              <a:gd name="T56" fmla="*/ 73926 w 120000"/>
              <a:gd name="T57" fmla="*/ 73156 h 120000"/>
              <a:gd name="T58" fmla="*/ 56125 w 120000"/>
              <a:gd name="T59" fmla="*/ 67574 h 120000"/>
              <a:gd name="T60" fmla="*/ 20523 w 120000"/>
              <a:gd name="T61" fmla="*/ 67574 h 120000"/>
              <a:gd name="T62" fmla="*/ 20523 w 120000"/>
              <a:gd name="T63" fmla="*/ 78936 h 120000"/>
              <a:gd name="T64" fmla="*/ 56125 w 120000"/>
              <a:gd name="T65" fmla="*/ 78936 h 120000"/>
              <a:gd name="T66" fmla="*/ 73926 w 120000"/>
              <a:gd name="T67" fmla="*/ 73156 h 120000"/>
              <a:gd name="T68" fmla="*/ 14659 w 120000"/>
              <a:gd name="T69" fmla="*/ 97275 h 120000"/>
              <a:gd name="T70" fmla="*/ 57591 w 120000"/>
              <a:gd name="T71" fmla="*/ 101461 h 120000"/>
              <a:gd name="T72" fmla="*/ 57591 w 120000"/>
              <a:gd name="T73" fmla="*/ 91495 h 120000"/>
              <a:gd name="T74" fmla="*/ 14659 w 120000"/>
              <a:gd name="T75" fmla="*/ 97275 h 120000"/>
              <a:gd name="T76" fmla="*/ 91727 w 120000"/>
              <a:gd name="T77" fmla="*/ 43654 h 120000"/>
              <a:gd name="T78" fmla="*/ 14659 w 120000"/>
              <a:gd name="T79" fmla="*/ 49235 h 120000"/>
              <a:gd name="T80" fmla="*/ 91727 w 120000"/>
              <a:gd name="T81" fmla="*/ 55016 h 120000"/>
              <a:gd name="T82" fmla="*/ 91727 w 120000"/>
              <a:gd name="T83" fmla="*/ 43654 h 120000"/>
              <a:gd name="T84" fmla="*/ 85654 w 120000"/>
              <a:gd name="T85" fmla="*/ 22524 h 120000"/>
              <a:gd name="T86" fmla="*/ 79790 w 120000"/>
              <a:gd name="T87" fmla="*/ 5581 h 120000"/>
              <a:gd name="T88" fmla="*/ 91727 w 120000"/>
              <a:gd name="T89" fmla="*/ 5581 h 120000"/>
              <a:gd name="T90" fmla="*/ 85654 w 120000"/>
              <a:gd name="T91" fmla="*/ 22524 h 120000"/>
              <a:gd name="T92" fmla="*/ 56125 w 120000"/>
              <a:gd name="T93" fmla="*/ 22524 h 120000"/>
              <a:gd name="T94" fmla="*/ 50261 w 120000"/>
              <a:gd name="T95" fmla="*/ 5581 h 120000"/>
              <a:gd name="T96" fmla="*/ 61989 w 120000"/>
              <a:gd name="T97" fmla="*/ 5581 h 120000"/>
              <a:gd name="T98" fmla="*/ 56125 w 120000"/>
              <a:gd name="T99" fmla="*/ 22524 h 120000"/>
              <a:gd name="T100" fmla="*/ 26596 w 120000"/>
              <a:gd name="T101" fmla="*/ 22524 h 120000"/>
              <a:gd name="T102" fmla="*/ 20523 w 120000"/>
              <a:gd name="T103" fmla="*/ 5581 h 120000"/>
              <a:gd name="T104" fmla="*/ 32460 w 120000"/>
              <a:gd name="T105" fmla="*/ 5581 h 120000"/>
              <a:gd name="T106" fmla="*/ 26596 w 120000"/>
              <a:gd name="T107" fmla="*/ 22524 h 120000"/>
              <a:gd name="T108" fmla="*/ 0 w 120000"/>
              <a:gd name="T109" fmla="*/ 0 h 120000"/>
              <a:gd name="T110" fmla="*/ 120000 w 120000"/>
              <a:gd name="T11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T108" t="T109" r="T110" b="T111"/>
            <a:pathLst>
              <a:path w="120000" h="120000" extrusionOk="0">
                <a:moveTo>
                  <a:pt x="110994" y="102857"/>
                </a:moveTo>
                <a:lnTo>
                  <a:pt x="110994" y="102857"/>
                </a:lnTo>
                <a:cubicBezTo>
                  <a:pt x="118324" y="111229"/>
                  <a:pt x="118324" y="111229"/>
                  <a:pt x="118324" y="111229"/>
                </a:cubicBezTo>
                <a:cubicBezTo>
                  <a:pt x="119790" y="111229"/>
                  <a:pt x="119790" y="112624"/>
                  <a:pt x="119790" y="114019"/>
                </a:cubicBezTo>
                <a:cubicBezTo>
                  <a:pt x="119790" y="118405"/>
                  <a:pt x="116858" y="119800"/>
                  <a:pt x="113926" y="119800"/>
                </a:cubicBezTo>
                <a:cubicBezTo>
                  <a:pt x="112460" y="119800"/>
                  <a:pt x="110994" y="119800"/>
                  <a:pt x="109319" y="118405"/>
                </a:cubicBezTo>
                <a:cubicBezTo>
                  <a:pt x="101989" y="111229"/>
                  <a:pt x="101989" y="111229"/>
                  <a:pt x="101989" y="111229"/>
                </a:cubicBezTo>
                <a:cubicBezTo>
                  <a:pt x="94659" y="118405"/>
                  <a:pt x="94659" y="118405"/>
                  <a:pt x="94659" y="118405"/>
                </a:cubicBezTo>
                <a:cubicBezTo>
                  <a:pt x="93193" y="119800"/>
                  <a:pt x="91727" y="119800"/>
                  <a:pt x="90261" y="119800"/>
                </a:cubicBezTo>
                <a:cubicBezTo>
                  <a:pt x="87329" y="119800"/>
                  <a:pt x="84188" y="118405"/>
                  <a:pt x="84188" y="114019"/>
                </a:cubicBezTo>
                <a:cubicBezTo>
                  <a:pt x="84188" y="112624"/>
                  <a:pt x="84188" y="111229"/>
                  <a:pt x="85654" y="111229"/>
                </a:cubicBezTo>
                <a:cubicBezTo>
                  <a:pt x="93193" y="102857"/>
                  <a:pt x="93193" y="102857"/>
                  <a:pt x="93193" y="102857"/>
                </a:cubicBezTo>
                <a:cubicBezTo>
                  <a:pt x="85654" y="95880"/>
                  <a:pt x="85654" y="95880"/>
                  <a:pt x="85654" y="95880"/>
                </a:cubicBezTo>
                <a:cubicBezTo>
                  <a:pt x="84188" y="94485"/>
                  <a:pt x="84188" y="93089"/>
                  <a:pt x="84188" y="91495"/>
                </a:cubicBezTo>
                <a:cubicBezTo>
                  <a:pt x="84188" y="88704"/>
                  <a:pt x="87329" y="85913"/>
                  <a:pt x="90261" y="85913"/>
                </a:cubicBezTo>
                <a:cubicBezTo>
                  <a:pt x="91727" y="85913"/>
                  <a:pt x="93193" y="87308"/>
                  <a:pt x="94659" y="88704"/>
                </a:cubicBezTo>
                <a:cubicBezTo>
                  <a:pt x="101989" y="95880"/>
                  <a:pt x="101989" y="95880"/>
                  <a:pt x="101989" y="95880"/>
                </a:cubicBezTo>
                <a:cubicBezTo>
                  <a:pt x="109319" y="88704"/>
                  <a:pt x="109319" y="88704"/>
                  <a:pt x="109319" y="88704"/>
                </a:cubicBezTo>
                <a:cubicBezTo>
                  <a:pt x="110994" y="87308"/>
                  <a:pt x="112460" y="85913"/>
                  <a:pt x="113926" y="85913"/>
                </a:cubicBezTo>
                <a:cubicBezTo>
                  <a:pt x="116858" y="85913"/>
                  <a:pt x="119790" y="88704"/>
                  <a:pt x="119790" y="91495"/>
                </a:cubicBezTo>
                <a:cubicBezTo>
                  <a:pt x="119790" y="93089"/>
                  <a:pt x="119790" y="94485"/>
                  <a:pt x="118324" y="95880"/>
                </a:cubicBezTo>
                <a:lnTo>
                  <a:pt x="110994" y="102857"/>
                </a:lnTo>
                <a:close/>
                <a:moveTo>
                  <a:pt x="104921" y="84518"/>
                </a:moveTo>
                <a:lnTo>
                  <a:pt x="104921" y="84518"/>
                </a:lnTo>
                <a:cubicBezTo>
                  <a:pt x="101989" y="87308"/>
                  <a:pt x="101989" y="87308"/>
                  <a:pt x="101989" y="87308"/>
                </a:cubicBezTo>
                <a:cubicBezTo>
                  <a:pt x="99057" y="84518"/>
                  <a:pt x="99057" y="84518"/>
                  <a:pt x="99057" y="84518"/>
                </a:cubicBezTo>
                <a:cubicBezTo>
                  <a:pt x="96125" y="81727"/>
                  <a:pt x="93193" y="80332"/>
                  <a:pt x="90261" y="80332"/>
                </a:cubicBezTo>
                <a:cubicBezTo>
                  <a:pt x="84188" y="80332"/>
                  <a:pt x="78324" y="85913"/>
                  <a:pt x="78324" y="91495"/>
                </a:cubicBezTo>
                <a:cubicBezTo>
                  <a:pt x="78324" y="95880"/>
                  <a:pt x="79790" y="98671"/>
                  <a:pt x="81256" y="100066"/>
                </a:cubicBezTo>
                <a:cubicBezTo>
                  <a:pt x="85654" y="102857"/>
                  <a:pt x="85654" y="102857"/>
                  <a:pt x="85654" y="102857"/>
                </a:cubicBezTo>
                <a:cubicBezTo>
                  <a:pt x="81256" y="107043"/>
                  <a:pt x="81256" y="107043"/>
                  <a:pt x="81256" y="107043"/>
                </a:cubicBezTo>
                <a:cubicBezTo>
                  <a:pt x="79790" y="108438"/>
                  <a:pt x="78324" y="111229"/>
                  <a:pt x="78324" y="114019"/>
                </a:cubicBezTo>
                <a:cubicBezTo>
                  <a:pt x="78324" y="117009"/>
                  <a:pt x="78324" y="118405"/>
                  <a:pt x="79790" y="119800"/>
                </a:cubicBezTo>
                <a:cubicBezTo>
                  <a:pt x="5863" y="119800"/>
                  <a:pt x="5863" y="119800"/>
                  <a:pt x="5863" y="119800"/>
                </a:cubicBezTo>
                <a:cubicBezTo>
                  <a:pt x="1465" y="119800"/>
                  <a:pt x="0" y="118405"/>
                  <a:pt x="0" y="114019"/>
                </a:cubicBezTo>
                <a:cubicBezTo>
                  <a:pt x="0" y="16943"/>
                  <a:pt x="0" y="16943"/>
                  <a:pt x="0" y="16943"/>
                </a:cubicBezTo>
                <a:cubicBezTo>
                  <a:pt x="0" y="14152"/>
                  <a:pt x="1465" y="11162"/>
                  <a:pt x="5863" y="11162"/>
                </a:cubicBezTo>
                <a:cubicBezTo>
                  <a:pt x="14659" y="11162"/>
                  <a:pt x="14659" y="11162"/>
                  <a:pt x="14659" y="11162"/>
                </a:cubicBezTo>
                <a:cubicBezTo>
                  <a:pt x="14659" y="16943"/>
                  <a:pt x="14659" y="16943"/>
                  <a:pt x="14659" y="16943"/>
                </a:cubicBezTo>
                <a:cubicBezTo>
                  <a:pt x="14659" y="22524"/>
                  <a:pt x="20523" y="28106"/>
                  <a:pt x="26596" y="28106"/>
                </a:cubicBezTo>
                <a:cubicBezTo>
                  <a:pt x="33926" y="28106"/>
                  <a:pt x="38324" y="22524"/>
                  <a:pt x="38324" y="16943"/>
                </a:cubicBezTo>
                <a:cubicBezTo>
                  <a:pt x="38324" y="11162"/>
                  <a:pt x="38324" y="11162"/>
                  <a:pt x="38324" y="11162"/>
                </a:cubicBezTo>
                <a:cubicBezTo>
                  <a:pt x="44188" y="11162"/>
                  <a:pt x="44188" y="11162"/>
                  <a:pt x="44188" y="11162"/>
                </a:cubicBezTo>
                <a:cubicBezTo>
                  <a:pt x="44188" y="16943"/>
                  <a:pt x="44188" y="16943"/>
                  <a:pt x="44188" y="16943"/>
                </a:cubicBezTo>
                <a:cubicBezTo>
                  <a:pt x="44188" y="22524"/>
                  <a:pt x="50261" y="28106"/>
                  <a:pt x="56125" y="28106"/>
                </a:cubicBezTo>
                <a:cubicBezTo>
                  <a:pt x="63455" y="28106"/>
                  <a:pt x="68062" y="22524"/>
                  <a:pt x="68062" y="16943"/>
                </a:cubicBezTo>
                <a:cubicBezTo>
                  <a:pt x="68062" y="11162"/>
                  <a:pt x="68062" y="11162"/>
                  <a:pt x="68062" y="11162"/>
                </a:cubicBezTo>
                <a:cubicBezTo>
                  <a:pt x="73926" y="11162"/>
                  <a:pt x="73926" y="11162"/>
                  <a:pt x="73926" y="11162"/>
                </a:cubicBezTo>
                <a:cubicBezTo>
                  <a:pt x="73926" y="16943"/>
                  <a:pt x="73926" y="16943"/>
                  <a:pt x="73926" y="16943"/>
                </a:cubicBezTo>
                <a:cubicBezTo>
                  <a:pt x="73926" y="22524"/>
                  <a:pt x="79790" y="28106"/>
                  <a:pt x="85654" y="28106"/>
                </a:cubicBezTo>
                <a:cubicBezTo>
                  <a:pt x="93193" y="28106"/>
                  <a:pt x="97591" y="22524"/>
                  <a:pt x="97591" y="16943"/>
                </a:cubicBezTo>
                <a:cubicBezTo>
                  <a:pt x="97591" y="11162"/>
                  <a:pt x="97591" y="11162"/>
                  <a:pt x="97591" y="11162"/>
                </a:cubicBezTo>
                <a:cubicBezTo>
                  <a:pt x="107853" y="11162"/>
                  <a:pt x="107853" y="11162"/>
                  <a:pt x="107853" y="11162"/>
                </a:cubicBezTo>
                <a:cubicBezTo>
                  <a:pt x="110994" y="11162"/>
                  <a:pt x="113926" y="14152"/>
                  <a:pt x="113926" y="16943"/>
                </a:cubicBezTo>
                <a:cubicBezTo>
                  <a:pt x="113926" y="80332"/>
                  <a:pt x="113926" y="80332"/>
                  <a:pt x="113926" y="80332"/>
                </a:cubicBezTo>
                <a:cubicBezTo>
                  <a:pt x="110994" y="80332"/>
                  <a:pt x="107853" y="81727"/>
                  <a:pt x="104921" y="84518"/>
                </a:cubicBezTo>
                <a:close/>
                <a:moveTo>
                  <a:pt x="73926" y="73156"/>
                </a:moveTo>
                <a:lnTo>
                  <a:pt x="73926" y="73156"/>
                </a:lnTo>
                <a:cubicBezTo>
                  <a:pt x="73926" y="70365"/>
                  <a:pt x="72460" y="67574"/>
                  <a:pt x="68062" y="67574"/>
                </a:cubicBezTo>
                <a:cubicBezTo>
                  <a:pt x="56125" y="67574"/>
                  <a:pt x="56125" y="67574"/>
                  <a:pt x="56125" y="67574"/>
                </a:cubicBezTo>
                <a:cubicBezTo>
                  <a:pt x="47329" y="67574"/>
                  <a:pt x="47329" y="67574"/>
                  <a:pt x="47329" y="67574"/>
                </a:cubicBezTo>
                <a:cubicBezTo>
                  <a:pt x="20523" y="67574"/>
                  <a:pt x="20523" y="67574"/>
                  <a:pt x="20523" y="67574"/>
                </a:cubicBezTo>
                <a:cubicBezTo>
                  <a:pt x="17591" y="67574"/>
                  <a:pt x="14659" y="70365"/>
                  <a:pt x="14659" y="73156"/>
                </a:cubicBezTo>
                <a:cubicBezTo>
                  <a:pt x="14659" y="76146"/>
                  <a:pt x="17591" y="78936"/>
                  <a:pt x="20523" y="78936"/>
                </a:cubicBezTo>
                <a:cubicBezTo>
                  <a:pt x="47329" y="78936"/>
                  <a:pt x="47329" y="78936"/>
                  <a:pt x="47329" y="78936"/>
                </a:cubicBezTo>
                <a:cubicBezTo>
                  <a:pt x="56125" y="78936"/>
                  <a:pt x="56125" y="78936"/>
                  <a:pt x="56125" y="78936"/>
                </a:cubicBezTo>
                <a:cubicBezTo>
                  <a:pt x="68062" y="78936"/>
                  <a:pt x="68062" y="78936"/>
                  <a:pt x="68062" y="78936"/>
                </a:cubicBezTo>
                <a:cubicBezTo>
                  <a:pt x="72460" y="78936"/>
                  <a:pt x="73926" y="76146"/>
                  <a:pt x="73926" y="73156"/>
                </a:cubicBezTo>
                <a:close/>
                <a:moveTo>
                  <a:pt x="14659" y="97275"/>
                </a:moveTo>
                <a:lnTo>
                  <a:pt x="14659" y="97275"/>
                </a:lnTo>
                <a:cubicBezTo>
                  <a:pt x="14659" y="100066"/>
                  <a:pt x="17591" y="101461"/>
                  <a:pt x="20523" y="101461"/>
                </a:cubicBezTo>
                <a:cubicBezTo>
                  <a:pt x="57591" y="101461"/>
                  <a:pt x="57591" y="101461"/>
                  <a:pt x="57591" y="101461"/>
                </a:cubicBezTo>
                <a:cubicBezTo>
                  <a:pt x="60523" y="101461"/>
                  <a:pt x="61989" y="100066"/>
                  <a:pt x="61989" y="97275"/>
                </a:cubicBezTo>
                <a:cubicBezTo>
                  <a:pt x="61989" y="94485"/>
                  <a:pt x="60523" y="91495"/>
                  <a:pt x="57591" y="91495"/>
                </a:cubicBezTo>
                <a:cubicBezTo>
                  <a:pt x="20523" y="91495"/>
                  <a:pt x="20523" y="91495"/>
                  <a:pt x="20523" y="91495"/>
                </a:cubicBezTo>
                <a:cubicBezTo>
                  <a:pt x="17591" y="91495"/>
                  <a:pt x="14659" y="94485"/>
                  <a:pt x="14659" y="97275"/>
                </a:cubicBezTo>
                <a:close/>
                <a:moveTo>
                  <a:pt x="91727" y="43654"/>
                </a:moveTo>
                <a:lnTo>
                  <a:pt x="91727" y="43654"/>
                </a:lnTo>
                <a:cubicBezTo>
                  <a:pt x="20523" y="43654"/>
                  <a:pt x="20523" y="43654"/>
                  <a:pt x="20523" y="43654"/>
                </a:cubicBezTo>
                <a:cubicBezTo>
                  <a:pt x="17591" y="43654"/>
                  <a:pt x="14659" y="45049"/>
                  <a:pt x="14659" y="49235"/>
                </a:cubicBezTo>
                <a:cubicBezTo>
                  <a:pt x="14659" y="52026"/>
                  <a:pt x="17591" y="55016"/>
                  <a:pt x="20523" y="55016"/>
                </a:cubicBezTo>
                <a:cubicBezTo>
                  <a:pt x="91727" y="55016"/>
                  <a:pt x="91727" y="55016"/>
                  <a:pt x="91727" y="55016"/>
                </a:cubicBezTo>
                <a:cubicBezTo>
                  <a:pt x="96125" y="55016"/>
                  <a:pt x="97591" y="52026"/>
                  <a:pt x="97591" y="49235"/>
                </a:cubicBezTo>
                <a:cubicBezTo>
                  <a:pt x="97591" y="45049"/>
                  <a:pt x="96125" y="43654"/>
                  <a:pt x="91727" y="43654"/>
                </a:cubicBezTo>
                <a:close/>
                <a:moveTo>
                  <a:pt x="85654" y="22524"/>
                </a:moveTo>
                <a:lnTo>
                  <a:pt x="85654" y="22524"/>
                </a:lnTo>
                <a:cubicBezTo>
                  <a:pt x="82722" y="22524"/>
                  <a:pt x="79790" y="19734"/>
                  <a:pt x="79790" y="16943"/>
                </a:cubicBezTo>
                <a:cubicBezTo>
                  <a:pt x="79790" y="5581"/>
                  <a:pt x="79790" y="5581"/>
                  <a:pt x="79790" y="5581"/>
                </a:cubicBezTo>
                <a:cubicBezTo>
                  <a:pt x="79790" y="2790"/>
                  <a:pt x="82722" y="0"/>
                  <a:pt x="85654" y="0"/>
                </a:cubicBezTo>
                <a:cubicBezTo>
                  <a:pt x="90261" y="0"/>
                  <a:pt x="91727" y="2790"/>
                  <a:pt x="91727" y="5581"/>
                </a:cubicBezTo>
                <a:cubicBezTo>
                  <a:pt x="91727" y="16943"/>
                  <a:pt x="91727" y="16943"/>
                  <a:pt x="91727" y="16943"/>
                </a:cubicBezTo>
                <a:cubicBezTo>
                  <a:pt x="91727" y="19734"/>
                  <a:pt x="90261" y="22524"/>
                  <a:pt x="85654" y="22524"/>
                </a:cubicBezTo>
                <a:close/>
                <a:moveTo>
                  <a:pt x="56125" y="22524"/>
                </a:moveTo>
                <a:lnTo>
                  <a:pt x="56125" y="22524"/>
                </a:lnTo>
                <a:cubicBezTo>
                  <a:pt x="53193" y="22524"/>
                  <a:pt x="50261" y="19734"/>
                  <a:pt x="50261" y="16943"/>
                </a:cubicBezTo>
                <a:cubicBezTo>
                  <a:pt x="50261" y="5581"/>
                  <a:pt x="50261" y="5581"/>
                  <a:pt x="50261" y="5581"/>
                </a:cubicBezTo>
                <a:cubicBezTo>
                  <a:pt x="50261" y="2790"/>
                  <a:pt x="53193" y="0"/>
                  <a:pt x="56125" y="0"/>
                </a:cubicBezTo>
                <a:cubicBezTo>
                  <a:pt x="60523" y="0"/>
                  <a:pt x="61989" y="2790"/>
                  <a:pt x="61989" y="5581"/>
                </a:cubicBezTo>
                <a:cubicBezTo>
                  <a:pt x="61989" y="16943"/>
                  <a:pt x="61989" y="16943"/>
                  <a:pt x="61989" y="16943"/>
                </a:cubicBezTo>
                <a:cubicBezTo>
                  <a:pt x="61989" y="19734"/>
                  <a:pt x="60523" y="22524"/>
                  <a:pt x="56125" y="22524"/>
                </a:cubicBezTo>
                <a:close/>
                <a:moveTo>
                  <a:pt x="26596" y="22524"/>
                </a:moveTo>
                <a:lnTo>
                  <a:pt x="26596" y="22524"/>
                </a:lnTo>
                <a:cubicBezTo>
                  <a:pt x="23664" y="22524"/>
                  <a:pt x="20523" y="19734"/>
                  <a:pt x="20523" y="16943"/>
                </a:cubicBezTo>
                <a:cubicBezTo>
                  <a:pt x="20523" y="5581"/>
                  <a:pt x="20523" y="5581"/>
                  <a:pt x="20523" y="5581"/>
                </a:cubicBezTo>
                <a:cubicBezTo>
                  <a:pt x="20523" y="2790"/>
                  <a:pt x="23664" y="0"/>
                  <a:pt x="26596" y="0"/>
                </a:cubicBezTo>
                <a:cubicBezTo>
                  <a:pt x="30994" y="0"/>
                  <a:pt x="32460" y="2790"/>
                  <a:pt x="32460" y="5581"/>
                </a:cubicBezTo>
                <a:cubicBezTo>
                  <a:pt x="32460" y="16943"/>
                  <a:pt x="32460" y="16943"/>
                  <a:pt x="32460" y="16943"/>
                </a:cubicBezTo>
                <a:cubicBezTo>
                  <a:pt x="32460" y="19734"/>
                  <a:pt x="30994" y="22524"/>
                  <a:pt x="26596" y="22524"/>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91" name="Shape 4806"/>
          <p:cNvSpPr>
            <a:spLocks/>
          </p:cNvSpPr>
          <p:nvPr/>
        </p:nvSpPr>
        <p:spPr bwMode="auto">
          <a:xfrm>
            <a:off x="1536700" y="5319713"/>
            <a:ext cx="263525" cy="292100"/>
          </a:xfrm>
          <a:custGeom>
            <a:avLst/>
            <a:gdLst>
              <a:gd name="T0" fmla="*/ 113614 w 120000"/>
              <a:gd name="T1" fmla="*/ 119802 h 120000"/>
              <a:gd name="T2" fmla="*/ 0 w 120000"/>
              <a:gd name="T3" fmla="*/ 114285 h 120000"/>
              <a:gd name="T4" fmla="*/ 6385 w 120000"/>
              <a:gd name="T5" fmla="*/ 11034 h 120000"/>
              <a:gd name="T6" fmla="*/ 17174 w 120000"/>
              <a:gd name="T7" fmla="*/ 16748 h 120000"/>
              <a:gd name="T8" fmla="*/ 42055 w 120000"/>
              <a:gd name="T9" fmla="*/ 16748 h 120000"/>
              <a:gd name="T10" fmla="*/ 48220 w 120000"/>
              <a:gd name="T11" fmla="*/ 11034 h 120000"/>
              <a:gd name="T12" fmla="*/ 60770 w 120000"/>
              <a:gd name="T13" fmla="*/ 27783 h 120000"/>
              <a:gd name="T14" fmla="*/ 73321 w 120000"/>
              <a:gd name="T15" fmla="*/ 11034 h 120000"/>
              <a:gd name="T16" fmla="*/ 79486 w 120000"/>
              <a:gd name="T17" fmla="*/ 16748 h 120000"/>
              <a:gd name="T18" fmla="*/ 104366 w 120000"/>
              <a:gd name="T19" fmla="*/ 16748 h 120000"/>
              <a:gd name="T20" fmla="*/ 113614 w 120000"/>
              <a:gd name="T21" fmla="*/ 11034 h 120000"/>
              <a:gd name="T22" fmla="*/ 119779 w 120000"/>
              <a:gd name="T23" fmla="*/ 114285 h 120000"/>
              <a:gd name="T24" fmla="*/ 98201 w 120000"/>
              <a:gd name="T25" fmla="*/ 43152 h 120000"/>
              <a:gd name="T26" fmla="*/ 23339 w 120000"/>
              <a:gd name="T27" fmla="*/ 43152 h 120000"/>
              <a:gd name="T28" fmla="*/ 23339 w 120000"/>
              <a:gd name="T29" fmla="*/ 54384 h 120000"/>
              <a:gd name="T30" fmla="*/ 104366 w 120000"/>
              <a:gd name="T31" fmla="*/ 48669 h 120000"/>
              <a:gd name="T32" fmla="*/ 98201 w 120000"/>
              <a:gd name="T33" fmla="*/ 66798 h 120000"/>
              <a:gd name="T34" fmla="*/ 23339 w 120000"/>
              <a:gd name="T35" fmla="*/ 66798 h 120000"/>
              <a:gd name="T36" fmla="*/ 23339 w 120000"/>
              <a:gd name="T37" fmla="*/ 78029 h 120000"/>
              <a:gd name="T38" fmla="*/ 104366 w 120000"/>
              <a:gd name="T39" fmla="*/ 72315 h 120000"/>
              <a:gd name="T40" fmla="*/ 98201 w 120000"/>
              <a:gd name="T41" fmla="*/ 92019 h 120000"/>
              <a:gd name="T42" fmla="*/ 21798 w 120000"/>
              <a:gd name="T43" fmla="*/ 92019 h 120000"/>
              <a:gd name="T44" fmla="*/ 21798 w 120000"/>
              <a:gd name="T45" fmla="*/ 100295 h 120000"/>
              <a:gd name="T46" fmla="*/ 104366 w 120000"/>
              <a:gd name="T47" fmla="*/ 96157 h 120000"/>
              <a:gd name="T48" fmla="*/ 91816 w 120000"/>
              <a:gd name="T49" fmla="*/ 22266 h 120000"/>
              <a:gd name="T50" fmla="*/ 85651 w 120000"/>
              <a:gd name="T51" fmla="*/ 16748 h 120000"/>
              <a:gd name="T52" fmla="*/ 91816 w 120000"/>
              <a:gd name="T53" fmla="*/ 0 h 120000"/>
              <a:gd name="T54" fmla="*/ 98201 w 120000"/>
              <a:gd name="T55" fmla="*/ 16748 h 120000"/>
              <a:gd name="T56" fmla="*/ 60770 w 120000"/>
              <a:gd name="T57" fmla="*/ 22266 h 120000"/>
              <a:gd name="T58" fmla="*/ 54605 w 120000"/>
              <a:gd name="T59" fmla="*/ 16748 h 120000"/>
              <a:gd name="T60" fmla="*/ 60770 w 120000"/>
              <a:gd name="T61" fmla="*/ 0 h 120000"/>
              <a:gd name="T62" fmla="*/ 66935 w 120000"/>
              <a:gd name="T63" fmla="*/ 16748 h 120000"/>
              <a:gd name="T64" fmla="*/ 29724 w 120000"/>
              <a:gd name="T65" fmla="*/ 22266 h 120000"/>
              <a:gd name="T66" fmla="*/ 23339 w 120000"/>
              <a:gd name="T67" fmla="*/ 16748 h 120000"/>
              <a:gd name="T68" fmla="*/ 29724 w 120000"/>
              <a:gd name="T69" fmla="*/ 0 h 120000"/>
              <a:gd name="T70" fmla="*/ 35889 w 120000"/>
              <a:gd name="T71" fmla="*/ 16748 h 120000"/>
              <a:gd name="T72" fmla="*/ 0 w 120000"/>
              <a:gd name="T73" fmla="*/ 0 h 120000"/>
              <a:gd name="T74" fmla="*/ 120000 w 120000"/>
              <a:gd name="T7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T72" t="T73" r="T74" b="T75"/>
            <a:pathLst>
              <a:path w="120000" h="120000" extrusionOk="0">
                <a:moveTo>
                  <a:pt x="113614" y="119802"/>
                </a:moveTo>
                <a:lnTo>
                  <a:pt x="113614" y="119802"/>
                </a:lnTo>
                <a:cubicBezTo>
                  <a:pt x="6385" y="119802"/>
                  <a:pt x="6385" y="119802"/>
                  <a:pt x="6385" y="119802"/>
                </a:cubicBezTo>
                <a:cubicBezTo>
                  <a:pt x="3082" y="119802"/>
                  <a:pt x="0" y="117044"/>
                  <a:pt x="0" y="114285"/>
                </a:cubicBezTo>
                <a:cubicBezTo>
                  <a:pt x="0" y="16748"/>
                  <a:pt x="0" y="16748"/>
                  <a:pt x="0" y="16748"/>
                </a:cubicBezTo>
                <a:cubicBezTo>
                  <a:pt x="0" y="13990"/>
                  <a:pt x="3082" y="11034"/>
                  <a:pt x="6385" y="11034"/>
                </a:cubicBezTo>
                <a:cubicBezTo>
                  <a:pt x="17174" y="11034"/>
                  <a:pt x="17174" y="11034"/>
                  <a:pt x="17174" y="11034"/>
                </a:cubicBezTo>
                <a:cubicBezTo>
                  <a:pt x="17174" y="16748"/>
                  <a:pt x="17174" y="16748"/>
                  <a:pt x="17174" y="16748"/>
                </a:cubicBezTo>
                <a:cubicBezTo>
                  <a:pt x="17174" y="23645"/>
                  <a:pt x="21798" y="27783"/>
                  <a:pt x="29724" y="27783"/>
                </a:cubicBezTo>
                <a:cubicBezTo>
                  <a:pt x="35889" y="27783"/>
                  <a:pt x="42055" y="23645"/>
                  <a:pt x="42055" y="16748"/>
                </a:cubicBezTo>
                <a:cubicBezTo>
                  <a:pt x="42055" y="11034"/>
                  <a:pt x="42055" y="11034"/>
                  <a:pt x="42055" y="11034"/>
                </a:cubicBezTo>
                <a:cubicBezTo>
                  <a:pt x="48220" y="11034"/>
                  <a:pt x="48220" y="11034"/>
                  <a:pt x="48220" y="11034"/>
                </a:cubicBezTo>
                <a:cubicBezTo>
                  <a:pt x="48220" y="16748"/>
                  <a:pt x="48220" y="16748"/>
                  <a:pt x="48220" y="16748"/>
                </a:cubicBezTo>
                <a:cubicBezTo>
                  <a:pt x="48220" y="23645"/>
                  <a:pt x="53064" y="27783"/>
                  <a:pt x="60770" y="27783"/>
                </a:cubicBezTo>
                <a:cubicBezTo>
                  <a:pt x="66935" y="27783"/>
                  <a:pt x="73321" y="23645"/>
                  <a:pt x="73321" y="16748"/>
                </a:cubicBezTo>
                <a:cubicBezTo>
                  <a:pt x="73321" y="11034"/>
                  <a:pt x="73321" y="11034"/>
                  <a:pt x="73321" y="11034"/>
                </a:cubicBezTo>
                <a:cubicBezTo>
                  <a:pt x="79486" y="11034"/>
                  <a:pt x="79486" y="11034"/>
                  <a:pt x="79486" y="11034"/>
                </a:cubicBezTo>
                <a:cubicBezTo>
                  <a:pt x="79486" y="16748"/>
                  <a:pt x="79486" y="16748"/>
                  <a:pt x="79486" y="16748"/>
                </a:cubicBezTo>
                <a:cubicBezTo>
                  <a:pt x="79486" y="23645"/>
                  <a:pt x="84110" y="27783"/>
                  <a:pt x="91816" y="27783"/>
                </a:cubicBezTo>
                <a:cubicBezTo>
                  <a:pt x="98201" y="27783"/>
                  <a:pt x="104366" y="23645"/>
                  <a:pt x="104366" y="16748"/>
                </a:cubicBezTo>
                <a:cubicBezTo>
                  <a:pt x="104366" y="11034"/>
                  <a:pt x="104366" y="11034"/>
                  <a:pt x="104366" y="11034"/>
                </a:cubicBezTo>
                <a:cubicBezTo>
                  <a:pt x="113614" y="11034"/>
                  <a:pt x="113614" y="11034"/>
                  <a:pt x="113614" y="11034"/>
                </a:cubicBezTo>
                <a:cubicBezTo>
                  <a:pt x="118238" y="11034"/>
                  <a:pt x="119779" y="13990"/>
                  <a:pt x="119779" y="16748"/>
                </a:cubicBezTo>
                <a:cubicBezTo>
                  <a:pt x="119779" y="114285"/>
                  <a:pt x="119779" y="114285"/>
                  <a:pt x="119779" y="114285"/>
                </a:cubicBezTo>
                <a:cubicBezTo>
                  <a:pt x="119779" y="117044"/>
                  <a:pt x="118238" y="119802"/>
                  <a:pt x="113614" y="119802"/>
                </a:cubicBezTo>
                <a:close/>
                <a:moveTo>
                  <a:pt x="98201" y="43152"/>
                </a:moveTo>
                <a:lnTo>
                  <a:pt x="98201" y="43152"/>
                </a:lnTo>
                <a:cubicBezTo>
                  <a:pt x="23339" y="43152"/>
                  <a:pt x="23339" y="43152"/>
                  <a:pt x="23339" y="43152"/>
                </a:cubicBezTo>
                <a:cubicBezTo>
                  <a:pt x="18715" y="43152"/>
                  <a:pt x="17174" y="45911"/>
                  <a:pt x="17174" y="48669"/>
                </a:cubicBezTo>
                <a:cubicBezTo>
                  <a:pt x="17174" y="51625"/>
                  <a:pt x="18715" y="54384"/>
                  <a:pt x="23339" y="54384"/>
                </a:cubicBezTo>
                <a:cubicBezTo>
                  <a:pt x="98201" y="54384"/>
                  <a:pt x="98201" y="54384"/>
                  <a:pt x="98201" y="54384"/>
                </a:cubicBezTo>
                <a:cubicBezTo>
                  <a:pt x="101284" y="54384"/>
                  <a:pt x="104366" y="51625"/>
                  <a:pt x="104366" y="48669"/>
                </a:cubicBezTo>
                <a:cubicBezTo>
                  <a:pt x="104366" y="45911"/>
                  <a:pt x="101284" y="43152"/>
                  <a:pt x="98201" y="43152"/>
                </a:cubicBezTo>
                <a:close/>
                <a:moveTo>
                  <a:pt x="98201" y="66798"/>
                </a:moveTo>
                <a:lnTo>
                  <a:pt x="98201" y="66798"/>
                </a:lnTo>
                <a:cubicBezTo>
                  <a:pt x="23339" y="66798"/>
                  <a:pt x="23339" y="66798"/>
                  <a:pt x="23339" y="66798"/>
                </a:cubicBezTo>
                <a:cubicBezTo>
                  <a:pt x="18715" y="66798"/>
                  <a:pt x="17174" y="69556"/>
                  <a:pt x="17174" y="72315"/>
                </a:cubicBezTo>
                <a:cubicBezTo>
                  <a:pt x="17174" y="76650"/>
                  <a:pt x="18715" y="78029"/>
                  <a:pt x="23339" y="78029"/>
                </a:cubicBezTo>
                <a:cubicBezTo>
                  <a:pt x="98201" y="78029"/>
                  <a:pt x="98201" y="78029"/>
                  <a:pt x="98201" y="78029"/>
                </a:cubicBezTo>
                <a:cubicBezTo>
                  <a:pt x="101284" y="78029"/>
                  <a:pt x="104366" y="76650"/>
                  <a:pt x="104366" y="72315"/>
                </a:cubicBezTo>
                <a:cubicBezTo>
                  <a:pt x="104366" y="69556"/>
                  <a:pt x="101284" y="66798"/>
                  <a:pt x="98201" y="66798"/>
                </a:cubicBezTo>
                <a:close/>
                <a:moveTo>
                  <a:pt x="98201" y="92019"/>
                </a:moveTo>
                <a:lnTo>
                  <a:pt x="98201" y="92019"/>
                </a:lnTo>
                <a:cubicBezTo>
                  <a:pt x="21798" y="92019"/>
                  <a:pt x="21798" y="92019"/>
                  <a:pt x="21798" y="92019"/>
                </a:cubicBezTo>
                <a:cubicBezTo>
                  <a:pt x="18715" y="92019"/>
                  <a:pt x="17174" y="93399"/>
                  <a:pt x="17174" y="96157"/>
                </a:cubicBezTo>
                <a:cubicBezTo>
                  <a:pt x="17174" y="98916"/>
                  <a:pt x="18715" y="100295"/>
                  <a:pt x="21798" y="100295"/>
                </a:cubicBezTo>
                <a:cubicBezTo>
                  <a:pt x="98201" y="100295"/>
                  <a:pt x="98201" y="100295"/>
                  <a:pt x="98201" y="100295"/>
                </a:cubicBezTo>
                <a:cubicBezTo>
                  <a:pt x="101284" y="100295"/>
                  <a:pt x="104366" y="98916"/>
                  <a:pt x="104366" y="96157"/>
                </a:cubicBezTo>
                <a:cubicBezTo>
                  <a:pt x="104366" y="93399"/>
                  <a:pt x="101284" y="92019"/>
                  <a:pt x="98201" y="92019"/>
                </a:cubicBezTo>
                <a:close/>
                <a:moveTo>
                  <a:pt x="91816" y="22266"/>
                </a:moveTo>
                <a:lnTo>
                  <a:pt x="91816" y="22266"/>
                </a:lnTo>
                <a:cubicBezTo>
                  <a:pt x="87192" y="22266"/>
                  <a:pt x="85651" y="20886"/>
                  <a:pt x="85651" y="16748"/>
                </a:cubicBezTo>
                <a:cubicBezTo>
                  <a:pt x="85651" y="5517"/>
                  <a:pt x="85651" y="5517"/>
                  <a:pt x="85651" y="5517"/>
                </a:cubicBezTo>
                <a:cubicBezTo>
                  <a:pt x="85651" y="2758"/>
                  <a:pt x="87192" y="0"/>
                  <a:pt x="91816" y="0"/>
                </a:cubicBezTo>
                <a:cubicBezTo>
                  <a:pt x="94899" y="0"/>
                  <a:pt x="98201" y="2758"/>
                  <a:pt x="98201" y="5517"/>
                </a:cubicBezTo>
                <a:cubicBezTo>
                  <a:pt x="98201" y="16748"/>
                  <a:pt x="98201" y="16748"/>
                  <a:pt x="98201" y="16748"/>
                </a:cubicBezTo>
                <a:cubicBezTo>
                  <a:pt x="98201" y="20886"/>
                  <a:pt x="94899" y="22266"/>
                  <a:pt x="91816" y="22266"/>
                </a:cubicBezTo>
                <a:close/>
                <a:moveTo>
                  <a:pt x="60770" y="22266"/>
                </a:moveTo>
                <a:lnTo>
                  <a:pt x="60770" y="22266"/>
                </a:lnTo>
                <a:cubicBezTo>
                  <a:pt x="56146" y="22266"/>
                  <a:pt x="54605" y="20886"/>
                  <a:pt x="54605" y="16748"/>
                </a:cubicBezTo>
                <a:cubicBezTo>
                  <a:pt x="54605" y="5517"/>
                  <a:pt x="54605" y="5517"/>
                  <a:pt x="54605" y="5517"/>
                </a:cubicBezTo>
                <a:cubicBezTo>
                  <a:pt x="54605" y="2758"/>
                  <a:pt x="56146" y="0"/>
                  <a:pt x="60770" y="0"/>
                </a:cubicBezTo>
                <a:cubicBezTo>
                  <a:pt x="63853" y="0"/>
                  <a:pt x="66935" y="2758"/>
                  <a:pt x="66935" y="5517"/>
                </a:cubicBezTo>
                <a:cubicBezTo>
                  <a:pt x="66935" y="16748"/>
                  <a:pt x="66935" y="16748"/>
                  <a:pt x="66935" y="16748"/>
                </a:cubicBezTo>
                <a:cubicBezTo>
                  <a:pt x="66935" y="20886"/>
                  <a:pt x="63853" y="22266"/>
                  <a:pt x="60770" y="22266"/>
                </a:cubicBezTo>
                <a:close/>
                <a:moveTo>
                  <a:pt x="29724" y="22266"/>
                </a:moveTo>
                <a:lnTo>
                  <a:pt x="29724" y="22266"/>
                </a:lnTo>
                <a:cubicBezTo>
                  <a:pt x="24880" y="22266"/>
                  <a:pt x="23339" y="20886"/>
                  <a:pt x="23339" y="16748"/>
                </a:cubicBezTo>
                <a:cubicBezTo>
                  <a:pt x="23339" y="5517"/>
                  <a:pt x="23339" y="5517"/>
                  <a:pt x="23339" y="5517"/>
                </a:cubicBezTo>
                <a:cubicBezTo>
                  <a:pt x="23339" y="2758"/>
                  <a:pt x="24880" y="0"/>
                  <a:pt x="29724" y="0"/>
                </a:cubicBezTo>
                <a:cubicBezTo>
                  <a:pt x="32807" y="0"/>
                  <a:pt x="35889" y="2758"/>
                  <a:pt x="35889" y="5517"/>
                </a:cubicBezTo>
                <a:cubicBezTo>
                  <a:pt x="35889" y="16748"/>
                  <a:pt x="35889" y="16748"/>
                  <a:pt x="35889" y="16748"/>
                </a:cubicBezTo>
                <a:cubicBezTo>
                  <a:pt x="35889" y="20886"/>
                  <a:pt x="32807" y="22266"/>
                  <a:pt x="29724" y="22266"/>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92" name="Shape 4808"/>
          <p:cNvSpPr>
            <a:spLocks/>
          </p:cNvSpPr>
          <p:nvPr/>
        </p:nvSpPr>
        <p:spPr bwMode="auto">
          <a:xfrm>
            <a:off x="6607175" y="4814888"/>
            <a:ext cx="252413" cy="288925"/>
          </a:xfrm>
          <a:custGeom>
            <a:avLst/>
            <a:gdLst>
              <a:gd name="T0" fmla="*/ 118167 w 120000"/>
              <a:gd name="T1" fmla="*/ 30897 h 120000"/>
              <a:gd name="T2" fmla="*/ 118167 w 120000"/>
              <a:gd name="T3" fmla="*/ 30897 h 120000"/>
              <a:gd name="T4" fmla="*/ 5038 w 120000"/>
              <a:gd name="T5" fmla="*/ 94285 h 120000"/>
              <a:gd name="T6" fmla="*/ 3206 w 120000"/>
              <a:gd name="T7" fmla="*/ 95681 h 120000"/>
              <a:gd name="T8" fmla="*/ 0 w 120000"/>
              <a:gd name="T9" fmla="*/ 92890 h 120000"/>
              <a:gd name="T10" fmla="*/ 1603 w 120000"/>
              <a:gd name="T11" fmla="*/ 90099 h 120000"/>
              <a:gd name="T12" fmla="*/ 114961 w 120000"/>
              <a:gd name="T13" fmla="*/ 25315 h 120000"/>
              <a:gd name="T14" fmla="*/ 116564 w 120000"/>
              <a:gd name="T15" fmla="*/ 25315 h 120000"/>
              <a:gd name="T16" fmla="*/ 119770 w 120000"/>
              <a:gd name="T17" fmla="*/ 28106 h 120000"/>
              <a:gd name="T18" fmla="*/ 118167 w 120000"/>
              <a:gd name="T19" fmla="*/ 30897 h 120000"/>
              <a:gd name="T20" fmla="*/ 34122 w 120000"/>
              <a:gd name="T21" fmla="*/ 52026 h 120000"/>
              <a:gd name="T22" fmla="*/ 34122 w 120000"/>
              <a:gd name="T23" fmla="*/ 52026 h 120000"/>
              <a:gd name="T24" fmla="*/ 34122 w 120000"/>
              <a:gd name="T25" fmla="*/ 22524 h 120000"/>
              <a:gd name="T26" fmla="*/ 60000 w 120000"/>
              <a:gd name="T27" fmla="*/ 0 h 120000"/>
              <a:gd name="T28" fmla="*/ 85877 w 120000"/>
              <a:gd name="T29" fmla="*/ 22524 h 120000"/>
              <a:gd name="T30" fmla="*/ 85877 w 120000"/>
              <a:gd name="T31" fmla="*/ 35282 h 120000"/>
              <a:gd name="T32" fmla="*/ 37328 w 120000"/>
              <a:gd name="T33" fmla="*/ 63388 h 120000"/>
              <a:gd name="T34" fmla="*/ 34122 w 120000"/>
              <a:gd name="T35" fmla="*/ 52026 h 120000"/>
              <a:gd name="T36" fmla="*/ 13053 w 120000"/>
              <a:gd name="T37" fmla="*/ 55016 h 120000"/>
              <a:gd name="T38" fmla="*/ 13053 w 120000"/>
              <a:gd name="T39" fmla="*/ 55016 h 120000"/>
              <a:gd name="T40" fmla="*/ 19465 w 120000"/>
              <a:gd name="T41" fmla="*/ 49235 h 120000"/>
              <a:gd name="T42" fmla="*/ 25877 w 120000"/>
              <a:gd name="T43" fmla="*/ 55016 h 120000"/>
              <a:gd name="T44" fmla="*/ 29083 w 120000"/>
              <a:gd name="T45" fmla="*/ 67574 h 120000"/>
              <a:gd name="T46" fmla="*/ 17862 w 120000"/>
              <a:gd name="T47" fmla="*/ 74551 h 120000"/>
              <a:gd name="T48" fmla="*/ 13053 w 120000"/>
              <a:gd name="T49" fmla="*/ 55016 h 120000"/>
              <a:gd name="T50" fmla="*/ 53587 w 120000"/>
              <a:gd name="T51" fmla="*/ 74551 h 120000"/>
              <a:gd name="T52" fmla="*/ 53587 w 120000"/>
              <a:gd name="T53" fmla="*/ 74551 h 120000"/>
              <a:gd name="T54" fmla="*/ 85877 w 120000"/>
              <a:gd name="T55" fmla="*/ 56411 h 120000"/>
              <a:gd name="T56" fmla="*/ 60000 w 120000"/>
              <a:gd name="T57" fmla="*/ 74551 h 120000"/>
              <a:gd name="T58" fmla="*/ 53587 w 120000"/>
              <a:gd name="T59" fmla="*/ 74551 h 120000"/>
              <a:gd name="T60" fmla="*/ 32519 w 120000"/>
              <a:gd name="T61" fmla="*/ 108438 h 120000"/>
              <a:gd name="T62" fmla="*/ 32519 w 120000"/>
              <a:gd name="T63" fmla="*/ 108438 h 120000"/>
              <a:gd name="T64" fmla="*/ 53587 w 120000"/>
              <a:gd name="T65" fmla="*/ 108438 h 120000"/>
              <a:gd name="T66" fmla="*/ 53587 w 120000"/>
              <a:gd name="T67" fmla="*/ 95681 h 120000"/>
              <a:gd name="T68" fmla="*/ 30916 w 120000"/>
              <a:gd name="T69" fmla="*/ 87308 h 120000"/>
              <a:gd name="T70" fmla="*/ 42137 w 120000"/>
              <a:gd name="T71" fmla="*/ 80332 h 120000"/>
              <a:gd name="T72" fmla="*/ 60000 w 120000"/>
              <a:gd name="T73" fmla="*/ 84518 h 120000"/>
              <a:gd name="T74" fmla="*/ 63206 w 120000"/>
              <a:gd name="T75" fmla="*/ 84518 h 120000"/>
              <a:gd name="T76" fmla="*/ 64809 w 120000"/>
              <a:gd name="T77" fmla="*/ 84518 h 120000"/>
              <a:gd name="T78" fmla="*/ 93893 w 120000"/>
              <a:gd name="T79" fmla="*/ 55016 h 120000"/>
              <a:gd name="T80" fmla="*/ 100305 w 120000"/>
              <a:gd name="T81" fmla="*/ 49235 h 120000"/>
              <a:gd name="T82" fmla="*/ 106946 w 120000"/>
              <a:gd name="T83" fmla="*/ 55016 h 120000"/>
              <a:gd name="T84" fmla="*/ 66412 w 120000"/>
              <a:gd name="T85" fmla="*/ 95681 h 120000"/>
              <a:gd name="T86" fmla="*/ 66412 w 120000"/>
              <a:gd name="T87" fmla="*/ 108438 h 120000"/>
              <a:gd name="T88" fmla="*/ 87480 w 120000"/>
              <a:gd name="T89" fmla="*/ 108438 h 120000"/>
              <a:gd name="T90" fmla="*/ 93893 w 120000"/>
              <a:gd name="T91" fmla="*/ 114019 h 120000"/>
              <a:gd name="T92" fmla="*/ 87480 w 120000"/>
              <a:gd name="T93" fmla="*/ 119800 h 120000"/>
              <a:gd name="T94" fmla="*/ 66412 w 120000"/>
              <a:gd name="T95" fmla="*/ 119800 h 120000"/>
              <a:gd name="T96" fmla="*/ 32519 w 120000"/>
              <a:gd name="T97" fmla="*/ 119800 h 120000"/>
              <a:gd name="T98" fmla="*/ 25877 w 120000"/>
              <a:gd name="T99" fmla="*/ 114019 h 120000"/>
              <a:gd name="T100" fmla="*/ 32519 w 120000"/>
              <a:gd name="T101" fmla="*/ 108438 h 120000"/>
              <a:gd name="T102" fmla="*/ 0 w 120000"/>
              <a:gd name="T103" fmla="*/ 0 h 120000"/>
              <a:gd name="T104" fmla="*/ 120000 w 120000"/>
              <a:gd name="T10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T102" t="T103" r="T104" b="T105"/>
            <a:pathLst>
              <a:path w="120000" h="120000" extrusionOk="0">
                <a:moveTo>
                  <a:pt x="118167" y="30897"/>
                </a:moveTo>
                <a:lnTo>
                  <a:pt x="118167" y="30897"/>
                </a:lnTo>
                <a:cubicBezTo>
                  <a:pt x="5038" y="94285"/>
                  <a:pt x="5038" y="94285"/>
                  <a:pt x="5038" y="94285"/>
                </a:cubicBezTo>
                <a:cubicBezTo>
                  <a:pt x="5038" y="94285"/>
                  <a:pt x="5038" y="95681"/>
                  <a:pt x="3206" y="95681"/>
                </a:cubicBezTo>
                <a:cubicBezTo>
                  <a:pt x="1603" y="95681"/>
                  <a:pt x="0" y="94285"/>
                  <a:pt x="0" y="92890"/>
                </a:cubicBezTo>
                <a:cubicBezTo>
                  <a:pt x="0" y="91495"/>
                  <a:pt x="1603" y="90099"/>
                  <a:pt x="1603" y="90099"/>
                </a:cubicBezTo>
                <a:cubicBezTo>
                  <a:pt x="114961" y="25315"/>
                  <a:pt x="114961" y="25315"/>
                  <a:pt x="114961" y="25315"/>
                </a:cubicBezTo>
                <a:cubicBezTo>
                  <a:pt x="114961" y="25315"/>
                  <a:pt x="114961" y="25315"/>
                  <a:pt x="116564" y="25315"/>
                </a:cubicBezTo>
                <a:cubicBezTo>
                  <a:pt x="118167" y="25315"/>
                  <a:pt x="119770" y="26710"/>
                  <a:pt x="119770" y="28106"/>
                </a:cubicBezTo>
                <a:cubicBezTo>
                  <a:pt x="119770" y="29501"/>
                  <a:pt x="118167" y="29501"/>
                  <a:pt x="118167" y="30897"/>
                </a:cubicBezTo>
                <a:close/>
                <a:moveTo>
                  <a:pt x="34122" y="52026"/>
                </a:moveTo>
                <a:lnTo>
                  <a:pt x="34122" y="52026"/>
                </a:lnTo>
                <a:cubicBezTo>
                  <a:pt x="34122" y="22524"/>
                  <a:pt x="34122" y="22524"/>
                  <a:pt x="34122" y="22524"/>
                </a:cubicBezTo>
                <a:cubicBezTo>
                  <a:pt x="34122" y="9767"/>
                  <a:pt x="45343" y="0"/>
                  <a:pt x="60000" y="0"/>
                </a:cubicBezTo>
                <a:cubicBezTo>
                  <a:pt x="74427" y="0"/>
                  <a:pt x="85877" y="9767"/>
                  <a:pt x="85877" y="22524"/>
                </a:cubicBezTo>
                <a:cubicBezTo>
                  <a:pt x="85877" y="35282"/>
                  <a:pt x="85877" y="35282"/>
                  <a:pt x="85877" y="35282"/>
                </a:cubicBezTo>
                <a:cubicBezTo>
                  <a:pt x="37328" y="63388"/>
                  <a:pt x="37328" y="63388"/>
                  <a:pt x="37328" y="63388"/>
                </a:cubicBezTo>
                <a:cubicBezTo>
                  <a:pt x="35725" y="60598"/>
                  <a:pt x="34122" y="56411"/>
                  <a:pt x="34122" y="52026"/>
                </a:cubicBezTo>
                <a:close/>
                <a:moveTo>
                  <a:pt x="13053" y="55016"/>
                </a:moveTo>
                <a:lnTo>
                  <a:pt x="13053" y="55016"/>
                </a:lnTo>
                <a:cubicBezTo>
                  <a:pt x="13053" y="50631"/>
                  <a:pt x="14656" y="49235"/>
                  <a:pt x="19465" y="49235"/>
                </a:cubicBezTo>
                <a:cubicBezTo>
                  <a:pt x="22671" y="49235"/>
                  <a:pt x="25877" y="50631"/>
                  <a:pt x="25877" y="55016"/>
                </a:cubicBezTo>
                <a:cubicBezTo>
                  <a:pt x="25877" y="59202"/>
                  <a:pt x="25877" y="63388"/>
                  <a:pt x="29083" y="67574"/>
                </a:cubicBezTo>
                <a:cubicBezTo>
                  <a:pt x="17862" y="74551"/>
                  <a:pt x="17862" y="74551"/>
                  <a:pt x="17862" y="74551"/>
                </a:cubicBezTo>
                <a:cubicBezTo>
                  <a:pt x="14656" y="67574"/>
                  <a:pt x="13053" y="61993"/>
                  <a:pt x="13053" y="55016"/>
                </a:cubicBezTo>
                <a:close/>
                <a:moveTo>
                  <a:pt x="53587" y="74551"/>
                </a:moveTo>
                <a:lnTo>
                  <a:pt x="53587" y="74551"/>
                </a:lnTo>
                <a:cubicBezTo>
                  <a:pt x="85877" y="56411"/>
                  <a:pt x="85877" y="56411"/>
                  <a:pt x="85877" y="56411"/>
                </a:cubicBezTo>
                <a:cubicBezTo>
                  <a:pt x="84274" y="66179"/>
                  <a:pt x="72824" y="74551"/>
                  <a:pt x="60000" y="74551"/>
                </a:cubicBezTo>
                <a:cubicBezTo>
                  <a:pt x="58396" y="74551"/>
                  <a:pt x="55190" y="74551"/>
                  <a:pt x="53587" y="74551"/>
                </a:cubicBezTo>
                <a:close/>
                <a:moveTo>
                  <a:pt x="32519" y="108438"/>
                </a:moveTo>
                <a:lnTo>
                  <a:pt x="32519" y="108438"/>
                </a:lnTo>
                <a:cubicBezTo>
                  <a:pt x="53587" y="108438"/>
                  <a:pt x="53587" y="108438"/>
                  <a:pt x="53587" y="108438"/>
                </a:cubicBezTo>
                <a:cubicBezTo>
                  <a:pt x="53587" y="95681"/>
                  <a:pt x="53587" y="95681"/>
                  <a:pt x="53587" y="95681"/>
                </a:cubicBezTo>
                <a:cubicBezTo>
                  <a:pt x="45343" y="94285"/>
                  <a:pt x="37328" y="91495"/>
                  <a:pt x="30916" y="87308"/>
                </a:cubicBezTo>
                <a:cubicBezTo>
                  <a:pt x="42137" y="80332"/>
                  <a:pt x="42137" y="80332"/>
                  <a:pt x="42137" y="80332"/>
                </a:cubicBezTo>
                <a:cubicBezTo>
                  <a:pt x="46946" y="83122"/>
                  <a:pt x="53587" y="84518"/>
                  <a:pt x="60000" y="84518"/>
                </a:cubicBezTo>
                <a:cubicBezTo>
                  <a:pt x="61603" y="84518"/>
                  <a:pt x="61603" y="84518"/>
                  <a:pt x="63206" y="84518"/>
                </a:cubicBezTo>
                <a:lnTo>
                  <a:pt x="64809" y="84518"/>
                </a:lnTo>
                <a:cubicBezTo>
                  <a:pt x="81068" y="81727"/>
                  <a:pt x="93893" y="68970"/>
                  <a:pt x="93893" y="55016"/>
                </a:cubicBezTo>
                <a:cubicBezTo>
                  <a:pt x="93893" y="50631"/>
                  <a:pt x="97099" y="49235"/>
                  <a:pt x="100305" y="49235"/>
                </a:cubicBezTo>
                <a:cubicBezTo>
                  <a:pt x="105343" y="49235"/>
                  <a:pt x="106946" y="50631"/>
                  <a:pt x="106946" y="55016"/>
                </a:cubicBezTo>
                <a:cubicBezTo>
                  <a:pt x="106946" y="76146"/>
                  <a:pt x="89083" y="92890"/>
                  <a:pt x="66412" y="95681"/>
                </a:cubicBezTo>
                <a:cubicBezTo>
                  <a:pt x="66412" y="108438"/>
                  <a:pt x="66412" y="108438"/>
                  <a:pt x="66412" y="108438"/>
                </a:cubicBezTo>
                <a:cubicBezTo>
                  <a:pt x="87480" y="108438"/>
                  <a:pt x="87480" y="108438"/>
                  <a:pt x="87480" y="108438"/>
                </a:cubicBezTo>
                <a:cubicBezTo>
                  <a:pt x="92290" y="108438"/>
                  <a:pt x="93893" y="111229"/>
                  <a:pt x="93893" y="114019"/>
                </a:cubicBezTo>
                <a:cubicBezTo>
                  <a:pt x="93893" y="118405"/>
                  <a:pt x="92290" y="119800"/>
                  <a:pt x="87480" y="119800"/>
                </a:cubicBezTo>
                <a:cubicBezTo>
                  <a:pt x="66412" y="119800"/>
                  <a:pt x="66412" y="119800"/>
                  <a:pt x="66412" y="119800"/>
                </a:cubicBezTo>
                <a:cubicBezTo>
                  <a:pt x="32519" y="119800"/>
                  <a:pt x="32519" y="119800"/>
                  <a:pt x="32519" y="119800"/>
                </a:cubicBezTo>
                <a:cubicBezTo>
                  <a:pt x="27480" y="119800"/>
                  <a:pt x="25877" y="118405"/>
                  <a:pt x="25877" y="114019"/>
                </a:cubicBezTo>
                <a:cubicBezTo>
                  <a:pt x="25877" y="111229"/>
                  <a:pt x="27480" y="108438"/>
                  <a:pt x="32519" y="108438"/>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93" name="Shape 4810"/>
          <p:cNvSpPr>
            <a:spLocks/>
          </p:cNvSpPr>
          <p:nvPr/>
        </p:nvSpPr>
        <p:spPr bwMode="auto">
          <a:xfrm>
            <a:off x="5661025" y="4892675"/>
            <a:ext cx="119063" cy="139700"/>
          </a:xfrm>
          <a:custGeom>
            <a:avLst/>
            <a:gdLst>
              <a:gd name="T0" fmla="*/ 119518 w 120000"/>
              <a:gd name="T1" fmla="*/ 72989 h 120000"/>
              <a:gd name="T2" fmla="*/ 119518 w 120000"/>
              <a:gd name="T3" fmla="*/ 72989 h 120000"/>
              <a:gd name="T4" fmla="*/ 106024 w 120000"/>
              <a:gd name="T5" fmla="*/ 84536 h 120000"/>
              <a:gd name="T6" fmla="*/ 13975 w 120000"/>
              <a:gd name="T7" fmla="*/ 84536 h 120000"/>
              <a:gd name="T8" fmla="*/ 0 w 120000"/>
              <a:gd name="T9" fmla="*/ 72989 h 120000"/>
              <a:gd name="T10" fmla="*/ 3373 w 120000"/>
              <a:gd name="T11" fmla="*/ 67216 h 120000"/>
              <a:gd name="T12" fmla="*/ 48192 w 120000"/>
              <a:gd name="T13" fmla="*/ 6185 h 120000"/>
              <a:gd name="T14" fmla="*/ 58313 w 120000"/>
              <a:gd name="T15" fmla="*/ 0 h 120000"/>
              <a:gd name="T16" fmla="*/ 71807 w 120000"/>
              <a:gd name="T17" fmla="*/ 6185 h 120000"/>
              <a:gd name="T18" fmla="*/ 116144 w 120000"/>
              <a:gd name="T19" fmla="*/ 67216 h 120000"/>
              <a:gd name="T20" fmla="*/ 119518 w 120000"/>
              <a:gd name="T21" fmla="*/ 72989 h 120000"/>
              <a:gd name="T22" fmla="*/ 13975 w 120000"/>
              <a:gd name="T23" fmla="*/ 96494 h 120000"/>
              <a:gd name="T24" fmla="*/ 13975 w 120000"/>
              <a:gd name="T25" fmla="*/ 96494 h 120000"/>
              <a:gd name="T26" fmla="*/ 106024 w 120000"/>
              <a:gd name="T27" fmla="*/ 96494 h 120000"/>
              <a:gd name="T28" fmla="*/ 119518 w 120000"/>
              <a:gd name="T29" fmla="*/ 108041 h 120000"/>
              <a:gd name="T30" fmla="*/ 106024 w 120000"/>
              <a:gd name="T31" fmla="*/ 119587 h 120000"/>
              <a:gd name="T32" fmla="*/ 13975 w 120000"/>
              <a:gd name="T33" fmla="*/ 119587 h 120000"/>
              <a:gd name="T34" fmla="*/ 0 w 120000"/>
              <a:gd name="T35" fmla="*/ 108041 h 120000"/>
              <a:gd name="T36" fmla="*/ 13975 w 120000"/>
              <a:gd name="T37" fmla="*/ 96494 h 120000"/>
              <a:gd name="T38" fmla="*/ 0 w 120000"/>
              <a:gd name="T39" fmla="*/ 0 h 120000"/>
              <a:gd name="T40" fmla="*/ 120000 w 120000"/>
              <a:gd name="T4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T38" t="T39" r="T40" b="T41"/>
            <a:pathLst>
              <a:path w="120000" h="120000" extrusionOk="0">
                <a:moveTo>
                  <a:pt x="119518" y="72989"/>
                </a:moveTo>
                <a:lnTo>
                  <a:pt x="119518" y="72989"/>
                </a:lnTo>
                <a:cubicBezTo>
                  <a:pt x="119518" y="78762"/>
                  <a:pt x="112771" y="84536"/>
                  <a:pt x="106024" y="84536"/>
                </a:cubicBezTo>
                <a:cubicBezTo>
                  <a:pt x="13975" y="84536"/>
                  <a:pt x="13975" y="84536"/>
                  <a:pt x="13975" y="84536"/>
                </a:cubicBezTo>
                <a:cubicBezTo>
                  <a:pt x="7228" y="84536"/>
                  <a:pt x="0" y="78762"/>
                  <a:pt x="0" y="72989"/>
                </a:cubicBezTo>
                <a:cubicBezTo>
                  <a:pt x="0" y="70103"/>
                  <a:pt x="0" y="67216"/>
                  <a:pt x="3373" y="67216"/>
                </a:cubicBezTo>
                <a:cubicBezTo>
                  <a:pt x="48192" y="6185"/>
                  <a:pt x="48192" y="6185"/>
                  <a:pt x="48192" y="6185"/>
                </a:cubicBezTo>
                <a:cubicBezTo>
                  <a:pt x="51566" y="0"/>
                  <a:pt x="54939" y="0"/>
                  <a:pt x="58313" y="0"/>
                </a:cubicBezTo>
                <a:cubicBezTo>
                  <a:pt x="65060" y="0"/>
                  <a:pt x="68433" y="0"/>
                  <a:pt x="71807" y="6185"/>
                </a:cubicBezTo>
                <a:cubicBezTo>
                  <a:pt x="116144" y="67216"/>
                  <a:pt x="116144" y="67216"/>
                  <a:pt x="116144" y="67216"/>
                </a:cubicBezTo>
                <a:cubicBezTo>
                  <a:pt x="116144" y="67216"/>
                  <a:pt x="119518" y="70103"/>
                  <a:pt x="119518" y="72989"/>
                </a:cubicBezTo>
                <a:close/>
                <a:moveTo>
                  <a:pt x="13975" y="96494"/>
                </a:moveTo>
                <a:lnTo>
                  <a:pt x="13975" y="96494"/>
                </a:lnTo>
                <a:cubicBezTo>
                  <a:pt x="106024" y="96494"/>
                  <a:pt x="106024" y="96494"/>
                  <a:pt x="106024" y="96494"/>
                </a:cubicBezTo>
                <a:cubicBezTo>
                  <a:pt x="112771" y="96494"/>
                  <a:pt x="119518" y="102268"/>
                  <a:pt x="119518" y="108041"/>
                </a:cubicBezTo>
                <a:cubicBezTo>
                  <a:pt x="119518" y="113814"/>
                  <a:pt x="112771" y="119587"/>
                  <a:pt x="106024" y="119587"/>
                </a:cubicBezTo>
                <a:cubicBezTo>
                  <a:pt x="13975" y="119587"/>
                  <a:pt x="13975" y="119587"/>
                  <a:pt x="13975" y="119587"/>
                </a:cubicBezTo>
                <a:cubicBezTo>
                  <a:pt x="7228" y="119587"/>
                  <a:pt x="0" y="113814"/>
                  <a:pt x="0" y="108041"/>
                </a:cubicBezTo>
                <a:cubicBezTo>
                  <a:pt x="0" y="102268"/>
                  <a:pt x="7228" y="96494"/>
                  <a:pt x="13975" y="96494"/>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94" name="Shape 4812"/>
          <p:cNvSpPr>
            <a:spLocks/>
          </p:cNvSpPr>
          <p:nvPr/>
        </p:nvSpPr>
        <p:spPr bwMode="auto">
          <a:xfrm>
            <a:off x="4654550" y="4899025"/>
            <a:ext cx="109538" cy="119063"/>
          </a:xfrm>
          <a:custGeom>
            <a:avLst/>
            <a:gdLst>
              <a:gd name="T0" fmla="*/ 119473 w 120000"/>
              <a:gd name="T1" fmla="*/ 13548 h 120000"/>
              <a:gd name="T2" fmla="*/ 119473 w 120000"/>
              <a:gd name="T3" fmla="*/ 13548 h 120000"/>
              <a:gd name="T4" fmla="*/ 119473 w 120000"/>
              <a:gd name="T5" fmla="*/ 105967 h 120000"/>
              <a:gd name="T6" fmla="*/ 104210 w 120000"/>
              <a:gd name="T7" fmla="*/ 119516 h 120000"/>
              <a:gd name="T8" fmla="*/ 96842 w 120000"/>
              <a:gd name="T9" fmla="*/ 116129 h 120000"/>
              <a:gd name="T10" fmla="*/ 29999 w 120000"/>
              <a:gd name="T11" fmla="*/ 78387 h 120000"/>
              <a:gd name="T12" fmla="*/ 29999 w 120000"/>
              <a:gd name="T13" fmla="*/ 105967 h 120000"/>
              <a:gd name="T14" fmla="*/ 15263 w 120000"/>
              <a:gd name="T15" fmla="*/ 119516 h 120000"/>
              <a:gd name="T16" fmla="*/ 0 w 120000"/>
              <a:gd name="T17" fmla="*/ 105967 h 120000"/>
              <a:gd name="T18" fmla="*/ 0 w 120000"/>
              <a:gd name="T19" fmla="*/ 13548 h 120000"/>
              <a:gd name="T20" fmla="*/ 15263 w 120000"/>
              <a:gd name="T21" fmla="*/ 0 h 120000"/>
              <a:gd name="T22" fmla="*/ 29999 w 120000"/>
              <a:gd name="T23" fmla="*/ 13548 h 120000"/>
              <a:gd name="T24" fmla="*/ 29999 w 120000"/>
              <a:gd name="T25" fmla="*/ 40645 h 120000"/>
              <a:gd name="T26" fmla="*/ 96842 w 120000"/>
              <a:gd name="T27" fmla="*/ 3387 h 120000"/>
              <a:gd name="T28" fmla="*/ 104210 w 120000"/>
              <a:gd name="T29" fmla="*/ 0 h 120000"/>
              <a:gd name="T30" fmla="*/ 119473 w 120000"/>
              <a:gd name="T31" fmla="*/ 13548 h 120000"/>
              <a:gd name="T32" fmla="*/ 0 w 120000"/>
              <a:gd name="T33" fmla="*/ 0 h 120000"/>
              <a:gd name="T34" fmla="*/ 120000 w 120000"/>
              <a:gd name="T3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T32" t="T33" r="T34" b="T35"/>
            <a:pathLst>
              <a:path w="120000" h="120000" extrusionOk="0">
                <a:moveTo>
                  <a:pt x="119473" y="13548"/>
                </a:moveTo>
                <a:lnTo>
                  <a:pt x="119473" y="13548"/>
                </a:lnTo>
                <a:cubicBezTo>
                  <a:pt x="119473" y="105967"/>
                  <a:pt x="119473" y="105967"/>
                  <a:pt x="119473" y="105967"/>
                </a:cubicBezTo>
                <a:cubicBezTo>
                  <a:pt x="119473" y="112741"/>
                  <a:pt x="111578" y="119516"/>
                  <a:pt x="104210" y="119516"/>
                </a:cubicBezTo>
                <a:cubicBezTo>
                  <a:pt x="100526" y="119516"/>
                  <a:pt x="96842" y="119516"/>
                  <a:pt x="96842" y="116129"/>
                </a:cubicBezTo>
                <a:cubicBezTo>
                  <a:pt x="29999" y="78387"/>
                  <a:pt x="29999" y="78387"/>
                  <a:pt x="29999" y="78387"/>
                </a:cubicBezTo>
                <a:cubicBezTo>
                  <a:pt x="29999" y="105967"/>
                  <a:pt x="29999" y="105967"/>
                  <a:pt x="29999" y="105967"/>
                </a:cubicBezTo>
                <a:cubicBezTo>
                  <a:pt x="29999" y="112741"/>
                  <a:pt x="22631" y="119516"/>
                  <a:pt x="15263" y="119516"/>
                </a:cubicBezTo>
                <a:cubicBezTo>
                  <a:pt x="3684" y="119516"/>
                  <a:pt x="0" y="112741"/>
                  <a:pt x="0" y="105967"/>
                </a:cubicBezTo>
                <a:cubicBezTo>
                  <a:pt x="0" y="13548"/>
                  <a:pt x="0" y="13548"/>
                  <a:pt x="0" y="13548"/>
                </a:cubicBezTo>
                <a:cubicBezTo>
                  <a:pt x="0" y="6774"/>
                  <a:pt x="3684" y="0"/>
                  <a:pt x="15263" y="0"/>
                </a:cubicBezTo>
                <a:cubicBezTo>
                  <a:pt x="22631" y="0"/>
                  <a:pt x="29999" y="6774"/>
                  <a:pt x="29999" y="13548"/>
                </a:cubicBezTo>
                <a:cubicBezTo>
                  <a:pt x="29999" y="40645"/>
                  <a:pt x="29999" y="40645"/>
                  <a:pt x="29999" y="40645"/>
                </a:cubicBezTo>
                <a:cubicBezTo>
                  <a:pt x="96842" y="3387"/>
                  <a:pt x="96842" y="3387"/>
                  <a:pt x="96842" y="3387"/>
                </a:cubicBezTo>
                <a:cubicBezTo>
                  <a:pt x="96842" y="3387"/>
                  <a:pt x="100526" y="0"/>
                  <a:pt x="104210" y="0"/>
                </a:cubicBezTo>
                <a:cubicBezTo>
                  <a:pt x="111578" y="0"/>
                  <a:pt x="119473" y="6774"/>
                  <a:pt x="119473" y="13548"/>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95" name="Shape 4814"/>
          <p:cNvSpPr>
            <a:spLocks/>
          </p:cNvSpPr>
          <p:nvPr/>
        </p:nvSpPr>
        <p:spPr bwMode="auto">
          <a:xfrm>
            <a:off x="3611563" y="4899025"/>
            <a:ext cx="168275" cy="119063"/>
          </a:xfrm>
          <a:custGeom>
            <a:avLst/>
            <a:gdLst>
              <a:gd name="T0" fmla="*/ 119661 w 120000"/>
              <a:gd name="T1" fmla="*/ 13548 h 120000"/>
              <a:gd name="T2" fmla="*/ 119661 w 120000"/>
              <a:gd name="T3" fmla="*/ 13548 h 120000"/>
              <a:gd name="T4" fmla="*/ 119661 w 120000"/>
              <a:gd name="T5" fmla="*/ 105967 h 120000"/>
              <a:gd name="T6" fmla="*/ 110169 w 120000"/>
              <a:gd name="T7" fmla="*/ 119516 h 120000"/>
              <a:gd name="T8" fmla="*/ 105423 w 120000"/>
              <a:gd name="T9" fmla="*/ 116129 h 120000"/>
              <a:gd name="T10" fmla="*/ 69491 w 120000"/>
              <a:gd name="T11" fmla="*/ 85161 h 120000"/>
              <a:gd name="T12" fmla="*/ 69491 w 120000"/>
              <a:gd name="T13" fmla="*/ 105967 h 120000"/>
              <a:gd name="T14" fmla="*/ 59661 w 120000"/>
              <a:gd name="T15" fmla="*/ 119516 h 120000"/>
              <a:gd name="T16" fmla="*/ 54915 w 120000"/>
              <a:gd name="T17" fmla="*/ 116129 h 120000"/>
              <a:gd name="T18" fmla="*/ 4745 w 120000"/>
              <a:gd name="T19" fmla="*/ 71612 h 120000"/>
              <a:gd name="T20" fmla="*/ 0 w 120000"/>
              <a:gd name="T21" fmla="*/ 61451 h 120000"/>
              <a:gd name="T22" fmla="*/ 4745 w 120000"/>
              <a:gd name="T23" fmla="*/ 47903 h 120000"/>
              <a:gd name="T24" fmla="*/ 54915 w 120000"/>
              <a:gd name="T25" fmla="*/ 3387 h 120000"/>
              <a:gd name="T26" fmla="*/ 59661 w 120000"/>
              <a:gd name="T27" fmla="*/ 0 h 120000"/>
              <a:gd name="T28" fmla="*/ 69491 w 120000"/>
              <a:gd name="T29" fmla="*/ 13548 h 120000"/>
              <a:gd name="T30" fmla="*/ 69491 w 120000"/>
              <a:gd name="T31" fmla="*/ 33870 h 120000"/>
              <a:gd name="T32" fmla="*/ 105423 w 120000"/>
              <a:gd name="T33" fmla="*/ 3387 h 120000"/>
              <a:gd name="T34" fmla="*/ 110169 w 120000"/>
              <a:gd name="T35" fmla="*/ 0 h 120000"/>
              <a:gd name="T36" fmla="*/ 119661 w 120000"/>
              <a:gd name="T37" fmla="*/ 13548 h 120000"/>
              <a:gd name="T38" fmla="*/ 0 w 120000"/>
              <a:gd name="T39" fmla="*/ 0 h 120000"/>
              <a:gd name="T40" fmla="*/ 120000 w 120000"/>
              <a:gd name="T4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T38" t="T39" r="T40" b="T41"/>
            <a:pathLst>
              <a:path w="120000" h="120000" extrusionOk="0">
                <a:moveTo>
                  <a:pt x="119661" y="13548"/>
                </a:moveTo>
                <a:lnTo>
                  <a:pt x="119661" y="13548"/>
                </a:lnTo>
                <a:cubicBezTo>
                  <a:pt x="119661" y="105967"/>
                  <a:pt x="119661" y="105967"/>
                  <a:pt x="119661" y="105967"/>
                </a:cubicBezTo>
                <a:cubicBezTo>
                  <a:pt x="119661" y="112741"/>
                  <a:pt x="117288" y="119516"/>
                  <a:pt x="110169" y="119516"/>
                </a:cubicBezTo>
                <a:cubicBezTo>
                  <a:pt x="110169" y="119516"/>
                  <a:pt x="107796" y="119516"/>
                  <a:pt x="105423" y="116129"/>
                </a:cubicBezTo>
                <a:cubicBezTo>
                  <a:pt x="69491" y="85161"/>
                  <a:pt x="69491" y="85161"/>
                  <a:pt x="69491" y="85161"/>
                </a:cubicBezTo>
                <a:cubicBezTo>
                  <a:pt x="69491" y="105967"/>
                  <a:pt x="69491" y="105967"/>
                  <a:pt x="69491" y="105967"/>
                </a:cubicBezTo>
                <a:cubicBezTo>
                  <a:pt x="69491" y="112741"/>
                  <a:pt x="64406" y="119516"/>
                  <a:pt x="59661" y="119516"/>
                </a:cubicBezTo>
                <a:cubicBezTo>
                  <a:pt x="57288" y="119516"/>
                  <a:pt x="54915" y="119516"/>
                  <a:pt x="54915" y="116129"/>
                </a:cubicBezTo>
                <a:cubicBezTo>
                  <a:pt x="4745" y="71612"/>
                  <a:pt x="4745" y="71612"/>
                  <a:pt x="4745" y="71612"/>
                </a:cubicBezTo>
                <a:cubicBezTo>
                  <a:pt x="0" y="68225"/>
                  <a:pt x="0" y="64838"/>
                  <a:pt x="0" y="61451"/>
                </a:cubicBezTo>
                <a:cubicBezTo>
                  <a:pt x="0" y="54677"/>
                  <a:pt x="0" y="51290"/>
                  <a:pt x="4745" y="47903"/>
                </a:cubicBezTo>
                <a:cubicBezTo>
                  <a:pt x="54915" y="3387"/>
                  <a:pt x="54915" y="3387"/>
                  <a:pt x="54915" y="3387"/>
                </a:cubicBezTo>
                <a:cubicBezTo>
                  <a:pt x="54915" y="3387"/>
                  <a:pt x="57288" y="0"/>
                  <a:pt x="59661" y="0"/>
                </a:cubicBezTo>
                <a:cubicBezTo>
                  <a:pt x="64406" y="0"/>
                  <a:pt x="69491" y="6774"/>
                  <a:pt x="69491" y="13548"/>
                </a:cubicBezTo>
                <a:cubicBezTo>
                  <a:pt x="69491" y="33870"/>
                  <a:pt x="69491" y="33870"/>
                  <a:pt x="69491" y="33870"/>
                </a:cubicBezTo>
                <a:cubicBezTo>
                  <a:pt x="105423" y="3387"/>
                  <a:pt x="105423" y="3387"/>
                  <a:pt x="105423" y="3387"/>
                </a:cubicBezTo>
                <a:cubicBezTo>
                  <a:pt x="107796" y="3387"/>
                  <a:pt x="110169" y="0"/>
                  <a:pt x="110169" y="0"/>
                </a:cubicBezTo>
                <a:cubicBezTo>
                  <a:pt x="117288" y="0"/>
                  <a:pt x="119661" y="6774"/>
                  <a:pt x="119661" y="13548"/>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96" name="Shape 4816"/>
          <p:cNvSpPr>
            <a:spLocks/>
          </p:cNvSpPr>
          <p:nvPr/>
        </p:nvSpPr>
        <p:spPr bwMode="auto">
          <a:xfrm>
            <a:off x="2620963" y="4897438"/>
            <a:ext cx="123825" cy="123825"/>
          </a:xfrm>
          <a:custGeom>
            <a:avLst/>
            <a:gdLst>
              <a:gd name="T0" fmla="*/ 106717 w 120000"/>
              <a:gd name="T1" fmla="*/ 119541 h 120000"/>
              <a:gd name="T2" fmla="*/ 106717 w 120000"/>
              <a:gd name="T3" fmla="*/ 119541 h 120000"/>
              <a:gd name="T4" fmla="*/ 12824 w 120000"/>
              <a:gd name="T5" fmla="*/ 119541 h 120000"/>
              <a:gd name="T6" fmla="*/ 0 w 120000"/>
              <a:gd name="T7" fmla="*/ 106717 h 120000"/>
              <a:gd name="T8" fmla="*/ 0 w 120000"/>
              <a:gd name="T9" fmla="*/ 12824 h 120000"/>
              <a:gd name="T10" fmla="*/ 12824 w 120000"/>
              <a:gd name="T11" fmla="*/ 0 h 120000"/>
              <a:gd name="T12" fmla="*/ 106717 w 120000"/>
              <a:gd name="T13" fmla="*/ 0 h 120000"/>
              <a:gd name="T14" fmla="*/ 119541 w 120000"/>
              <a:gd name="T15" fmla="*/ 12824 h 120000"/>
              <a:gd name="T16" fmla="*/ 119541 w 120000"/>
              <a:gd name="T17" fmla="*/ 106717 h 120000"/>
              <a:gd name="T18" fmla="*/ 106717 w 120000"/>
              <a:gd name="T19" fmla="*/ 119541 h 120000"/>
              <a:gd name="T20" fmla="*/ 0 w 120000"/>
              <a:gd name="T21" fmla="*/ 0 h 120000"/>
              <a:gd name="T22" fmla="*/ 120000 w 120000"/>
              <a:gd name="T2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T20" t="T21" r="T22" b="T23"/>
            <a:pathLst>
              <a:path w="120000" h="120000" extrusionOk="0">
                <a:moveTo>
                  <a:pt x="106717" y="119541"/>
                </a:moveTo>
                <a:lnTo>
                  <a:pt x="106717" y="119541"/>
                </a:lnTo>
                <a:cubicBezTo>
                  <a:pt x="12824" y="119541"/>
                  <a:pt x="12824" y="119541"/>
                  <a:pt x="12824" y="119541"/>
                </a:cubicBezTo>
                <a:cubicBezTo>
                  <a:pt x="3206" y="119541"/>
                  <a:pt x="0" y="116335"/>
                  <a:pt x="0" y="106717"/>
                </a:cubicBezTo>
                <a:cubicBezTo>
                  <a:pt x="0" y="12824"/>
                  <a:pt x="0" y="12824"/>
                  <a:pt x="0" y="12824"/>
                </a:cubicBezTo>
                <a:cubicBezTo>
                  <a:pt x="0" y="6412"/>
                  <a:pt x="3206" y="0"/>
                  <a:pt x="12824" y="0"/>
                </a:cubicBezTo>
                <a:cubicBezTo>
                  <a:pt x="106717" y="0"/>
                  <a:pt x="106717" y="0"/>
                  <a:pt x="106717" y="0"/>
                </a:cubicBezTo>
                <a:cubicBezTo>
                  <a:pt x="113129" y="0"/>
                  <a:pt x="119541" y="6412"/>
                  <a:pt x="119541" y="12824"/>
                </a:cubicBezTo>
                <a:cubicBezTo>
                  <a:pt x="119541" y="106717"/>
                  <a:pt x="119541" y="106717"/>
                  <a:pt x="119541" y="106717"/>
                </a:cubicBezTo>
                <a:cubicBezTo>
                  <a:pt x="119541" y="116335"/>
                  <a:pt x="113129" y="119541"/>
                  <a:pt x="106717" y="119541"/>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97" name="Shape 4818"/>
          <p:cNvSpPr>
            <a:spLocks/>
          </p:cNvSpPr>
          <p:nvPr/>
        </p:nvSpPr>
        <p:spPr bwMode="auto">
          <a:xfrm>
            <a:off x="1604963" y="4886325"/>
            <a:ext cx="125412" cy="146050"/>
          </a:xfrm>
          <a:custGeom>
            <a:avLst/>
            <a:gdLst>
              <a:gd name="T0" fmla="*/ 119541 w 120000"/>
              <a:gd name="T1" fmla="*/ 61377 h 120000"/>
              <a:gd name="T2" fmla="*/ 119541 w 120000"/>
              <a:gd name="T3" fmla="*/ 61377 h 120000"/>
              <a:gd name="T4" fmla="*/ 113129 w 120000"/>
              <a:gd name="T5" fmla="*/ 69639 h 120000"/>
              <a:gd name="T6" fmla="*/ 19236 w 120000"/>
              <a:gd name="T7" fmla="*/ 116852 h 120000"/>
              <a:gd name="T8" fmla="*/ 12824 w 120000"/>
              <a:gd name="T9" fmla="*/ 119606 h 120000"/>
              <a:gd name="T10" fmla="*/ 0 w 120000"/>
              <a:gd name="T11" fmla="*/ 108590 h 120000"/>
              <a:gd name="T12" fmla="*/ 0 w 120000"/>
              <a:gd name="T13" fmla="*/ 11409 h 120000"/>
              <a:gd name="T14" fmla="*/ 12824 w 120000"/>
              <a:gd name="T15" fmla="*/ 0 h 120000"/>
              <a:gd name="T16" fmla="*/ 19236 w 120000"/>
              <a:gd name="T17" fmla="*/ 2754 h 120000"/>
              <a:gd name="T18" fmla="*/ 113129 w 120000"/>
              <a:gd name="T19" fmla="*/ 50360 h 120000"/>
              <a:gd name="T20" fmla="*/ 119541 w 120000"/>
              <a:gd name="T21" fmla="*/ 61377 h 120000"/>
              <a:gd name="T22" fmla="*/ 0 w 120000"/>
              <a:gd name="T23" fmla="*/ 0 h 120000"/>
              <a:gd name="T24" fmla="*/ 120000 w 120000"/>
              <a:gd name="T2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T22" t="T23" r="T24" b="T25"/>
            <a:pathLst>
              <a:path w="120000" h="120000" extrusionOk="0">
                <a:moveTo>
                  <a:pt x="119541" y="61377"/>
                </a:moveTo>
                <a:lnTo>
                  <a:pt x="119541" y="61377"/>
                </a:lnTo>
                <a:cubicBezTo>
                  <a:pt x="119541" y="64131"/>
                  <a:pt x="119541" y="66885"/>
                  <a:pt x="113129" y="69639"/>
                </a:cubicBezTo>
                <a:cubicBezTo>
                  <a:pt x="19236" y="116852"/>
                  <a:pt x="19236" y="116852"/>
                  <a:pt x="19236" y="116852"/>
                </a:cubicBezTo>
                <a:cubicBezTo>
                  <a:pt x="16030" y="119606"/>
                  <a:pt x="16030" y="119606"/>
                  <a:pt x="12824" y="119606"/>
                </a:cubicBezTo>
                <a:cubicBezTo>
                  <a:pt x="6412" y="119606"/>
                  <a:pt x="0" y="114098"/>
                  <a:pt x="0" y="108590"/>
                </a:cubicBezTo>
                <a:cubicBezTo>
                  <a:pt x="0" y="11409"/>
                  <a:pt x="0" y="11409"/>
                  <a:pt x="0" y="11409"/>
                </a:cubicBezTo>
                <a:cubicBezTo>
                  <a:pt x="0" y="5508"/>
                  <a:pt x="6412" y="0"/>
                  <a:pt x="12824" y="0"/>
                </a:cubicBezTo>
                <a:cubicBezTo>
                  <a:pt x="16030" y="0"/>
                  <a:pt x="16030" y="2754"/>
                  <a:pt x="19236" y="2754"/>
                </a:cubicBezTo>
                <a:cubicBezTo>
                  <a:pt x="113129" y="50360"/>
                  <a:pt x="113129" y="50360"/>
                  <a:pt x="113129" y="50360"/>
                </a:cubicBezTo>
                <a:cubicBezTo>
                  <a:pt x="119541" y="53114"/>
                  <a:pt x="119541" y="55868"/>
                  <a:pt x="119541" y="61377"/>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98" name="Shape 4820"/>
          <p:cNvSpPr>
            <a:spLocks/>
          </p:cNvSpPr>
          <p:nvPr/>
        </p:nvSpPr>
        <p:spPr bwMode="auto">
          <a:xfrm>
            <a:off x="6586538" y="3730625"/>
            <a:ext cx="292100" cy="288925"/>
          </a:xfrm>
          <a:custGeom>
            <a:avLst/>
            <a:gdLst>
              <a:gd name="T0" fmla="*/ 114088 w 120000"/>
              <a:gd name="T1" fmla="*/ 119800 h 120000"/>
              <a:gd name="T2" fmla="*/ 114088 w 120000"/>
              <a:gd name="T3" fmla="*/ 119800 h 120000"/>
              <a:gd name="T4" fmla="*/ 5517 w 120000"/>
              <a:gd name="T5" fmla="*/ 119800 h 120000"/>
              <a:gd name="T6" fmla="*/ 0 w 120000"/>
              <a:gd name="T7" fmla="*/ 114019 h 120000"/>
              <a:gd name="T8" fmla="*/ 0 w 120000"/>
              <a:gd name="T9" fmla="*/ 5581 h 120000"/>
              <a:gd name="T10" fmla="*/ 5517 w 120000"/>
              <a:gd name="T11" fmla="*/ 0 h 120000"/>
              <a:gd name="T12" fmla="*/ 114088 w 120000"/>
              <a:gd name="T13" fmla="*/ 0 h 120000"/>
              <a:gd name="T14" fmla="*/ 119802 w 120000"/>
              <a:gd name="T15" fmla="*/ 5581 h 120000"/>
              <a:gd name="T16" fmla="*/ 119802 w 120000"/>
              <a:gd name="T17" fmla="*/ 114019 h 120000"/>
              <a:gd name="T18" fmla="*/ 114088 w 120000"/>
              <a:gd name="T19" fmla="*/ 119800 h 120000"/>
              <a:gd name="T20" fmla="*/ 108571 w 120000"/>
              <a:gd name="T21" fmla="*/ 11162 h 120000"/>
              <a:gd name="T22" fmla="*/ 108571 w 120000"/>
              <a:gd name="T23" fmla="*/ 11162 h 120000"/>
              <a:gd name="T24" fmla="*/ 11034 w 120000"/>
              <a:gd name="T25" fmla="*/ 11162 h 120000"/>
              <a:gd name="T26" fmla="*/ 11034 w 120000"/>
              <a:gd name="T27" fmla="*/ 108438 h 120000"/>
              <a:gd name="T28" fmla="*/ 108571 w 120000"/>
              <a:gd name="T29" fmla="*/ 108438 h 120000"/>
              <a:gd name="T30" fmla="*/ 108571 w 120000"/>
              <a:gd name="T31" fmla="*/ 11162 h 120000"/>
              <a:gd name="T32" fmla="*/ 19507 w 120000"/>
              <a:gd name="T33" fmla="*/ 60598 h 120000"/>
              <a:gd name="T34" fmla="*/ 19507 w 120000"/>
              <a:gd name="T35" fmla="*/ 60598 h 120000"/>
              <a:gd name="T36" fmla="*/ 34876 w 120000"/>
              <a:gd name="T37" fmla="*/ 50631 h 120000"/>
              <a:gd name="T38" fmla="*/ 37635 w 120000"/>
              <a:gd name="T39" fmla="*/ 50631 h 120000"/>
              <a:gd name="T40" fmla="*/ 40394 w 120000"/>
              <a:gd name="T41" fmla="*/ 50631 h 120000"/>
              <a:gd name="T42" fmla="*/ 65418 w 120000"/>
              <a:gd name="T43" fmla="*/ 67574 h 120000"/>
              <a:gd name="T44" fmla="*/ 93201 w 120000"/>
              <a:gd name="T45" fmla="*/ 47840 h 120000"/>
              <a:gd name="T46" fmla="*/ 97536 w 120000"/>
              <a:gd name="T47" fmla="*/ 46445 h 120000"/>
              <a:gd name="T48" fmla="*/ 103054 w 120000"/>
              <a:gd name="T49" fmla="*/ 52026 h 120000"/>
              <a:gd name="T50" fmla="*/ 100295 w 120000"/>
              <a:gd name="T51" fmla="*/ 56411 h 120000"/>
              <a:gd name="T52" fmla="*/ 68177 w 120000"/>
              <a:gd name="T53" fmla="*/ 78936 h 120000"/>
              <a:gd name="T54" fmla="*/ 65418 w 120000"/>
              <a:gd name="T55" fmla="*/ 80332 h 120000"/>
              <a:gd name="T56" fmla="*/ 62660 w 120000"/>
              <a:gd name="T57" fmla="*/ 78936 h 120000"/>
              <a:gd name="T58" fmla="*/ 37635 w 120000"/>
              <a:gd name="T59" fmla="*/ 61993 h 120000"/>
              <a:gd name="T60" fmla="*/ 26403 w 120000"/>
              <a:gd name="T61" fmla="*/ 70365 h 120000"/>
              <a:gd name="T62" fmla="*/ 22266 w 120000"/>
              <a:gd name="T63" fmla="*/ 70365 h 120000"/>
              <a:gd name="T64" fmla="*/ 16748 w 120000"/>
              <a:gd name="T65" fmla="*/ 64784 h 120000"/>
              <a:gd name="T66" fmla="*/ 19507 w 120000"/>
              <a:gd name="T67" fmla="*/ 60598 h 120000"/>
              <a:gd name="T68" fmla="*/ 0 w 120000"/>
              <a:gd name="T69" fmla="*/ 0 h 120000"/>
              <a:gd name="T70" fmla="*/ 120000 w 120000"/>
              <a:gd name="T7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T68" t="T69" r="T70" b="T71"/>
            <a:pathLst>
              <a:path w="120000" h="120000" extrusionOk="0">
                <a:moveTo>
                  <a:pt x="114088" y="119800"/>
                </a:moveTo>
                <a:lnTo>
                  <a:pt x="114088" y="119800"/>
                </a:lnTo>
                <a:cubicBezTo>
                  <a:pt x="5517" y="119800"/>
                  <a:pt x="5517" y="119800"/>
                  <a:pt x="5517" y="119800"/>
                </a:cubicBezTo>
                <a:cubicBezTo>
                  <a:pt x="2758" y="119800"/>
                  <a:pt x="0" y="116810"/>
                  <a:pt x="0" y="114019"/>
                </a:cubicBezTo>
                <a:cubicBezTo>
                  <a:pt x="0" y="5581"/>
                  <a:pt x="0" y="5581"/>
                  <a:pt x="0" y="5581"/>
                </a:cubicBezTo>
                <a:cubicBezTo>
                  <a:pt x="0" y="1395"/>
                  <a:pt x="2758" y="0"/>
                  <a:pt x="5517" y="0"/>
                </a:cubicBezTo>
                <a:cubicBezTo>
                  <a:pt x="114088" y="0"/>
                  <a:pt x="114088" y="0"/>
                  <a:pt x="114088" y="0"/>
                </a:cubicBezTo>
                <a:cubicBezTo>
                  <a:pt x="117044" y="0"/>
                  <a:pt x="119802" y="1395"/>
                  <a:pt x="119802" y="5581"/>
                </a:cubicBezTo>
                <a:cubicBezTo>
                  <a:pt x="119802" y="114019"/>
                  <a:pt x="119802" y="114019"/>
                  <a:pt x="119802" y="114019"/>
                </a:cubicBezTo>
                <a:cubicBezTo>
                  <a:pt x="119802" y="116810"/>
                  <a:pt x="117044" y="119800"/>
                  <a:pt x="114088" y="119800"/>
                </a:cubicBezTo>
                <a:close/>
                <a:moveTo>
                  <a:pt x="108571" y="11162"/>
                </a:moveTo>
                <a:lnTo>
                  <a:pt x="108571" y="11162"/>
                </a:lnTo>
                <a:cubicBezTo>
                  <a:pt x="11034" y="11162"/>
                  <a:pt x="11034" y="11162"/>
                  <a:pt x="11034" y="11162"/>
                </a:cubicBezTo>
                <a:cubicBezTo>
                  <a:pt x="11034" y="108438"/>
                  <a:pt x="11034" y="108438"/>
                  <a:pt x="11034" y="108438"/>
                </a:cubicBezTo>
                <a:cubicBezTo>
                  <a:pt x="108571" y="108438"/>
                  <a:pt x="108571" y="108438"/>
                  <a:pt x="108571" y="108438"/>
                </a:cubicBezTo>
                <a:lnTo>
                  <a:pt x="108571" y="11162"/>
                </a:lnTo>
                <a:close/>
                <a:moveTo>
                  <a:pt x="19507" y="60598"/>
                </a:moveTo>
                <a:lnTo>
                  <a:pt x="19507" y="60598"/>
                </a:lnTo>
                <a:cubicBezTo>
                  <a:pt x="34876" y="50631"/>
                  <a:pt x="34876" y="50631"/>
                  <a:pt x="34876" y="50631"/>
                </a:cubicBezTo>
                <a:cubicBezTo>
                  <a:pt x="36256" y="50631"/>
                  <a:pt x="36256" y="50631"/>
                  <a:pt x="37635" y="50631"/>
                </a:cubicBezTo>
                <a:cubicBezTo>
                  <a:pt x="39014" y="50631"/>
                  <a:pt x="40394" y="50631"/>
                  <a:pt x="40394" y="50631"/>
                </a:cubicBezTo>
                <a:cubicBezTo>
                  <a:pt x="65418" y="67574"/>
                  <a:pt x="65418" y="67574"/>
                  <a:pt x="65418" y="67574"/>
                </a:cubicBezTo>
                <a:cubicBezTo>
                  <a:pt x="93201" y="47840"/>
                  <a:pt x="93201" y="47840"/>
                  <a:pt x="93201" y="47840"/>
                </a:cubicBezTo>
                <a:cubicBezTo>
                  <a:pt x="94581" y="46445"/>
                  <a:pt x="96157" y="46445"/>
                  <a:pt x="97536" y="46445"/>
                </a:cubicBezTo>
                <a:cubicBezTo>
                  <a:pt x="100295" y="46445"/>
                  <a:pt x="103054" y="49235"/>
                  <a:pt x="103054" y="52026"/>
                </a:cubicBezTo>
                <a:cubicBezTo>
                  <a:pt x="103054" y="53421"/>
                  <a:pt x="101674" y="56411"/>
                  <a:pt x="100295" y="56411"/>
                </a:cubicBezTo>
                <a:cubicBezTo>
                  <a:pt x="68177" y="78936"/>
                  <a:pt x="68177" y="78936"/>
                  <a:pt x="68177" y="78936"/>
                </a:cubicBezTo>
                <a:cubicBezTo>
                  <a:pt x="68177" y="80332"/>
                  <a:pt x="66798" y="80332"/>
                  <a:pt x="65418" y="80332"/>
                </a:cubicBezTo>
                <a:cubicBezTo>
                  <a:pt x="64039" y="80332"/>
                  <a:pt x="62660" y="80332"/>
                  <a:pt x="62660" y="78936"/>
                </a:cubicBezTo>
                <a:cubicBezTo>
                  <a:pt x="37635" y="61993"/>
                  <a:pt x="37635" y="61993"/>
                  <a:pt x="37635" y="61993"/>
                </a:cubicBezTo>
                <a:cubicBezTo>
                  <a:pt x="26403" y="70365"/>
                  <a:pt x="26403" y="70365"/>
                  <a:pt x="26403" y="70365"/>
                </a:cubicBezTo>
                <a:cubicBezTo>
                  <a:pt x="25024" y="70365"/>
                  <a:pt x="23645" y="70365"/>
                  <a:pt x="22266" y="70365"/>
                </a:cubicBezTo>
                <a:cubicBezTo>
                  <a:pt x="19507" y="70365"/>
                  <a:pt x="16748" y="68970"/>
                  <a:pt x="16748" y="64784"/>
                </a:cubicBezTo>
                <a:cubicBezTo>
                  <a:pt x="16748" y="63388"/>
                  <a:pt x="18128" y="61993"/>
                  <a:pt x="19507" y="60598"/>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699" name="Shape 4822"/>
          <p:cNvSpPr>
            <a:spLocks/>
          </p:cNvSpPr>
          <p:nvPr/>
        </p:nvSpPr>
        <p:spPr bwMode="auto">
          <a:xfrm>
            <a:off x="5576888" y="3749675"/>
            <a:ext cx="287337" cy="244475"/>
          </a:xfrm>
          <a:custGeom>
            <a:avLst/>
            <a:gdLst>
              <a:gd name="T0" fmla="*/ 117004 w 120000"/>
              <a:gd name="T1" fmla="*/ 41647 h 120000"/>
              <a:gd name="T2" fmla="*/ 117004 w 120000"/>
              <a:gd name="T3" fmla="*/ 41647 h 120000"/>
              <a:gd name="T4" fmla="*/ 69084 w 120000"/>
              <a:gd name="T5" fmla="*/ 81647 h 120000"/>
              <a:gd name="T6" fmla="*/ 64891 w 120000"/>
              <a:gd name="T7" fmla="*/ 83294 h 120000"/>
              <a:gd name="T8" fmla="*/ 62096 w 120000"/>
              <a:gd name="T9" fmla="*/ 81647 h 120000"/>
              <a:gd name="T10" fmla="*/ 36539 w 120000"/>
              <a:gd name="T11" fmla="*/ 61647 h 120000"/>
              <a:gd name="T12" fmla="*/ 11181 w 120000"/>
              <a:gd name="T13" fmla="*/ 79764 h 120000"/>
              <a:gd name="T14" fmla="*/ 11181 w 120000"/>
              <a:gd name="T15" fmla="*/ 106352 h 120000"/>
              <a:gd name="T16" fmla="*/ 114209 w 120000"/>
              <a:gd name="T17" fmla="*/ 106352 h 120000"/>
              <a:gd name="T18" fmla="*/ 119800 w 120000"/>
              <a:gd name="T19" fmla="*/ 113176 h 120000"/>
              <a:gd name="T20" fmla="*/ 114209 w 120000"/>
              <a:gd name="T21" fmla="*/ 119764 h 120000"/>
              <a:gd name="T22" fmla="*/ 5590 w 120000"/>
              <a:gd name="T23" fmla="*/ 119764 h 120000"/>
              <a:gd name="T24" fmla="*/ 0 w 120000"/>
              <a:gd name="T25" fmla="*/ 113176 h 120000"/>
              <a:gd name="T26" fmla="*/ 0 w 120000"/>
              <a:gd name="T27" fmla="*/ 6588 h 120000"/>
              <a:gd name="T28" fmla="*/ 5590 w 120000"/>
              <a:gd name="T29" fmla="*/ 0 h 120000"/>
              <a:gd name="T30" fmla="*/ 11181 w 120000"/>
              <a:gd name="T31" fmla="*/ 6588 h 120000"/>
              <a:gd name="T32" fmla="*/ 11181 w 120000"/>
              <a:gd name="T33" fmla="*/ 64941 h 120000"/>
              <a:gd name="T34" fmla="*/ 33743 w 120000"/>
              <a:gd name="T35" fmla="*/ 48235 h 120000"/>
              <a:gd name="T36" fmla="*/ 36539 w 120000"/>
              <a:gd name="T37" fmla="*/ 46588 h 120000"/>
              <a:gd name="T38" fmla="*/ 40931 w 120000"/>
              <a:gd name="T39" fmla="*/ 48235 h 120000"/>
              <a:gd name="T40" fmla="*/ 64891 w 120000"/>
              <a:gd name="T41" fmla="*/ 68235 h 120000"/>
              <a:gd name="T42" fmla="*/ 111414 w 120000"/>
              <a:gd name="T43" fmla="*/ 29882 h 120000"/>
              <a:gd name="T44" fmla="*/ 114209 w 120000"/>
              <a:gd name="T45" fmla="*/ 29882 h 120000"/>
              <a:gd name="T46" fmla="*/ 119800 w 120000"/>
              <a:gd name="T47" fmla="*/ 36705 h 120000"/>
              <a:gd name="T48" fmla="*/ 117004 w 120000"/>
              <a:gd name="T49" fmla="*/ 41647 h 120000"/>
              <a:gd name="T50" fmla="*/ 0 w 120000"/>
              <a:gd name="T51" fmla="*/ 0 h 120000"/>
              <a:gd name="T52" fmla="*/ 120000 w 120000"/>
              <a:gd name="T5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T50" t="T51" r="T52" b="T53"/>
            <a:pathLst>
              <a:path w="120000" h="120000" extrusionOk="0">
                <a:moveTo>
                  <a:pt x="117004" y="41647"/>
                </a:moveTo>
                <a:lnTo>
                  <a:pt x="117004" y="41647"/>
                </a:lnTo>
                <a:cubicBezTo>
                  <a:pt x="69084" y="81647"/>
                  <a:pt x="69084" y="81647"/>
                  <a:pt x="69084" y="81647"/>
                </a:cubicBezTo>
                <a:cubicBezTo>
                  <a:pt x="67687" y="81647"/>
                  <a:pt x="66289" y="83294"/>
                  <a:pt x="64891" y="83294"/>
                </a:cubicBezTo>
                <a:cubicBezTo>
                  <a:pt x="64891" y="83294"/>
                  <a:pt x="63494" y="81647"/>
                  <a:pt x="62096" y="81647"/>
                </a:cubicBezTo>
                <a:cubicBezTo>
                  <a:pt x="36539" y="61647"/>
                  <a:pt x="36539" y="61647"/>
                  <a:pt x="36539" y="61647"/>
                </a:cubicBezTo>
                <a:cubicBezTo>
                  <a:pt x="11181" y="79764"/>
                  <a:pt x="11181" y="79764"/>
                  <a:pt x="11181" y="79764"/>
                </a:cubicBezTo>
                <a:cubicBezTo>
                  <a:pt x="11181" y="106352"/>
                  <a:pt x="11181" y="106352"/>
                  <a:pt x="11181" y="106352"/>
                </a:cubicBezTo>
                <a:cubicBezTo>
                  <a:pt x="114209" y="106352"/>
                  <a:pt x="114209" y="106352"/>
                  <a:pt x="114209" y="106352"/>
                </a:cubicBezTo>
                <a:cubicBezTo>
                  <a:pt x="117004" y="106352"/>
                  <a:pt x="119800" y="109882"/>
                  <a:pt x="119800" y="113176"/>
                </a:cubicBezTo>
                <a:cubicBezTo>
                  <a:pt x="119800" y="118117"/>
                  <a:pt x="117004" y="119764"/>
                  <a:pt x="114209" y="119764"/>
                </a:cubicBezTo>
                <a:cubicBezTo>
                  <a:pt x="5590" y="119764"/>
                  <a:pt x="5590" y="119764"/>
                  <a:pt x="5590" y="119764"/>
                </a:cubicBezTo>
                <a:cubicBezTo>
                  <a:pt x="1397" y="119764"/>
                  <a:pt x="0" y="118117"/>
                  <a:pt x="0" y="113176"/>
                </a:cubicBezTo>
                <a:cubicBezTo>
                  <a:pt x="0" y="6588"/>
                  <a:pt x="0" y="6588"/>
                  <a:pt x="0" y="6588"/>
                </a:cubicBezTo>
                <a:cubicBezTo>
                  <a:pt x="0" y="3294"/>
                  <a:pt x="1397" y="0"/>
                  <a:pt x="5590" y="0"/>
                </a:cubicBezTo>
                <a:cubicBezTo>
                  <a:pt x="8386" y="0"/>
                  <a:pt x="11181" y="3294"/>
                  <a:pt x="11181" y="6588"/>
                </a:cubicBezTo>
                <a:cubicBezTo>
                  <a:pt x="11181" y="64941"/>
                  <a:pt x="11181" y="64941"/>
                  <a:pt x="11181" y="64941"/>
                </a:cubicBezTo>
                <a:cubicBezTo>
                  <a:pt x="33743" y="48235"/>
                  <a:pt x="33743" y="48235"/>
                  <a:pt x="33743" y="48235"/>
                </a:cubicBezTo>
                <a:cubicBezTo>
                  <a:pt x="35141" y="48235"/>
                  <a:pt x="36539" y="46588"/>
                  <a:pt x="36539" y="46588"/>
                </a:cubicBezTo>
                <a:cubicBezTo>
                  <a:pt x="38136" y="46588"/>
                  <a:pt x="39534" y="48235"/>
                  <a:pt x="40931" y="48235"/>
                </a:cubicBezTo>
                <a:cubicBezTo>
                  <a:pt x="64891" y="68235"/>
                  <a:pt x="64891" y="68235"/>
                  <a:pt x="64891" y="68235"/>
                </a:cubicBezTo>
                <a:cubicBezTo>
                  <a:pt x="111414" y="29882"/>
                  <a:pt x="111414" y="29882"/>
                  <a:pt x="111414" y="29882"/>
                </a:cubicBezTo>
                <a:cubicBezTo>
                  <a:pt x="111414" y="29882"/>
                  <a:pt x="112811" y="29882"/>
                  <a:pt x="114209" y="29882"/>
                </a:cubicBezTo>
                <a:cubicBezTo>
                  <a:pt x="117004" y="29882"/>
                  <a:pt x="119800" y="31529"/>
                  <a:pt x="119800" y="36705"/>
                </a:cubicBezTo>
                <a:cubicBezTo>
                  <a:pt x="119800" y="38352"/>
                  <a:pt x="118402" y="40000"/>
                  <a:pt x="117004" y="41647"/>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00" name="Shape 4824"/>
          <p:cNvSpPr>
            <a:spLocks/>
          </p:cNvSpPr>
          <p:nvPr/>
        </p:nvSpPr>
        <p:spPr bwMode="auto">
          <a:xfrm>
            <a:off x="4564063" y="3730625"/>
            <a:ext cx="287337" cy="288925"/>
          </a:xfrm>
          <a:custGeom>
            <a:avLst/>
            <a:gdLst>
              <a:gd name="T0" fmla="*/ 60698 w 120000"/>
              <a:gd name="T1" fmla="*/ 119800 h 120000"/>
              <a:gd name="T2" fmla="*/ 60698 w 120000"/>
              <a:gd name="T3" fmla="*/ 119800 h 120000"/>
              <a:gd name="T4" fmla="*/ 0 w 120000"/>
              <a:gd name="T5" fmla="*/ 59202 h 120000"/>
              <a:gd name="T6" fmla="*/ 60698 w 120000"/>
              <a:gd name="T7" fmla="*/ 0 h 120000"/>
              <a:gd name="T8" fmla="*/ 119800 w 120000"/>
              <a:gd name="T9" fmla="*/ 59202 h 120000"/>
              <a:gd name="T10" fmla="*/ 60698 w 120000"/>
              <a:gd name="T11" fmla="*/ 119800 h 120000"/>
              <a:gd name="T12" fmla="*/ 11181 w 120000"/>
              <a:gd name="T13" fmla="*/ 59202 h 120000"/>
              <a:gd name="T14" fmla="*/ 11181 w 120000"/>
              <a:gd name="T15" fmla="*/ 59202 h 120000"/>
              <a:gd name="T16" fmla="*/ 60698 w 120000"/>
              <a:gd name="T17" fmla="*/ 59202 h 120000"/>
              <a:gd name="T18" fmla="*/ 60698 w 120000"/>
              <a:gd name="T19" fmla="*/ 11162 h 120000"/>
              <a:gd name="T20" fmla="*/ 11181 w 120000"/>
              <a:gd name="T21" fmla="*/ 59202 h 120000"/>
              <a:gd name="T22" fmla="*/ 0 w 120000"/>
              <a:gd name="T23" fmla="*/ 0 h 120000"/>
              <a:gd name="T24" fmla="*/ 120000 w 120000"/>
              <a:gd name="T2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T22" t="T23" r="T24" b="T25"/>
            <a:pathLst>
              <a:path w="120000" h="120000" extrusionOk="0">
                <a:moveTo>
                  <a:pt x="60698" y="119800"/>
                </a:moveTo>
                <a:lnTo>
                  <a:pt x="60698" y="119800"/>
                </a:lnTo>
                <a:cubicBezTo>
                  <a:pt x="26755" y="119800"/>
                  <a:pt x="0" y="92890"/>
                  <a:pt x="0" y="59202"/>
                </a:cubicBezTo>
                <a:cubicBezTo>
                  <a:pt x="0" y="26710"/>
                  <a:pt x="26755" y="0"/>
                  <a:pt x="60698" y="0"/>
                </a:cubicBezTo>
                <a:cubicBezTo>
                  <a:pt x="93044" y="0"/>
                  <a:pt x="119800" y="26710"/>
                  <a:pt x="119800" y="59202"/>
                </a:cubicBezTo>
                <a:cubicBezTo>
                  <a:pt x="119800" y="92890"/>
                  <a:pt x="93044" y="119800"/>
                  <a:pt x="60698" y="119800"/>
                </a:cubicBezTo>
                <a:close/>
                <a:moveTo>
                  <a:pt x="11181" y="59202"/>
                </a:moveTo>
                <a:lnTo>
                  <a:pt x="11181" y="59202"/>
                </a:lnTo>
                <a:cubicBezTo>
                  <a:pt x="60698" y="59202"/>
                  <a:pt x="60698" y="59202"/>
                  <a:pt x="60698" y="59202"/>
                </a:cubicBezTo>
                <a:cubicBezTo>
                  <a:pt x="60698" y="11162"/>
                  <a:pt x="60698" y="11162"/>
                  <a:pt x="60698" y="11162"/>
                </a:cubicBezTo>
                <a:cubicBezTo>
                  <a:pt x="33743" y="11162"/>
                  <a:pt x="11181" y="32292"/>
                  <a:pt x="11181" y="5920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01" name="Shape 4826"/>
          <p:cNvSpPr>
            <a:spLocks/>
          </p:cNvSpPr>
          <p:nvPr/>
        </p:nvSpPr>
        <p:spPr bwMode="auto">
          <a:xfrm>
            <a:off x="3549650" y="3730625"/>
            <a:ext cx="292100" cy="288925"/>
          </a:xfrm>
          <a:custGeom>
            <a:avLst/>
            <a:gdLst>
              <a:gd name="T0" fmla="*/ 59901 w 120000"/>
              <a:gd name="T1" fmla="*/ 119800 h 120000"/>
              <a:gd name="T2" fmla="*/ 59901 w 120000"/>
              <a:gd name="T3" fmla="*/ 119800 h 120000"/>
              <a:gd name="T4" fmla="*/ 0 w 120000"/>
              <a:gd name="T5" fmla="*/ 59202 h 120000"/>
              <a:gd name="T6" fmla="*/ 59901 w 120000"/>
              <a:gd name="T7" fmla="*/ 0 h 120000"/>
              <a:gd name="T8" fmla="*/ 119802 w 120000"/>
              <a:gd name="T9" fmla="*/ 59202 h 120000"/>
              <a:gd name="T10" fmla="*/ 59901 w 120000"/>
              <a:gd name="T11" fmla="*/ 119800 h 120000"/>
              <a:gd name="T12" fmla="*/ 11231 w 120000"/>
              <a:gd name="T13" fmla="*/ 59202 h 120000"/>
              <a:gd name="T14" fmla="*/ 11231 w 120000"/>
              <a:gd name="T15" fmla="*/ 59202 h 120000"/>
              <a:gd name="T16" fmla="*/ 59901 w 120000"/>
              <a:gd name="T17" fmla="*/ 108438 h 120000"/>
              <a:gd name="T18" fmla="*/ 59901 w 120000"/>
              <a:gd name="T19" fmla="*/ 11162 h 120000"/>
              <a:gd name="T20" fmla="*/ 11231 w 120000"/>
              <a:gd name="T21" fmla="*/ 59202 h 120000"/>
              <a:gd name="T22" fmla="*/ 0 w 120000"/>
              <a:gd name="T23" fmla="*/ 0 h 120000"/>
              <a:gd name="T24" fmla="*/ 120000 w 120000"/>
              <a:gd name="T2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T22" t="T23" r="T24" b="T25"/>
            <a:pathLst>
              <a:path w="120000" h="120000" extrusionOk="0">
                <a:moveTo>
                  <a:pt x="59901" y="119800"/>
                </a:moveTo>
                <a:lnTo>
                  <a:pt x="59901" y="119800"/>
                </a:lnTo>
                <a:cubicBezTo>
                  <a:pt x="26600" y="119800"/>
                  <a:pt x="0" y="92890"/>
                  <a:pt x="0" y="59202"/>
                </a:cubicBezTo>
                <a:cubicBezTo>
                  <a:pt x="0" y="26710"/>
                  <a:pt x="26600" y="0"/>
                  <a:pt x="59901" y="0"/>
                </a:cubicBezTo>
                <a:cubicBezTo>
                  <a:pt x="93399" y="0"/>
                  <a:pt x="119802" y="26710"/>
                  <a:pt x="119802" y="59202"/>
                </a:cubicBezTo>
                <a:cubicBezTo>
                  <a:pt x="119802" y="92890"/>
                  <a:pt x="93399" y="119800"/>
                  <a:pt x="59901" y="119800"/>
                </a:cubicBezTo>
                <a:close/>
                <a:moveTo>
                  <a:pt x="11231" y="59202"/>
                </a:moveTo>
                <a:lnTo>
                  <a:pt x="11231" y="59202"/>
                </a:lnTo>
                <a:cubicBezTo>
                  <a:pt x="11231" y="85913"/>
                  <a:pt x="33497" y="108438"/>
                  <a:pt x="59901" y="108438"/>
                </a:cubicBezTo>
                <a:cubicBezTo>
                  <a:pt x="59901" y="11162"/>
                  <a:pt x="59901" y="11162"/>
                  <a:pt x="59901" y="11162"/>
                </a:cubicBezTo>
                <a:cubicBezTo>
                  <a:pt x="33497" y="11162"/>
                  <a:pt x="11231" y="32292"/>
                  <a:pt x="11231" y="5920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02" name="Shape 4828"/>
          <p:cNvSpPr>
            <a:spLocks/>
          </p:cNvSpPr>
          <p:nvPr/>
        </p:nvSpPr>
        <p:spPr bwMode="auto">
          <a:xfrm>
            <a:off x="2538413" y="3730625"/>
            <a:ext cx="288925" cy="288925"/>
          </a:xfrm>
          <a:custGeom>
            <a:avLst/>
            <a:gdLst>
              <a:gd name="T0" fmla="*/ 59202 w 120000"/>
              <a:gd name="T1" fmla="*/ 119800 h 120000"/>
              <a:gd name="T2" fmla="*/ 59202 w 120000"/>
              <a:gd name="T3" fmla="*/ 119800 h 120000"/>
              <a:gd name="T4" fmla="*/ 0 w 120000"/>
              <a:gd name="T5" fmla="*/ 59202 h 120000"/>
              <a:gd name="T6" fmla="*/ 59202 w 120000"/>
              <a:gd name="T7" fmla="*/ 0 h 120000"/>
              <a:gd name="T8" fmla="*/ 119800 w 120000"/>
              <a:gd name="T9" fmla="*/ 59202 h 120000"/>
              <a:gd name="T10" fmla="*/ 59202 w 120000"/>
              <a:gd name="T11" fmla="*/ 119800 h 120000"/>
              <a:gd name="T12" fmla="*/ 11362 w 120000"/>
              <a:gd name="T13" fmla="*/ 59202 h 120000"/>
              <a:gd name="T14" fmla="*/ 11362 w 120000"/>
              <a:gd name="T15" fmla="*/ 59202 h 120000"/>
              <a:gd name="T16" fmla="*/ 59202 w 120000"/>
              <a:gd name="T17" fmla="*/ 108438 h 120000"/>
              <a:gd name="T18" fmla="*/ 108438 w 120000"/>
              <a:gd name="T19" fmla="*/ 59202 h 120000"/>
              <a:gd name="T20" fmla="*/ 59202 w 120000"/>
              <a:gd name="T21" fmla="*/ 59202 h 120000"/>
              <a:gd name="T22" fmla="*/ 59202 w 120000"/>
              <a:gd name="T23" fmla="*/ 11162 h 120000"/>
              <a:gd name="T24" fmla="*/ 11362 w 120000"/>
              <a:gd name="T25" fmla="*/ 59202 h 120000"/>
              <a:gd name="T26" fmla="*/ 0 w 120000"/>
              <a:gd name="T27" fmla="*/ 0 h 120000"/>
              <a:gd name="T28" fmla="*/ 120000 w 120000"/>
              <a:gd name="T2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T26" t="T27" r="T28" b="T29"/>
            <a:pathLst>
              <a:path w="120000" h="120000" extrusionOk="0">
                <a:moveTo>
                  <a:pt x="59202" y="119800"/>
                </a:moveTo>
                <a:lnTo>
                  <a:pt x="59202" y="119800"/>
                </a:lnTo>
                <a:cubicBezTo>
                  <a:pt x="26910" y="119800"/>
                  <a:pt x="0" y="92890"/>
                  <a:pt x="0" y="59202"/>
                </a:cubicBezTo>
                <a:cubicBezTo>
                  <a:pt x="0" y="26710"/>
                  <a:pt x="26910" y="0"/>
                  <a:pt x="59202" y="0"/>
                </a:cubicBezTo>
                <a:cubicBezTo>
                  <a:pt x="93089" y="0"/>
                  <a:pt x="119800" y="26710"/>
                  <a:pt x="119800" y="59202"/>
                </a:cubicBezTo>
                <a:cubicBezTo>
                  <a:pt x="119800" y="92890"/>
                  <a:pt x="93089" y="119800"/>
                  <a:pt x="59202" y="119800"/>
                </a:cubicBezTo>
                <a:close/>
                <a:moveTo>
                  <a:pt x="11362" y="59202"/>
                </a:moveTo>
                <a:lnTo>
                  <a:pt x="11362" y="59202"/>
                </a:lnTo>
                <a:cubicBezTo>
                  <a:pt x="11362" y="85913"/>
                  <a:pt x="32491" y="108438"/>
                  <a:pt x="59202" y="108438"/>
                </a:cubicBezTo>
                <a:cubicBezTo>
                  <a:pt x="85913" y="108438"/>
                  <a:pt x="108438" y="85913"/>
                  <a:pt x="108438" y="59202"/>
                </a:cubicBezTo>
                <a:cubicBezTo>
                  <a:pt x="59202" y="59202"/>
                  <a:pt x="59202" y="59202"/>
                  <a:pt x="59202" y="59202"/>
                </a:cubicBezTo>
                <a:cubicBezTo>
                  <a:pt x="59202" y="11162"/>
                  <a:pt x="59202" y="11162"/>
                  <a:pt x="59202" y="11162"/>
                </a:cubicBezTo>
                <a:cubicBezTo>
                  <a:pt x="32491" y="11162"/>
                  <a:pt x="11362" y="32292"/>
                  <a:pt x="11362" y="5920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03" name="Shape 4830"/>
          <p:cNvSpPr>
            <a:spLocks/>
          </p:cNvSpPr>
          <p:nvPr/>
        </p:nvSpPr>
        <p:spPr bwMode="auto">
          <a:xfrm>
            <a:off x="1524000" y="3730625"/>
            <a:ext cx="290513" cy="288925"/>
          </a:xfrm>
          <a:custGeom>
            <a:avLst/>
            <a:gdLst>
              <a:gd name="T0" fmla="*/ 66179 w 120000"/>
              <a:gd name="T1" fmla="*/ 53421 h 120000"/>
              <a:gd name="T2" fmla="*/ 66179 w 120000"/>
              <a:gd name="T3" fmla="*/ 53421 h 120000"/>
              <a:gd name="T4" fmla="*/ 66179 w 120000"/>
              <a:gd name="T5" fmla="*/ 0 h 120000"/>
              <a:gd name="T6" fmla="*/ 119800 w 120000"/>
              <a:gd name="T7" fmla="*/ 53421 h 120000"/>
              <a:gd name="T8" fmla="*/ 66179 w 120000"/>
              <a:gd name="T9" fmla="*/ 53421 h 120000"/>
              <a:gd name="T10" fmla="*/ 55016 w 120000"/>
              <a:gd name="T11" fmla="*/ 119800 h 120000"/>
              <a:gd name="T12" fmla="*/ 55016 w 120000"/>
              <a:gd name="T13" fmla="*/ 119800 h 120000"/>
              <a:gd name="T14" fmla="*/ 0 w 120000"/>
              <a:gd name="T15" fmla="*/ 64784 h 120000"/>
              <a:gd name="T16" fmla="*/ 55016 w 120000"/>
              <a:gd name="T17" fmla="*/ 11162 h 120000"/>
              <a:gd name="T18" fmla="*/ 55016 w 120000"/>
              <a:gd name="T19" fmla="*/ 64784 h 120000"/>
              <a:gd name="T20" fmla="*/ 108438 w 120000"/>
              <a:gd name="T21" fmla="*/ 64784 h 120000"/>
              <a:gd name="T22" fmla="*/ 55016 w 120000"/>
              <a:gd name="T23" fmla="*/ 119800 h 120000"/>
              <a:gd name="T24" fmla="*/ 0 w 120000"/>
              <a:gd name="T25" fmla="*/ 0 h 120000"/>
              <a:gd name="T26" fmla="*/ 120000 w 120000"/>
              <a:gd name="T2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T24" t="T25" r="T26" b="T27"/>
            <a:pathLst>
              <a:path w="120000" h="120000" extrusionOk="0">
                <a:moveTo>
                  <a:pt x="66179" y="53421"/>
                </a:moveTo>
                <a:lnTo>
                  <a:pt x="66179" y="53421"/>
                </a:lnTo>
                <a:cubicBezTo>
                  <a:pt x="66179" y="0"/>
                  <a:pt x="66179" y="0"/>
                  <a:pt x="66179" y="0"/>
                </a:cubicBezTo>
                <a:cubicBezTo>
                  <a:pt x="95880" y="0"/>
                  <a:pt x="119800" y="23920"/>
                  <a:pt x="119800" y="53421"/>
                </a:cubicBezTo>
                <a:lnTo>
                  <a:pt x="66179" y="53421"/>
                </a:lnTo>
                <a:close/>
                <a:moveTo>
                  <a:pt x="55016" y="119800"/>
                </a:moveTo>
                <a:lnTo>
                  <a:pt x="55016" y="119800"/>
                </a:lnTo>
                <a:cubicBezTo>
                  <a:pt x="23920" y="119800"/>
                  <a:pt x="0" y="95681"/>
                  <a:pt x="0" y="64784"/>
                </a:cubicBezTo>
                <a:cubicBezTo>
                  <a:pt x="0" y="35083"/>
                  <a:pt x="23920" y="11162"/>
                  <a:pt x="55016" y="11162"/>
                </a:cubicBezTo>
                <a:cubicBezTo>
                  <a:pt x="55016" y="64784"/>
                  <a:pt x="55016" y="64784"/>
                  <a:pt x="55016" y="64784"/>
                </a:cubicBezTo>
                <a:cubicBezTo>
                  <a:pt x="108438" y="64784"/>
                  <a:pt x="108438" y="64784"/>
                  <a:pt x="108438" y="64784"/>
                </a:cubicBezTo>
                <a:cubicBezTo>
                  <a:pt x="108438" y="95681"/>
                  <a:pt x="84518" y="119800"/>
                  <a:pt x="55016" y="11980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04" name="Shape 4832"/>
          <p:cNvSpPr>
            <a:spLocks/>
          </p:cNvSpPr>
          <p:nvPr/>
        </p:nvSpPr>
        <p:spPr bwMode="auto">
          <a:xfrm>
            <a:off x="6586538" y="3230563"/>
            <a:ext cx="292100" cy="274637"/>
          </a:xfrm>
          <a:custGeom>
            <a:avLst/>
            <a:gdLst>
              <a:gd name="T0" fmla="*/ 114088 w 120000"/>
              <a:gd name="T1" fmla="*/ 36858 h 120000"/>
              <a:gd name="T2" fmla="*/ 114088 w 120000"/>
              <a:gd name="T3" fmla="*/ 36858 h 120000"/>
              <a:gd name="T4" fmla="*/ 83546 w 120000"/>
              <a:gd name="T5" fmla="*/ 4397 h 120000"/>
              <a:gd name="T6" fmla="*/ 97536 w 120000"/>
              <a:gd name="T7" fmla="*/ 0 h 120000"/>
              <a:gd name="T8" fmla="*/ 119802 w 120000"/>
              <a:gd name="T9" fmla="*/ 23664 h 120000"/>
              <a:gd name="T10" fmla="*/ 114088 w 120000"/>
              <a:gd name="T11" fmla="*/ 36858 h 120000"/>
              <a:gd name="T12" fmla="*/ 114088 w 120000"/>
              <a:gd name="T13" fmla="*/ 63664 h 120000"/>
              <a:gd name="T14" fmla="*/ 114088 w 120000"/>
              <a:gd name="T15" fmla="*/ 63664 h 120000"/>
              <a:gd name="T16" fmla="*/ 98916 w 120000"/>
              <a:gd name="T17" fmla="*/ 101989 h 120000"/>
              <a:gd name="T18" fmla="*/ 107192 w 120000"/>
              <a:gd name="T19" fmla="*/ 110994 h 120000"/>
              <a:gd name="T20" fmla="*/ 108571 w 120000"/>
              <a:gd name="T21" fmla="*/ 113926 h 120000"/>
              <a:gd name="T22" fmla="*/ 103054 w 120000"/>
              <a:gd name="T23" fmla="*/ 119790 h 120000"/>
              <a:gd name="T24" fmla="*/ 98916 w 120000"/>
              <a:gd name="T25" fmla="*/ 118324 h 120000"/>
              <a:gd name="T26" fmla="*/ 90443 w 120000"/>
              <a:gd name="T27" fmla="*/ 109528 h 120000"/>
              <a:gd name="T28" fmla="*/ 59901 w 120000"/>
              <a:gd name="T29" fmla="*/ 119790 h 120000"/>
              <a:gd name="T30" fmla="*/ 29162 w 120000"/>
              <a:gd name="T31" fmla="*/ 109528 h 120000"/>
              <a:gd name="T32" fmla="*/ 20886 w 120000"/>
              <a:gd name="T33" fmla="*/ 118324 h 120000"/>
              <a:gd name="T34" fmla="*/ 16748 w 120000"/>
              <a:gd name="T35" fmla="*/ 119790 h 120000"/>
              <a:gd name="T36" fmla="*/ 11034 w 120000"/>
              <a:gd name="T37" fmla="*/ 113926 h 120000"/>
              <a:gd name="T38" fmla="*/ 13990 w 120000"/>
              <a:gd name="T39" fmla="*/ 110994 h 120000"/>
              <a:gd name="T40" fmla="*/ 20886 w 120000"/>
              <a:gd name="T41" fmla="*/ 101989 h 120000"/>
              <a:gd name="T42" fmla="*/ 5517 w 120000"/>
              <a:gd name="T43" fmla="*/ 63664 h 120000"/>
              <a:gd name="T44" fmla="*/ 59901 w 120000"/>
              <a:gd name="T45" fmla="*/ 5863 h 120000"/>
              <a:gd name="T46" fmla="*/ 114088 w 120000"/>
              <a:gd name="T47" fmla="*/ 63664 h 120000"/>
              <a:gd name="T48" fmla="*/ 59901 w 120000"/>
              <a:gd name="T49" fmla="*/ 17801 h 120000"/>
              <a:gd name="T50" fmla="*/ 59901 w 120000"/>
              <a:gd name="T51" fmla="*/ 17801 h 120000"/>
              <a:gd name="T52" fmla="*/ 16748 w 120000"/>
              <a:gd name="T53" fmla="*/ 63664 h 120000"/>
              <a:gd name="T54" fmla="*/ 59901 w 120000"/>
              <a:gd name="T55" fmla="*/ 108062 h 120000"/>
              <a:gd name="T56" fmla="*/ 103054 w 120000"/>
              <a:gd name="T57" fmla="*/ 63664 h 120000"/>
              <a:gd name="T58" fmla="*/ 59901 w 120000"/>
              <a:gd name="T59" fmla="*/ 17801 h 120000"/>
              <a:gd name="T60" fmla="*/ 82167 w 120000"/>
              <a:gd name="T61" fmla="*/ 69528 h 120000"/>
              <a:gd name="T62" fmla="*/ 82167 w 120000"/>
              <a:gd name="T63" fmla="*/ 69528 h 120000"/>
              <a:gd name="T64" fmla="*/ 59901 w 120000"/>
              <a:gd name="T65" fmla="*/ 69528 h 120000"/>
              <a:gd name="T66" fmla="*/ 54384 w 120000"/>
              <a:gd name="T67" fmla="*/ 63664 h 120000"/>
              <a:gd name="T68" fmla="*/ 54384 w 120000"/>
              <a:gd name="T69" fmla="*/ 30994 h 120000"/>
              <a:gd name="T70" fmla="*/ 59901 w 120000"/>
              <a:gd name="T71" fmla="*/ 25130 h 120000"/>
              <a:gd name="T72" fmla="*/ 65418 w 120000"/>
              <a:gd name="T73" fmla="*/ 30994 h 120000"/>
              <a:gd name="T74" fmla="*/ 65418 w 120000"/>
              <a:gd name="T75" fmla="*/ 57591 h 120000"/>
              <a:gd name="T76" fmla="*/ 82167 w 120000"/>
              <a:gd name="T77" fmla="*/ 57591 h 120000"/>
              <a:gd name="T78" fmla="*/ 87684 w 120000"/>
              <a:gd name="T79" fmla="*/ 63664 h 120000"/>
              <a:gd name="T80" fmla="*/ 82167 w 120000"/>
              <a:gd name="T81" fmla="*/ 69528 h 120000"/>
              <a:gd name="T82" fmla="*/ 5517 w 120000"/>
              <a:gd name="T83" fmla="*/ 38324 h 120000"/>
              <a:gd name="T84" fmla="*/ 5517 w 120000"/>
              <a:gd name="T85" fmla="*/ 38324 h 120000"/>
              <a:gd name="T86" fmla="*/ 0 w 120000"/>
              <a:gd name="T87" fmla="*/ 23664 h 120000"/>
              <a:gd name="T88" fmla="*/ 22266 w 120000"/>
              <a:gd name="T89" fmla="*/ 0 h 120000"/>
              <a:gd name="T90" fmla="*/ 36256 w 120000"/>
              <a:gd name="T91" fmla="*/ 4397 h 120000"/>
              <a:gd name="T92" fmla="*/ 5517 w 120000"/>
              <a:gd name="T93" fmla="*/ 38324 h 120000"/>
              <a:gd name="T94" fmla="*/ 0 w 120000"/>
              <a:gd name="T95" fmla="*/ 0 h 120000"/>
              <a:gd name="T96" fmla="*/ 120000 w 120000"/>
              <a:gd name="T9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T94" t="T95" r="T96" b="T97"/>
            <a:pathLst>
              <a:path w="120000" h="120000" extrusionOk="0">
                <a:moveTo>
                  <a:pt x="114088" y="36858"/>
                </a:moveTo>
                <a:lnTo>
                  <a:pt x="114088" y="36858"/>
                </a:lnTo>
                <a:cubicBezTo>
                  <a:pt x="108571" y="22198"/>
                  <a:pt x="97536" y="11727"/>
                  <a:pt x="83546" y="4397"/>
                </a:cubicBezTo>
                <a:cubicBezTo>
                  <a:pt x="87684" y="1465"/>
                  <a:pt x="91822" y="0"/>
                  <a:pt x="97536" y="0"/>
                </a:cubicBezTo>
                <a:cubicBezTo>
                  <a:pt x="109950" y="0"/>
                  <a:pt x="119802" y="10261"/>
                  <a:pt x="119802" y="23664"/>
                </a:cubicBezTo>
                <a:cubicBezTo>
                  <a:pt x="119802" y="28062"/>
                  <a:pt x="117044" y="33926"/>
                  <a:pt x="114088" y="36858"/>
                </a:cubicBezTo>
                <a:close/>
                <a:moveTo>
                  <a:pt x="114088" y="63664"/>
                </a:moveTo>
                <a:lnTo>
                  <a:pt x="114088" y="63664"/>
                </a:lnTo>
                <a:cubicBezTo>
                  <a:pt x="114088" y="78324"/>
                  <a:pt x="108571" y="91727"/>
                  <a:pt x="98916" y="101989"/>
                </a:cubicBezTo>
                <a:cubicBezTo>
                  <a:pt x="107192" y="110994"/>
                  <a:pt x="107192" y="110994"/>
                  <a:pt x="107192" y="110994"/>
                </a:cubicBezTo>
                <a:cubicBezTo>
                  <a:pt x="107192" y="110994"/>
                  <a:pt x="108571" y="112460"/>
                  <a:pt x="108571" y="113926"/>
                </a:cubicBezTo>
                <a:cubicBezTo>
                  <a:pt x="108571" y="118324"/>
                  <a:pt x="105812" y="119790"/>
                  <a:pt x="103054" y="119790"/>
                </a:cubicBezTo>
                <a:cubicBezTo>
                  <a:pt x="101674" y="119790"/>
                  <a:pt x="100295" y="119790"/>
                  <a:pt x="98916" y="118324"/>
                </a:cubicBezTo>
                <a:cubicBezTo>
                  <a:pt x="90443" y="109528"/>
                  <a:pt x="90443" y="109528"/>
                  <a:pt x="90443" y="109528"/>
                </a:cubicBezTo>
                <a:cubicBezTo>
                  <a:pt x="82167" y="116858"/>
                  <a:pt x="70935" y="119790"/>
                  <a:pt x="59901" y="119790"/>
                </a:cubicBezTo>
                <a:cubicBezTo>
                  <a:pt x="48669" y="119790"/>
                  <a:pt x="37635" y="116858"/>
                  <a:pt x="29162" y="109528"/>
                </a:cubicBezTo>
                <a:cubicBezTo>
                  <a:pt x="20886" y="118324"/>
                  <a:pt x="20886" y="118324"/>
                  <a:pt x="20886" y="118324"/>
                </a:cubicBezTo>
                <a:cubicBezTo>
                  <a:pt x="19507" y="119790"/>
                  <a:pt x="18128" y="119790"/>
                  <a:pt x="16748" y="119790"/>
                </a:cubicBezTo>
                <a:cubicBezTo>
                  <a:pt x="13990" y="119790"/>
                  <a:pt x="11034" y="118324"/>
                  <a:pt x="11034" y="113926"/>
                </a:cubicBezTo>
                <a:cubicBezTo>
                  <a:pt x="11034" y="112460"/>
                  <a:pt x="12610" y="110994"/>
                  <a:pt x="13990" y="110994"/>
                </a:cubicBezTo>
                <a:cubicBezTo>
                  <a:pt x="20886" y="101989"/>
                  <a:pt x="20886" y="101989"/>
                  <a:pt x="20886" y="101989"/>
                </a:cubicBezTo>
                <a:cubicBezTo>
                  <a:pt x="11034" y="91727"/>
                  <a:pt x="5517" y="78324"/>
                  <a:pt x="5517" y="63664"/>
                </a:cubicBezTo>
                <a:cubicBezTo>
                  <a:pt x="5517" y="30994"/>
                  <a:pt x="30541" y="5863"/>
                  <a:pt x="59901" y="5863"/>
                </a:cubicBezTo>
                <a:cubicBezTo>
                  <a:pt x="89064" y="5863"/>
                  <a:pt x="114088" y="30994"/>
                  <a:pt x="114088" y="63664"/>
                </a:cubicBezTo>
                <a:close/>
                <a:moveTo>
                  <a:pt x="59901" y="17801"/>
                </a:moveTo>
                <a:lnTo>
                  <a:pt x="59901" y="17801"/>
                </a:lnTo>
                <a:cubicBezTo>
                  <a:pt x="36256" y="17801"/>
                  <a:pt x="16748" y="38324"/>
                  <a:pt x="16748" y="63664"/>
                </a:cubicBezTo>
                <a:cubicBezTo>
                  <a:pt x="16748" y="88795"/>
                  <a:pt x="36256" y="108062"/>
                  <a:pt x="59901" y="108062"/>
                </a:cubicBezTo>
                <a:cubicBezTo>
                  <a:pt x="83546" y="108062"/>
                  <a:pt x="103054" y="88795"/>
                  <a:pt x="103054" y="63664"/>
                </a:cubicBezTo>
                <a:cubicBezTo>
                  <a:pt x="103054" y="38324"/>
                  <a:pt x="83546" y="17801"/>
                  <a:pt x="59901" y="17801"/>
                </a:cubicBezTo>
                <a:close/>
                <a:moveTo>
                  <a:pt x="82167" y="69528"/>
                </a:moveTo>
                <a:lnTo>
                  <a:pt x="82167" y="69528"/>
                </a:lnTo>
                <a:cubicBezTo>
                  <a:pt x="59901" y="69528"/>
                  <a:pt x="59901" y="69528"/>
                  <a:pt x="59901" y="69528"/>
                </a:cubicBezTo>
                <a:cubicBezTo>
                  <a:pt x="57142" y="69528"/>
                  <a:pt x="54384" y="66596"/>
                  <a:pt x="54384" y="63664"/>
                </a:cubicBezTo>
                <a:cubicBezTo>
                  <a:pt x="54384" y="30994"/>
                  <a:pt x="54384" y="30994"/>
                  <a:pt x="54384" y="30994"/>
                </a:cubicBezTo>
                <a:cubicBezTo>
                  <a:pt x="54384" y="28062"/>
                  <a:pt x="57142" y="25130"/>
                  <a:pt x="59901" y="25130"/>
                </a:cubicBezTo>
                <a:cubicBezTo>
                  <a:pt x="62660" y="25130"/>
                  <a:pt x="65418" y="28062"/>
                  <a:pt x="65418" y="30994"/>
                </a:cubicBezTo>
                <a:cubicBezTo>
                  <a:pt x="65418" y="57591"/>
                  <a:pt x="65418" y="57591"/>
                  <a:pt x="65418" y="57591"/>
                </a:cubicBezTo>
                <a:cubicBezTo>
                  <a:pt x="82167" y="57591"/>
                  <a:pt x="82167" y="57591"/>
                  <a:pt x="82167" y="57591"/>
                </a:cubicBezTo>
                <a:cubicBezTo>
                  <a:pt x="84926" y="57591"/>
                  <a:pt x="87684" y="59057"/>
                  <a:pt x="87684" y="63664"/>
                </a:cubicBezTo>
                <a:cubicBezTo>
                  <a:pt x="87684" y="66596"/>
                  <a:pt x="84926" y="69528"/>
                  <a:pt x="82167" y="69528"/>
                </a:cubicBezTo>
                <a:close/>
                <a:moveTo>
                  <a:pt x="5517" y="38324"/>
                </a:moveTo>
                <a:lnTo>
                  <a:pt x="5517" y="38324"/>
                </a:lnTo>
                <a:cubicBezTo>
                  <a:pt x="2758" y="33926"/>
                  <a:pt x="0" y="29528"/>
                  <a:pt x="0" y="23664"/>
                </a:cubicBezTo>
                <a:cubicBezTo>
                  <a:pt x="0" y="10261"/>
                  <a:pt x="9655" y="0"/>
                  <a:pt x="22266" y="0"/>
                </a:cubicBezTo>
                <a:cubicBezTo>
                  <a:pt x="27783" y="0"/>
                  <a:pt x="31921" y="1465"/>
                  <a:pt x="36256" y="4397"/>
                </a:cubicBezTo>
                <a:cubicBezTo>
                  <a:pt x="22266" y="11727"/>
                  <a:pt x="11034" y="23664"/>
                  <a:pt x="5517" y="38324"/>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05" name="Shape 4834"/>
          <p:cNvSpPr>
            <a:spLocks/>
          </p:cNvSpPr>
          <p:nvPr/>
        </p:nvSpPr>
        <p:spPr bwMode="auto">
          <a:xfrm>
            <a:off x="5576888" y="3219450"/>
            <a:ext cx="287337" cy="292100"/>
          </a:xfrm>
          <a:custGeom>
            <a:avLst/>
            <a:gdLst>
              <a:gd name="T0" fmla="*/ 59301 w 120000"/>
              <a:gd name="T1" fmla="*/ 119802 h 120000"/>
              <a:gd name="T2" fmla="*/ 59301 w 120000"/>
              <a:gd name="T3" fmla="*/ 119802 h 120000"/>
              <a:gd name="T4" fmla="*/ 0 w 120000"/>
              <a:gd name="T5" fmla="*/ 59901 h 120000"/>
              <a:gd name="T6" fmla="*/ 59301 w 120000"/>
              <a:gd name="T7" fmla="*/ 0 h 120000"/>
              <a:gd name="T8" fmla="*/ 119800 w 120000"/>
              <a:gd name="T9" fmla="*/ 59901 h 120000"/>
              <a:gd name="T10" fmla="*/ 59301 w 120000"/>
              <a:gd name="T11" fmla="*/ 119802 h 120000"/>
              <a:gd name="T12" fmla="*/ 59301 w 120000"/>
              <a:gd name="T13" fmla="*/ 11231 h 120000"/>
              <a:gd name="T14" fmla="*/ 59301 w 120000"/>
              <a:gd name="T15" fmla="*/ 11231 h 120000"/>
              <a:gd name="T16" fmla="*/ 11181 w 120000"/>
              <a:gd name="T17" fmla="*/ 59901 h 120000"/>
              <a:gd name="T18" fmla="*/ 23960 w 120000"/>
              <a:gd name="T19" fmla="*/ 92019 h 120000"/>
              <a:gd name="T20" fmla="*/ 36539 w 120000"/>
              <a:gd name="T21" fmla="*/ 87881 h 120000"/>
              <a:gd name="T22" fmla="*/ 49317 w 120000"/>
              <a:gd name="T23" fmla="*/ 82364 h 120000"/>
              <a:gd name="T24" fmla="*/ 49317 w 120000"/>
              <a:gd name="T25" fmla="*/ 73891 h 120000"/>
              <a:gd name="T26" fmla="*/ 43727 w 120000"/>
              <a:gd name="T27" fmla="*/ 62857 h 120000"/>
              <a:gd name="T28" fmla="*/ 40931 w 120000"/>
              <a:gd name="T29" fmla="*/ 58522 h 120000"/>
              <a:gd name="T30" fmla="*/ 42329 w 120000"/>
              <a:gd name="T31" fmla="*/ 50246 h 120000"/>
              <a:gd name="T32" fmla="*/ 42329 w 120000"/>
              <a:gd name="T33" fmla="*/ 40394 h 120000"/>
              <a:gd name="T34" fmla="*/ 59301 w 120000"/>
              <a:gd name="T35" fmla="*/ 26600 h 120000"/>
              <a:gd name="T36" fmla="*/ 77670 w 120000"/>
              <a:gd name="T37" fmla="*/ 40394 h 120000"/>
              <a:gd name="T38" fmla="*/ 76073 w 120000"/>
              <a:gd name="T39" fmla="*/ 50246 h 120000"/>
              <a:gd name="T40" fmla="*/ 77670 w 120000"/>
              <a:gd name="T41" fmla="*/ 58522 h 120000"/>
              <a:gd name="T42" fmla="*/ 74675 w 120000"/>
              <a:gd name="T43" fmla="*/ 62857 h 120000"/>
              <a:gd name="T44" fmla="*/ 70482 w 120000"/>
              <a:gd name="T45" fmla="*/ 73891 h 120000"/>
              <a:gd name="T46" fmla="*/ 70482 w 120000"/>
              <a:gd name="T47" fmla="*/ 82364 h 120000"/>
              <a:gd name="T48" fmla="*/ 81863 w 120000"/>
              <a:gd name="T49" fmla="*/ 87881 h 120000"/>
              <a:gd name="T50" fmla="*/ 95840 w 120000"/>
              <a:gd name="T51" fmla="*/ 92019 h 120000"/>
              <a:gd name="T52" fmla="*/ 108618 w 120000"/>
              <a:gd name="T53" fmla="*/ 59901 h 120000"/>
              <a:gd name="T54" fmla="*/ 59301 w 120000"/>
              <a:gd name="T55" fmla="*/ 11231 h 120000"/>
              <a:gd name="T56" fmla="*/ 0 w 120000"/>
              <a:gd name="T57" fmla="*/ 0 h 120000"/>
              <a:gd name="T58" fmla="*/ 120000 w 120000"/>
              <a:gd name="T5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T56" t="T57" r="T58" b="T59"/>
            <a:pathLst>
              <a:path w="120000" h="120000" extrusionOk="0">
                <a:moveTo>
                  <a:pt x="59301" y="119802"/>
                </a:moveTo>
                <a:lnTo>
                  <a:pt x="59301" y="119802"/>
                </a:lnTo>
                <a:cubicBezTo>
                  <a:pt x="26755" y="119802"/>
                  <a:pt x="0" y="93399"/>
                  <a:pt x="0" y="59901"/>
                </a:cubicBezTo>
                <a:cubicBezTo>
                  <a:pt x="0" y="26600"/>
                  <a:pt x="26755" y="0"/>
                  <a:pt x="59301" y="0"/>
                </a:cubicBezTo>
                <a:cubicBezTo>
                  <a:pt x="93044" y="0"/>
                  <a:pt x="119800" y="26600"/>
                  <a:pt x="119800" y="59901"/>
                </a:cubicBezTo>
                <a:cubicBezTo>
                  <a:pt x="119800" y="93399"/>
                  <a:pt x="93044" y="119802"/>
                  <a:pt x="59301" y="119802"/>
                </a:cubicBezTo>
                <a:close/>
                <a:moveTo>
                  <a:pt x="59301" y="11231"/>
                </a:moveTo>
                <a:lnTo>
                  <a:pt x="59301" y="11231"/>
                </a:lnTo>
                <a:cubicBezTo>
                  <a:pt x="32346" y="11231"/>
                  <a:pt x="11181" y="33497"/>
                  <a:pt x="11181" y="59901"/>
                </a:cubicBezTo>
                <a:cubicBezTo>
                  <a:pt x="11181" y="72512"/>
                  <a:pt x="15574" y="83743"/>
                  <a:pt x="23960" y="92019"/>
                </a:cubicBezTo>
                <a:cubicBezTo>
                  <a:pt x="30948" y="89261"/>
                  <a:pt x="28153" y="92019"/>
                  <a:pt x="36539" y="87881"/>
                </a:cubicBezTo>
                <a:cubicBezTo>
                  <a:pt x="46522" y="83743"/>
                  <a:pt x="49317" y="82364"/>
                  <a:pt x="49317" y="82364"/>
                </a:cubicBezTo>
                <a:cubicBezTo>
                  <a:pt x="49317" y="73891"/>
                  <a:pt x="49317" y="73891"/>
                  <a:pt x="49317" y="73891"/>
                </a:cubicBezTo>
                <a:cubicBezTo>
                  <a:pt x="49317" y="73891"/>
                  <a:pt x="45124" y="71133"/>
                  <a:pt x="43727" y="62857"/>
                </a:cubicBezTo>
                <a:cubicBezTo>
                  <a:pt x="42329" y="64236"/>
                  <a:pt x="40931" y="59901"/>
                  <a:pt x="40931" y="58522"/>
                </a:cubicBezTo>
                <a:cubicBezTo>
                  <a:pt x="40931" y="55763"/>
                  <a:pt x="39534" y="50246"/>
                  <a:pt x="42329" y="50246"/>
                </a:cubicBezTo>
                <a:cubicBezTo>
                  <a:pt x="42329" y="46108"/>
                  <a:pt x="42329" y="43349"/>
                  <a:pt x="42329" y="40394"/>
                </a:cubicBezTo>
                <a:cubicBezTo>
                  <a:pt x="42329" y="34876"/>
                  <a:pt x="49317" y="26600"/>
                  <a:pt x="59301" y="26600"/>
                </a:cubicBezTo>
                <a:cubicBezTo>
                  <a:pt x="71880" y="26600"/>
                  <a:pt x="76073" y="34876"/>
                  <a:pt x="77670" y="40394"/>
                </a:cubicBezTo>
                <a:cubicBezTo>
                  <a:pt x="77670" y="43349"/>
                  <a:pt x="77670" y="46108"/>
                  <a:pt x="76073" y="50246"/>
                </a:cubicBezTo>
                <a:cubicBezTo>
                  <a:pt x="79068" y="50246"/>
                  <a:pt x="77670" y="55763"/>
                  <a:pt x="77670" y="58522"/>
                </a:cubicBezTo>
                <a:cubicBezTo>
                  <a:pt x="77670" y="59901"/>
                  <a:pt x="77670" y="64236"/>
                  <a:pt x="74675" y="62857"/>
                </a:cubicBezTo>
                <a:cubicBezTo>
                  <a:pt x="73277" y="71133"/>
                  <a:pt x="70482" y="73891"/>
                  <a:pt x="70482" y="73891"/>
                </a:cubicBezTo>
                <a:cubicBezTo>
                  <a:pt x="70482" y="82364"/>
                  <a:pt x="70482" y="82364"/>
                  <a:pt x="70482" y="82364"/>
                </a:cubicBezTo>
                <a:cubicBezTo>
                  <a:pt x="70482" y="82364"/>
                  <a:pt x="73277" y="83743"/>
                  <a:pt x="81863" y="87881"/>
                </a:cubicBezTo>
                <a:cubicBezTo>
                  <a:pt x="91647" y="92019"/>
                  <a:pt x="88851" y="89261"/>
                  <a:pt x="95840" y="92019"/>
                </a:cubicBezTo>
                <a:cubicBezTo>
                  <a:pt x="104425" y="83743"/>
                  <a:pt x="108618" y="72512"/>
                  <a:pt x="108618" y="59901"/>
                </a:cubicBezTo>
                <a:cubicBezTo>
                  <a:pt x="108618" y="33497"/>
                  <a:pt x="86056" y="11231"/>
                  <a:pt x="59301" y="11231"/>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06" name="Shape 4836"/>
          <p:cNvSpPr>
            <a:spLocks/>
          </p:cNvSpPr>
          <p:nvPr/>
        </p:nvSpPr>
        <p:spPr bwMode="auto">
          <a:xfrm>
            <a:off x="4564063" y="3225800"/>
            <a:ext cx="287337" cy="279400"/>
          </a:xfrm>
          <a:custGeom>
            <a:avLst/>
            <a:gdLst>
              <a:gd name="T0" fmla="*/ 118402 w 120000"/>
              <a:gd name="T1" fmla="*/ 105310 h 120000"/>
              <a:gd name="T2" fmla="*/ 118402 w 120000"/>
              <a:gd name="T3" fmla="*/ 105310 h 120000"/>
              <a:gd name="T4" fmla="*/ 105823 w 120000"/>
              <a:gd name="T5" fmla="*/ 118344 h 120000"/>
              <a:gd name="T6" fmla="*/ 101430 w 120000"/>
              <a:gd name="T7" fmla="*/ 119793 h 120000"/>
              <a:gd name="T8" fmla="*/ 95840 w 120000"/>
              <a:gd name="T9" fmla="*/ 114000 h 120000"/>
              <a:gd name="T10" fmla="*/ 97237 w 120000"/>
              <a:gd name="T11" fmla="*/ 111103 h 120000"/>
              <a:gd name="T12" fmla="*/ 101430 w 120000"/>
              <a:gd name="T13" fmla="*/ 106758 h 120000"/>
              <a:gd name="T14" fmla="*/ 74675 w 120000"/>
              <a:gd name="T15" fmla="*/ 106758 h 120000"/>
              <a:gd name="T16" fmla="*/ 69084 w 120000"/>
              <a:gd name="T17" fmla="*/ 100758 h 120000"/>
              <a:gd name="T18" fmla="*/ 74675 w 120000"/>
              <a:gd name="T19" fmla="*/ 94965 h 120000"/>
              <a:gd name="T20" fmla="*/ 101430 w 120000"/>
              <a:gd name="T21" fmla="*/ 94965 h 120000"/>
              <a:gd name="T22" fmla="*/ 97237 w 120000"/>
              <a:gd name="T23" fmla="*/ 90620 h 120000"/>
              <a:gd name="T24" fmla="*/ 95840 w 120000"/>
              <a:gd name="T25" fmla="*/ 87724 h 120000"/>
              <a:gd name="T26" fmla="*/ 101430 w 120000"/>
              <a:gd name="T27" fmla="*/ 81931 h 120000"/>
              <a:gd name="T28" fmla="*/ 105823 w 120000"/>
              <a:gd name="T29" fmla="*/ 83379 h 120000"/>
              <a:gd name="T30" fmla="*/ 118402 w 120000"/>
              <a:gd name="T31" fmla="*/ 96413 h 120000"/>
              <a:gd name="T32" fmla="*/ 119800 w 120000"/>
              <a:gd name="T33" fmla="*/ 100758 h 120000"/>
              <a:gd name="T34" fmla="*/ 118402 w 120000"/>
              <a:gd name="T35" fmla="*/ 105310 h 120000"/>
              <a:gd name="T36" fmla="*/ 90249 w 120000"/>
              <a:gd name="T37" fmla="*/ 89172 h 120000"/>
              <a:gd name="T38" fmla="*/ 90249 w 120000"/>
              <a:gd name="T39" fmla="*/ 89172 h 120000"/>
              <a:gd name="T40" fmla="*/ 74675 w 120000"/>
              <a:gd name="T41" fmla="*/ 89172 h 120000"/>
              <a:gd name="T42" fmla="*/ 63494 w 120000"/>
              <a:gd name="T43" fmla="*/ 100758 h 120000"/>
              <a:gd name="T44" fmla="*/ 74675 w 120000"/>
              <a:gd name="T45" fmla="*/ 112551 h 120000"/>
              <a:gd name="T46" fmla="*/ 90249 w 120000"/>
              <a:gd name="T47" fmla="*/ 112551 h 120000"/>
              <a:gd name="T48" fmla="*/ 90249 w 120000"/>
              <a:gd name="T49" fmla="*/ 114000 h 120000"/>
              <a:gd name="T50" fmla="*/ 91647 w 120000"/>
              <a:gd name="T51" fmla="*/ 119793 h 120000"/>
              <a:gd name="T52" fmla="*/ 5590 w 120000"/>
              <a:gd name="T53" fmla="*/ 119793 h 120000"/>
              <a:gd name="T54" fmla="*/ 0 w 120000"/>
              <a:gd name="T55" fmla="*/ 114000 h 120000"/>
              <a:gd name="T56" fmla="*/ 15374 w 120000"/>
              <a:gd name="T57" fmla="*/ 84827 h 120000"/>
              <a:gd name="T58" fmla="*/ 32346 w 120000"/>
              <a:gd name="T59" fmla="*/ 78827 h 120000"/>
              <a:gd name="T60" fmla="*/ 46522 w 120000"/>
              <a:gd name="T61" fmla="*/ 73034 h 120000"/>
              <a:gd name="T62" fmla="*/ 46522 w 120000"/>
              <a:gd name="T63" fmla="*/ 61241 h 120000"/>
              <a:gd name="T64" fmla="*/ 40732 w 120000"/>
              <a:gd name="T65" fmla="*/ 46758 h 120000"/>
              <a:gd name="T66" fmla="*/ 37936 w 120000"/>
              <a:gd name="T67" fmla="*/ 40965 h 120000"/>
              <a:gd name="T68" fmla="*/ 39334 w 120000"/>
              <a:gd name="T69" fmla="*/ 30620 h 120000"/>
              <a:gd name="T70" fmla="*/ 37936 w 120000"/>
              <a:gd name="T71" fmla="*/ 19034 h 120000"/>
              <a:gd name="T72" fmla="*/ 60698 w 120000"/>
              <a:gd name="T73" fmla="*/ 0 h 120000"/>
              <a:gd name="T74" fmla="*/ 81863 w 120000"/>
              <a:gd name="T75" fmla="*/ 19034 h 120000"/>
              <a:gd name="T76" fmla="*/ 80266 w 120000"/>
              <a:gd name="T77" fmla="*/ 30620 h 120000"/>
              <a:gd name="T78" fmla="*/ 83261 w 120000"/>
              <a:gd name="T79" fmla="*/ 40965 h 120000"/>
              <a:gd name="T80" fmla="*/ 78868 w 120000"/>
              <a:gd name="T81" fmla="*/ 46758 h 120000"/>
              <a:gd name="T82" fmla="*/ 73277 w 120000"/>
              <a:gd name="T83" fmla="*/ 61241 h 120000"/>
              <a:gd name="T84" fmla="*/ 73277 w 120000"/>
              <a:gd name="T85" fmla="*/ 73034 h 120000"/>
              <a:gd name="T86" fmla="*/ 87454 w 120000"/>
              <a:gd name="T87" fmla="*/ 78827 h 120000"/>
              <a:gd name="T88" fmla="*/ 91647 w 120000"/>
              <a:gd name="T89" fmla="*/ 80275 h 120000"/>
              <a:gd name="T90" fmla="*/ 90249 w 120000"/>
              <a:gd name="T91" fmla="*/ 87724 h 120000"/>
              <a:gd name="T92" fmla="*/ 90249 w 120000"/>
              <a:gd name="T93" fmla="*/ 89172 h 120000"/>
              <a:gd name="T94" fmla="*/ 119800 w 120000"/>
              <a:gd name="T95" fmla="*/ 114000 h 120000"/>
              <a:gd name="T96" fmla="*/ 119800 w 120000"/>
              <a:gd name="T97" fmla="*/ 114000 h 120000"/>
              <a:gd name="T98" fmla="*/ 114209 w 120000"/>
              <a:gd name="T99" fmla="*/ 119793 h 120000"/>
              <a:gd name="T100" fmla="*/ 111414 w 120000"/>
              <a:gd name="T101" fmla="*/ 119793 h 120000"/>
              <a:gd name="T102" fmla="*/ 119800 w 120000"/>
              <a:gd name="T103" fmla="*/ 111103 h 120000"/>
              <a:gd name="T104" fmla="*/ 119800 w 120000"/>
              <a:gd name="T105" fmla="*/ 114000 h 120000"/>
              <a:gd name="T106" fmla="*/ 0 w 120000"/>
              <a:gd name="T107" fmla="*/ 0 h 120000"/>
              <a:gd name="T108" fmla="*/ 120000 w 120000"/>
              <a:gd name="T10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T106" t="T107" r="T108" b="T109"/>
            <a:pathLst>
              <a:path w="120000" h="120000" extrusionOk="0">
                <a:moveTo>
                  <a:pt x="118402" y="105310"/>
                </a:moveTo>
                <a:lnTo>
                  <a:pt x="118402" y="105310"/>
                </a:lnTo>
                <a:cubicBezTo>
                  <a:pt x="105823" y="118344"/>
                  <a:pt x="105823" y="118344"/>
                  <a:pt x="105823" y="118344"/>
                </a:cubicBezTo>
                <a:cubicBezTo>
                  <a:pt x="104425" y="119793"/>
                  <a:pt x="102828" y="119793"/>
                  <a:pt x="101430" y="119793"/>
                </a:cubicBezTo>
                <a:cubicBezTo>
                  <a:pt x="98635" y="119793"/>
                  <a:pt x="95840" y="118344"/>
                  <a:pt x="95840" y="114000"/>
                </a:cubicBezTo>
                <a:cubicBezTo>
                  <a:pt x="95840" y="112551"/>
                  <a:pt x="95840" y="111103"/>
                  <a:pt x="97237" y="111103"/>
                </a:cubicBezTo>
                <a:cubicBezTo>
                  <a:pt x="101430" y="106758"/>
                  <a:pt x="101430" y="106758"/>
                  <a:pt x="101430" y="106758"/>
                </a:cubicBezTo>
                <a:cubicBezTo>
                  <a:pt x="74675" y="106758"/>
                  <a:pt x="74675" y="106758"/>
                  <a:pt x="74675" y="106758"/>
                </a:cubicBezTo>
                <a:cubicBezTo>
                  <a:pt x="71880" y="106758"/>
                  <a:pt x="69084" y="103862"/>
                  <a:pt x="69084" y="100758"/>
                </a:cubicBezTo>
                <a:cubicBezTo>
                  <a:pt x="69084" y="97862"/>
                  <a:pt x="71880" y="94965"/>
                  <a:pt x="74675" y="94965"/>
                </a:cubicBezTo>
                <a:cubicBezTo>
                  <a:pt x="101430" y="94965"/>
                  <a:pt x="101430" y="94965"/>
                  <a:pt x="101430" y="94965"/>
                </a:cubicBezTo>
                <a:cubicBezTo>
                  <a:pt x="97237" y="90620"/>
                  <a:pt x="97237" y="90620"/>
                  <a:pt x="97237" y="90620"/>
                </a:cubicBezTo>
                <a:cubicBezTo>
                  <a:pt x="95840" y="90620"/>
                  <a:pt x="95840" y="89172"/>
                  <a:pt x="95840" y="87724"/>
                </a:cubicBezTo>
                <a:cubicBezTo>
                  <a:pt x="95840" y="83379"/>
                  <a:pt x="98635" y="81931"/>
                  <a:pt x="101430" y="81931"/>
                </a:cubicBezTo>
                <a:cubicBezTo>
                  <a:pt x="102828" y="81931"/>
                  <a:pt x="104425" y="81931"/>
                  <a:pt x="105823" y="83379"/>
                </a:cubicBezTo>
                <a:cubicBezTo>
                  <a:pt x="118402" y="96413"/>
                  <a:pt x="118402" y="96413"/>
                  <a:pt x="118402" y="96413"/>
                </a:cubicBezTo>
                <a:cubicBezTo>
                  <a:pt x="119800" y="97862"/>
                  <a:pt x="119800" y="99310"/>
                  <a:pt x="119800" y="100758"/>
                </a:cubicBezTo>
                <a:cubicBezTo>
                  <a:pt x="119800" y="102206"/>
                  <a:pt x="119800" y="103862"/>
                  <a:pt x="118402" y="105310"/>
                </a:cubicBezTo>
                <a:close/>
                <a:moveTo>
                  <a:pt x="90249" y="89172"/>
                </a:moveTo>
                <a:lnTo>
                  <a:pt x="90249" y="89172"/>
                </a:lnTo>
                <a:cubicBezTo>
                  <a:pt x="74675" y="89172"/>
                  <a:pt x="74675" y="89172"/>
                  <a:pt x="74675" y="89172"/>
                </a:cubicBezTo>
                <a:cubicBezTo>
                  <a:pt x="69084" y="89172"/>
                  <a:pt x="63494" y="94965"/>
                  <a:pt x="63494" y="100758"/>
                </a:cubicBezTo>
                <a:cubicBezTo>
                  <a:pt x="63494" y="106758"/>
                  <a:pt x="69084" y="112551"/>
                  <a:pt x="74675" y="112551"/>
                </a:cubicBezTo>
                <a:cubicBezTo>
                  <a:pt x="90249" y="112551"/>
                  <a:pt x="90249" y="112551"/>
                  <a:pt x="90249" y="112551"/>
                </a:cubicBezTo>
                <a:lnTo>
                  <a:pt x="90249" y="114000"/>
                </a:lnTo>
                <a:cubicBezTo>
                  <a:pt x="90249" y="116896"/>
                  <a:pt x="90249" y="118344"/>
                  <a:pt x="91647" y="119793"/>
                </a:cubicBezTo>
                <a:cubicBezTo>
                  <a:pt x="5590" y="119793"/>
                  <a:pt x="5590" y="119793"/>
                  <a:pt x="5590" y="119793"/>
                </a:cubicBezTo>
                <a:cubicBezTo>
                  <a:pt x="2795" y="119793"/>
                  <a:pt x="0" y="118344"/>
                  <a:pt x="0" y="114000"/>
                </a:cubicBezTo>
                <a:cubicBezTo>
                  <a:pt x="0" y="114000"/>
                  <a:pt x="0" y="93517"/>
                  <a:pt x="15374" y="84827"/>
                </a:cubicBezTo>
                <a:cubicBezTo>
                  <a:pt x="23960" y="80275"/>
                  <a:pt x="21164" y="84827"/>
                  <a:pt x="32346" y="78827"/>
                </a:cubicBezTo>
                <a:cubicBezTo>
                  <a:pt x="43727" y="74482"/>
                  <a:pt x="46522" y="73034"/>
                  <a:pt x="46522" y="73034"/>
                </a:cubicBezTo>
                <a:cubicBezTo>
                  <a:pt x="46522" y="61241"/>
                  <a:pt x="46522" y="61241"/>
                  <a:pt x="46522" y="61241"/>
                </a:cubicBezTo>
                <a:cubicBezTo>
                  <a:pt x="46522" y="61241"/>
                  <a:pt x="42329" y="56896"/>
                  <a:pt x="40732" y="46758"/>
                </a:cubicBezTo>
                <a:cubicBezTo>
                  <a:pt x="37936" y="48206"/>
                  <a:pt x="37936" y="43862"/>
                  <a:pt x="37936" y="40965"/>
                </a:cubicBezTo>
                <a:cubicBezTo>
                  <a:pt x="37936" y="37862"/>
                  <a:pt x="36539" y="30620"/>
                  <a:pt x="39334" y="30620"/>
                </a:cubicBezTo>
                <a:cubicBezTo>
                  <a:pt x="37936" y="26275"/>
                  <a:pt x="37936" y="20482"/>
                  <a:pt x="37936" y="19034"/>
                </a:cubicBezTo>
                <a:cubicBezTo>
                  <a:pt x="39334" y="10137"/>
                  <a:pt x="47920" y="0"/>
                  <a:pt x="60698" y="0"/>
                </a:cubicBezTo>
                <a:cubicBezTo>
                  <a:pt x="74675" y="0"/>
                  <a:pt x="81863" y="10137"/>
                  <a:pt x="81863" y="19034"/>
                </a:cubicBezTo>
                <a:cubicBezTo>
                  <a:pt x="81863" y="20482"/>
                  <a:pt x="81863" y="26275"/>
                  <a:pt x="80266" y="30620"/>
                </a:cubicBezTo>
                <a:cubicBezTo>
                  <a:pt x="84658" y="30620"/>
                  <a:pt x="83261" y="37862"/>
                  <a:pt x="83261" y="40965"/>
                </a:cubicBezTo>
                <a:cubicBezTo>
                  <a:pt x="83261" y="43862"/>
                  <a:pt x="81863" y="48206"/>
                  <a:pt x="78868" y="46758"/>
                </a:cubicBezTo>
                <a:cubicBezTo>
                  <a:pt x="77470" y="56896"/>
                  <a:pt x="73277" y="61241"/>
                  <a:pt x="73277" y="61241"/>
                </a:cubicBezTo>
                <a:cubicBezTo>
                  <a:pt x="73277" y="73034"/>
                  <a:pt x="73277" y="73034"/>
                  <a:pt x="73277" y="73034"/>
                </a:cubicBezTo>
                <a:cubicBezTo>
                  <a:pt x="73277" y="73034"/>
                  <a:pt x="76073" y="74482"/>
                  <a:pt x="87454" y="78827"/>
                </a:cubicBezTo>
                <a:cubicBezTo>
                  <a:pt x="88851" y="80275"/>
                  <a:pt x="90249" y="80275"/>
                  <a:pt x="91647" y="80275"/>
                </a:cubicBezTo>
                <a:cubicBezTo>
                  <a:pt x="90249" y="83379"/>
                  <a:pt x="90249" y="84827"/>
                  <a:pt x="90249" y="87724"/>
                </a:cubicBezTo>
                <a:lnTo>
                  <a:pt x="90249" y="89172"/>
                </a:lnTo>
                <a:close/>
                <a:moveTo>
                  <a:pt x="119800" y="114000"/>
                </a:moveTo>
                <a:lnTo>
                  <a:pt x="119800" y="114000"/>
                </a:lnTo>
                <a:cubicBezTo>
                  <a:pt x="119800" y="118344"/>
                  <a:pt x="118402" y="119793"/>
                  <a:pt x="114209" y="119793"/>
                </a:cubicBezTo>
                <a:cubicBezTo>
                  <a:pt x="111414" y="119793"/>
                  <a:pt x="111414" y="119793"/>
                  <a:pt x="111414" y="119793"/>
                </a:cubicBezTo>
                <a:cubicBezTo>
                  <a:pt x="119800" y="111103"/>
                  <a:pt x="119800" y="111103"/>
                  <a:pt x="119800" y="111103"/>
                </a:cubicBezTo>
                <a:cubicBezTo>
                  <a:pt x="119800" y="114000"/>
                  <a:pt x="119800" y="114000"/>
                  <a:pt x="119800" y="11400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07" name="Shape 4838"/>
          <p:cNvSpPr>
            <a:spLocks/>
          </p:cNvSpPr>
          <p:nvPr/>
        </p:nvSpPr>
        <p:spPr bwMode="auto">
          <a:xfrm>
            <a:off x="3549650" y="3225800"/>
            <a:ext cx="292100" cy="279400"/>
          </a:xfrm>
          <a:custGeom>
            <a:avLst/>
            <a:gdLst>
              <a:gd name="T0" fmla="*/ 110147 w 120000"/>
              <a:gd name="T1" fmla="*/ 102206 h 120000"/>
              <a:gd name="T2" fmla="*/ 110147 w 120000"/>
              <a:gd name="T3" fmla="*/ 102206 h 120000"/>
              <a:gd name="T4" fmla="*/ 117044 w 120000"/>
              <a:gd name="T5" fmla="*/ 111103 h 120000"/>
              <a:gd name="T6" fmla="*/ 119802 w 120000"/>
              <a:gd name="T7" fmla="*/ 114000 h 120000"/>
              <a:gd name="T8" fmla="*/ 114285 w 120000"/>
              <a:gd name="T9" fmla="*/ 119793 h 120000"/>
              <a:gd name="T10" fmla="*/ 110147 w 120000"/>
              <a:gd name="T11" fmla="*/ 118344 h 120000"/>
              <a:gd name="T12" fmla="*/ 103054 w 120000"/>
              <a:gd name="T13" fmla="*/ 111103 h 120000"/>
              <a:gd name="T14" fmla="*/ 94778 w 120000"/>
              <a:gd name="T15" fmla="*/ 118344 h 120000"/>
              <a:gd name="T16" fmla="*/ 92019 w 120000"/>
              <a:gd name="T17" fmla="*/ 119793 h 120000"/>
              <a:gd name="T18" fmla="*/ 86502 w 120000"/>
              <a:gd name="T19" fmla="*/ 114000 h 120000"/>
              <a:gd name="T20" fmla="*/ 87881 w 120000"/>
              <a:gd name="T21" fmla="*/ 111103 h 120000"/>
              <a:gd name="T22" fmla="*/ 94778 w 120000"/>
              <a:gd name="T23" fmla="*/ 102206 h 120000"/>
              <a:gd name="T24" fmla="*/ 87881 w 120000"/>
              <a:gd name="T25" fmla="*/ 94965 h 120000"/>
              <a:gd name="T26" fmla="*/ 86502 w 120000"/>
              <a:gd name="T27" fmla="*/ 90620 h 120000"/>
              <a:gd name="T28" fmla="*/ 92019 w 120000"/>
              <a:gd name="T29" fmla="*/ 84827 h 120000"/>
              <a:gd name="T30" fmla="*/ 94778 w 120000"/>
              <a:gd name="T31" fmla="*/ 87724 h 120000"/>
              <a:gd name="T32" fmla="*/ 103054 w 120000"/>
              <a:gd name="T33" fmla="*/ 94965 h 120000"/>
              <a:gd name="T34" fmla="*/ 110147 w 120000"/>
              <a:gd name="T35" fmla="*/ 87724 h 120000"/>
              <a:gd name="T36" fmla="*/ 114285 w 120000"/>
              <a:gd name="T37" fmla="*/ 84827 h 120000"/>
              <a:gd name="T38" fmla="*/ 119802 w 120000"/>
              <a:gd name="T39" fmla="*/ 90620 h 120000"/>
              <a:gd name="T40" fmla="*/ 117044 w 120000"/>
              <a:gd name="T41" fmla="*/ 94965 h 120000"/>
              <a:gd name="T42" fmla="*/ 110147 w 120000"/>
              <a:gd name="T43" fmla="*/ 102206 h 120000"/>
              <a:gd name="T44" fmla="*/ 80788 w 120000"/>
              <a:gd name="T45" fmla="*/ 90620 h 120000"/>
              <a:gd name="T46" fmla="*/ 80788 w 120000"/>
              <a:gd name="T47" fmla="*/ 90620 h 120000"/>
              <a:gd name="T48" fmla="*/ 83546 w 120000"/>
              <a:gd name="T49" fmla="*/ 99310 h 120000"/>
              <a:gd name="T50" fmla="*/ 86502 w 120000"/>
              <a:gd name="T51" fmla="*/ 102206 h 120000"/>
              <a:gd name="T52" fmla="*/ 83546 w 120000"/>
              <a:gd name="T53" fmla="*/ 106758 h 120000"/>
              <a:gd name="T54" fmla="*/ 80788 w 120000"/>
              <a:gd name="T55" fmla="*/ 114000 h 120000"/>
              <a:gd name="T56" fmla="*/ 82167 w 120000"/>
              <a:gd name="T57" fmla="*/ 119793 h 120000"/>
              <a:gd name="T58" fmla="*/ 5714 w 120000"/>
              <a:gd name="T59" fmla="*/ 119793 h 120000"/>
              <a:gd name="T60" fmla="*/ 0 w 120000"/>
              <a:gd name="T61" fmla="*/ 114000 h 120000"/>
              <a:gd name="T62" fmla="*/ 15369 w 120000"/>
              <a:gd name="T63" fmla="*/ 84827 h 120000"/>
              <a:gd name="T64" fmla="*/ 32118 w 120000"/>
              <a:gd name="T65" fmla="*/ 78827 h 120000"/>
              <a:gd name="T66" fmla="*/ 47487 w 120000"/>
              <a:gd name="T67" fmla="*/ 73034 h 120000"/>
              <a:gd name="T68" fmla="*/ 47487 w 120000"/>
              <a:gd name="T69" fmla="*/ 61241 h 120000"/>
              <a:gd name="T70" fmla="*/ 41773 w 120000"/>
              <a:gd name="T71" fmla="*/ 46758 h 120000"/>
              <a:gd name="T72" fmla="*/ 37635 w 120000"/>
              <a:gd name="T73" fmla="*/ 40965 h 120000"/>
              <a:gd name="T74" fmla="*/ 39014 w 120000"/>
              <a:gd name="T75" fmla="*/ 30620 h 120000"/>
              <a:gd name="T76" fmla="*/ 39014 w 120000"/>
              <a:gd name="T77" fmla="*/ 19034 h 120000"/>
              <a:gd name="T78" fmla="*/ 59901 w 120000"/>
              <a:gd name="T79" fmla="*/ 0 h 120000"/>
              <a:gd name="T80" fmla="*/ 82167 w 120000"/>
              <a:gd name="T81" fmla="*/ 19034 h 120000"/>
              <a:gd name="T82" fmla="*/ 80788 w 120000"/>
              <a:gd name="T83" fmla="*/ 30620 h 120000"/>
              <a:gd name="T84" fmla="*/ 82167 w 120000"/>
              <a:gd name="T85" fmla="*/ 40965 h 120000"/>
              <a:gd name="T86" fmla="*/ 78029 w 120000"/>
              <a:gd name="T87" fmla="*/ 46758 h 120000"/>
              <a:gd name="T88" fmla="*/ 72512 w 120000"/>
              <a:gd name="T89" fmla="*/ 61241 h 120000"/>
              <a:gd name="T90" fmla="*/ 72512 w 120000"/>
              <a:gd name="T91" fmla="*/ 73034 h 120000"/>
              <a:gd name="T92" fmla="*/ 87881 w 120000"/>
              <a:gd name="T93" fmla="*/ 78827 h 120000"/>
              <a:gd name="T94" fmla="*/ 89261 w 120000"/>
              <a:gd name="T95" fmla="*/ 80275 h 120000"/>
              <a:gd name="T96" fmla="*/ 80788 w 120000"/>
              <a:gd name="T97" fmla="*/ 90620 h 120000"/>
              <a:gd name="T98" fmla="*/ 0 w 120000"/>
              <a:gd name="T99" fmla="*/ 0 h 120000"/>
              <a:gd name="T100" fmla="*/ 120000 w 120000"/>
              <a:gd name="T10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T98" t="T99" r="T100" b="T101"/>
            <a:pathLst>
              <a:path w="120000" h="120000" extrusionOk="0">
                <a:moveTo>
                  <a:pt x="110147" y="102206"/>
                </a:moveTo>
                <a:lnTo>
                  <a:pt x="110147" y="102206"/>
                </a:lnTo>
                <a:cubicBezTo>
                  <a:pt x="117044" y="111103"/>
                  <a:pt x="117044" y="111103"/>
                  <a:pt x="117044" y="111103"/>
                </a:cubicBezTo>
                <a:cubicBezTo>
                  <a:pt x="118423" y="111103"/>
                  <a:pt x="119802" y="112551"/>
                  <a:pt x="119802" y="114000"/>
                </a:cubicBezTo>
                <a:cubicBezTo>
                  <a:pt x="119802" y="118344"/>
                  <a:pt x="117044" y="119793"/>
                  <a:pt x="114285" y="119793"/>
                </a:cubicBezTo>
                <a:cubicBezTo>
                  <a:pt x="112906" y="119793"/>
                  <a:pt x="111527" y="119793"/>
                  <a:pt x="110147" y="118344"/>
                </a:cubicBezTo>
                <a:cubicBezTo>
                  <a:pt x="103054" y="111103"/>
                  <a:pt x="103054" y="111103"/>
                  <a:pt x="103054" y="111103"/>
                </a:cubicBezTo>
                <a:cubicBezTo>
                  <a:pt x="94778" y="118344"/>
                  <a:pt x="94778" y="118344"/>
                  <a:pt x="94778" y="118344"/>
                </a:cubicBezTo>
                <a:cubicBezTo>
                  <a:pt x="94778" y="119793"/>
                  <a:pt x="93399" y="119793"/>
                  <a:pt x="92019" y="119793"/>
                </a:cubicBezTo>
                <a:cubicBezTo>
                  <a:pt x="87881" y="119793"/>
                  <a:pt x="86502" y="118344"/>
                  <a:pt x="86502" y="114000"/>
                </a:cubicBezTo>
                <a:cubicBezTo>
                  <a:pt x="86502" y="112551"/>
                  <a:pt x="86502" y="111103"/>
                  <a:pt x="87881" y="111103"/>
                </a:cubicBezTo>
                <a:cubicBezTo>
                  <a:pt x="94778" y="102206"/>
                  <a:pt x="94778" y="102206"/>
                  <a:pt x="94778" y="102206"/>
                </a:cubicBezTo>
                <a:cubicBezTo>
                  <a:pt x="87881" y="94965"/>
                  <a:pt x="87881" y="94965"/>
                  <a:pt x="87881" y="94965"/>
                </a:cubicBezTo>
                <a:cubicBezTo>
                  <a:pt x="86502" y="93517"/>
                  <a:pt x="86502" y="92068"/>
                  <a:pt x="86502" y="90620"/>
                </a:cubicBezTo>
                <a:cubicBezTo>
                  <a:pt x="86502" y="87724"/>
                  <a:pt x="87881" y="84827"/>
                  <a:pt x="92019" y="84827"/>
                </a:cubicBezTo>
                <a:cubicBezTo>
                  <a:pt x="93399" y="84827"/>
                  <a:pt x="94778" y="86275"/>
                  <a:pt x="94778" y="87724"/>
                </a:cubicBezTo>
                <a:cubicBezTo>
                  <a:pt x="103054" y="94965"/>
                  <a:pt x="103054" y="94965"/>
                  <a:pt x="103054" y="94965"/>
                </a:cubicBezTo>
                <a:cubicBezTo>
                  <a:pt x="110147" y="87724"/>
                  <a:pt x="110147" y="87724"/>
                  <a:pt x="110147" y="87724"/>
                </a:cubicBezTo>
                <a:cubicBezTo>
                  <a:pt x="111527" y="86275"/>
                  <a:pt x="112906" y="84827"/>
                  <a:pt x="114285" y="84827"/>
                </a:cubicBezTo>
                <a:cubicBezTo>
                  <a:pt x="117044" y="84827"/>
                  <a:pt x="119802" y="87724"/>
                  <a:pt x="119802" y="90620"/>
                </a:cubicBezTo>
                <a:cubicBezTo>
                  <a:pt x="119802" y="92068"/>
                  <a:pt x="118423" y="93517"/>
                  <a:pt x="117044" y="94965"/>
                </a:cubicBezTo>
                <a:lnTo>
                  <a:pt x="110147" y="102206"/>
                </a:lnTo>
                <a:close/>
                <a:moveTo>
                  <a:pt x="80788" y="90620"/>
                </a:moveTo>
                <a:lnTo>
                  <a:pt x="80788" y="90620"/>
                </a:lnTo>
                <a:cubicBezTo>
                  <a:pt x="80788" y="94965"/>
                  <a:pt x="82167" y="97862"/>
                  <a:pt x="83546" y="99310"/>
                </a:cubicBezTo>
                <a:cubicBezTo>
                  <a:pt x="86502" y="102206"/>
                  <a:pt x="86502" y="102206"/>
                  <a:pt x="86502" y="102206"/>
                </a:cubicBezTo>
                <a:cubicBezTo>
                  <a:pt x="83546" y="106758"/>
                  <a:pt x="83546" y="106758"/>
                  <a:pt x="83546" y="106758"/>
                </a:cubicBezTo>
                <a:cubicBezTo>
                  <a:pt x="82167" y="108206"/>
                  <a:pt x="80788" y="111103"/>
                  <a:pt x="80788" y="114000"/>
                </a:cubicBezTo>
                <a:cubicBezTo>
                  <a:pt x="80788" y="116896"/>
                  <a:pt x="80788" y="118344"/>
                  <a:pt x="82167" y="119793"/>
                </a:cubicBezTo>
                <a:cubicBezTo>
                  <a:pt x="5714" y="119793"/>
                  <a:pt x="5714" y="119793"/>
                  <a:pt x="5714" y="119793"/>
                </a:cubicBezTo>
                <a:cubicBezTo>
                  <a:pt x="2955" y="119793"/>
                  <a:pt x="0" y="118344"/>
                  <a:pt x="0" y="114000"/>
                </a:cubicBezTo>
                <a:cubicBezTo>
                  <a:pt x="0" y="114000"/>
                  <a:pt x="0" y="93517"/>
                  <a:pt x="15369" y="84827"/>
                </a:cubicBezTo>
                <a:cubicBezTo>
                  <a:pt x="25221" y="80275"/>
                  <a:pt x="20886" y="84827"/>
                  <a:pt x="32118" y="78827"/>
                </a:cubicBezTo>
                <a:cubicBezTo>
                  <a:pt x="44532" y="74482"/>
                  <a:pt x="47487" y="73034"/>
                  <a:pt x="47487" y="73034"/>
                </a:cubicBezTo>
                <a:cubicBezTo>
                  <a:pt x="47487" y="61241"/>
                  <a:pt x="47487" y="61241"/>
                  <a:pt x="47487" y="61241"/>
                </a:cubicBezTo>
                <a:cubicBezTo>
                  <a:pt x="47487" y="61241"/>
                  <a:pt x="43152" y="56896"/>
                  <a:pt x="41773" y="46758"/>
                </a:cubicBezTo>
                <a:cubicBezTo>
                  <a:pt x="39014" y="48206"/>
                  <a:pt x="37635" y="43862"/>
                  <a:pt x="37635" y="40965"/>
                </a:cubicBezTo>
                <a:cubicBezTo>
                  <a:pt x="37635" y="37862"/>
                  <a:pt x="36256" y="30620"/>
                  <a:pt x="39014" y="30620"/>
                </a:cubicBezTo>
                <a:cubicBezTo>
                  <a:pt x="39014" y="26275"/>
                  <a:pt x="37635" y="20482"/>
                  <a:pt x="39014" y="19034"/>
                </a:cubicBezTo>
                <a:cubicBezTo>
                  <a:pt x="39014" y="10137"/>
                  <a:pt x="47487" y="0"/>
                  <a:pt x="59901" y="0"/>
                </a:cubicBezTo>
                <a:cubicBezTo>
                  <a:pt x="75270" y="0"/>
                  <a:pt x="80788" y="10137"/>
                  <a:pt x="82167" y="19034"/>
                </a:cubicBezTo>
                <a:cubicBezTo>
                  <a:pt x="82167" y="20482"/>
                  <a:pt x="80788" y="26275"/>
                  <a:pt x="80788" y="30620"/>
                </a:cubicBezTo>
                <a:cubicBezTo>
                  <a:pt x="83546" y="30620"/>
                  <a:pt x="82167" y="37862"/>
                  <a:pt x="82167" y="40965"/>
                </a:cubicBezTo>
                <a:cubicBezTo>
                  <a:pt x="82167" y="43862"/>
                  <a:pt x="80788" y="48206"/>
                  <a:pt x="78029" y="46758"/>
                </a:cubicBezTo>
                <a:cubicBezTo>
                  <a:pt x="76650" y="56896"/>
                  <a:pt x="72512" y="61241"/>
                  <a:pt x="72512" y="61241"/>
                </a:cubicBezTo>
                <a:cubicBezTo>
                  <a:pt x="72512" y="73034"/>
                  <a:pt x="72512" y="73034"/>
                  <a:pt x="72512" y="73034"/>
                </a:cubicBezTo>
                <a:cubicBezTo>
                  <a:pt x="72512" y="73034"/>
                  <a:pt x="75270" y="74482"/>
                  <a:pt x="87881" y="78827"/>
                </a:cubicBezTo>
                <a:cubicBezTo>
                  <a:pt x="87881" y="78827"/>
                  <a:pt x="87881" y="80275"/>
                  <a:pt x="89261" y="80275"/>
                </a:cubicBezTo>
                <a:cubicBezTo>
                  <a:pt x="83546" y="81931"/>
                  <a:pt x="80788" y="86275"/>
                  <a:pt x="80788" y="9062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08" name="Shape 4840"/>
          <p:cNvSpPr>
            <a:spLocks/>
          </p:cNvSpPr>
          <p:nvPr/>
        </p:nvSpPr>
        <p:spPr bwMode="auto">
          <a:xfrm>
            <a:off x="2538413" y="3225800"/>
            <a:ext cx="288925" cy="279400"/>
          </a:xfrm>
          <a:custGeom>
            <a:avLst/>
            <a:gdLst>
              <a:gd name="T0" fmla="*/ 119800 w 120000"/>
              <a:gd name="T1" fmla="*/ 114000 h 120000"/>
              <a:gd name="T2" fmla="*/ 119800 w 120000"/>
              <a:gd name="T3" fmla="*/ 114000 h 120000"/>
              <a:gd name="T4" fmla="*/ 114219 w 120000"/>
              <a:gd name="T5" fmla="*/ 119793 h 120000"/>
              <a:gd name="T6" fmla="*/ 5780 w 120000"/>
              <a:gd name="T7" fmla="*/ 119793 h 120000"/>
              <a:gd name="T8" fmla="*/ 0 w 120000"/>
              <a:gd name="T9" fmla="*/ 114000 h 120000"/>
              <a:gd name="T10" fmla="*/ 14152 w 120000"/>
              <a:gd name="T11" fmla="*/ 84827 h 120000"/>
              <a:gd name="T12" fmla="*/ 32491 w 120000"/>
              <a:gd name="T13" fmla="*/ 78827 h 120000"/>
              <a:gd name="T14" fmla="*/ 46445 w 120000"/>
              <a:gd name="T15" fmla="*/ 73034 h 120000"/>
              <a:gd name="T16" fmla="*/ 46445 w 120000"/>
              <a:gd name="T17" fmla="*/ 61241 h 120000"/>
              <a:gd name="T18" fmla="*/ 40863 w 120000"/>
              <a:gd name="T19" fmla="*/ 46758 h 120000"/>
              <a:gd name="T20" fmla="*/ 36677 w 120000"/>
              <a:gd name="T21" fmla="*/ 40965 h 120000"/>
              <a:gd name="T22" fmla="*/ 39468 w 120000"/>
              <a:gd name="T23" fmla="*/ 30620 h 120000"/>
              <a:gd name="T24" fmla="*/ 38073 w 120000"/>
              <a:gd name="T25" fmla="*/ 19034 h 120000"/>
              <a:gd name="T26" fmla="*/ 59202 w 120000"/>
              <a:gd name="T27" fmla="*/ 0 h 120000"/>
              <a:gd name="T28" fmla="*/ 81727 w 120000"/>
              <a:gd name="T29" fmla="*/ 19034 h 120000"/>
              <a:gd name="T30" fmla="*/ 80332 w 120000"/>
              <a:gd name="T31" fmla="*/ 30620 h 120000"/>
              <a:gd name="T32" fmla="*/ 81727 w 120000"/>
              <a:gd name="T33" fmla="*/ 40965 h 120000"/>
              <a:gd name="T34" fmla="*/ 78936 w 120000"/>
              <a:gd name="T35" fmla="*/ 46758 h 120000"/>
              <a:gd name="T36" fmla="*/ 73355 w 120000"/>
              <a:gd name="T37" fmla="*/ 61241 h 120000"/>
              <a:gd name="T38" fmla="*/ 73355 w 120000"/>
              <a:gd name="T39" fmla="*/ 73034 h 120000"/>
              <a:gd name="T40" fmla="*/ 87308 w 120000"/>
              <a:gd name="T41" fmla="*/ 78827 h 120000"/>
              <a:gd name="T42" fmla="*/ 104252 w 120000"/>
              <a:gd name="T43" fmla="*/ 84827 h 120000"/>
              <a:gd name="T44" fmla="*/ 111428 w 120000"/>
              <a:gd name="T45" fmla="*/ 90620 h 120000"/>
              <a:gd name="T46" fmla="*/ 90299 w 120000"/>
              <a:gd name="T47" fmla="*/ 90620 h 120000"/>
              <a:gd name="T48" fmla="*/ 78936 w 120000"/>
              <a:gd name="T49" fmla="*/ 102206 h 120000"/>
              <a:gd name="T50" fmla="*/ 90299 w 120000"/>
              <a:gd name="T51" fmla="*/ 114000 h 120000"/>
              <a:gd name="T52" fmla="*/ 112823 w 120000"/>
              <a:gd name="T53" fmla="*/ 114000 h 120000"/>
              <a:gd name="T54" fmla="*/ 119800 w 120000"/>
              <a:gd name="T55" fmla="*/ 111103 h 120000"/>
              <a:gd name="T56" fmla="*/ 119800 w 120000"/>
              <a:gd name="T57" fmla="*/ 114000 h 120000"/>
              <a:gd name="T58" fmla="*/ 112823 w 120000"/>
              <a:gd name="T59" fmla="*/ 108206 h 120000"/>
              <a:gd name="T60" fmla="*/ 112823 w 120000"/>
              <a:gd name="T61" fmla="*/ 108206 h 120000"/>
              <a:gd name="T62" fmla="*/ 90299 w 120000"/>
              <a:gd name="T63" fmla="*/ 108206 h 120000"/>
              <a:gd name="T64" fmla="*/ 84518 w 120000"/>
              <a:gd name="T65" fmla="*/ 102206 h 120000"/>
              <a:gd name="T66" fmla="*/ 90299 w 120000"/>
              <a:gd name="T67" fmla="*/ 96413 h 120000"/>
              <a:gd name="T68" fmla="*/ 112823 w 120000"/>
              <a:gd name="T69" fmla="*/ 96413 h 120000"/>
              <a:gd name="T70" fmla="*/ 118405 w 120000"/>
              <a:gd name="T71" fmla="*/ 102206 h 120000"/>
              <a:gd name="T72" fmla="*/ 112823 w 120000"/>
              <a:gd name="T73" fmla="*/ 108206 h 120000"/>
              <a:gd name="T74" fmla="*/ 0 w 120000"/>
              <a:gd name="T75" fmla="*/ 0 h 120000"/>
              <a:gd name="T76" fmla="*/ 120000 w 120000"/>
              <a:gd name="T7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T74" t="T75" r="T76" b="T77"/>
            <a:pathLst>
              <a:path w="120000" h="120000" extrusionOk="0">
                <a:moveTo>
                  <a:pt x="119800" y="114000"/>
                </a:moveTo>
                <a:lnTo>
                  <a:pt x="119800" y="114000"/>
                </a:lnTo>
                <a:cubicBezTo>
                  <a:pt x="119800" y="118344"/>
                  <a:pt x="117009" y="119793"/>
                  <a:pt x="114219" y="119793"/>
                </a:cubicBezTo>
                <a:cubicBezTo>
                  <a:pt x="5780" y="119793"/>
                  <a:pt x="5780" y="119793"/>
                  <a:pt x="5780" y="119793"/>
                </a:cubicBezTo>
                <a:cubicBezTo>
                  <a:pt x="1395" y="119793"/>
                  <a:pt x="0" y="118344"/>
                  <a:pt x="0" y="114000"/>
                </a:cubicBezTo>
                <a:cubicBezTo>
                  <a:pt x="0" y="114000"/>
                  <a:pt x="0" y="93517"/>
                  <a:pt x="14152" y="84827"/>
                </a:cubicBezTo>
                <a:cubicBezTo>
                  <a:pt x="23920" y="80275"/>
                  <a:pt x="19734" y="84827"/>
                  <a:pt x="32491" y="78827"/>
                </a:cubicBezTo>
                <a:cubicBezTo>
                  <a:pt x="43654" y="74482"/>
                  <a:pt x="46445" y="73034"/>
                  <a:pt x="46445" y="73034"/>
                </a:cubicBezTo>
                <a:cubicBezTo>
                  <a:pt x="46445" y="61241"/>
                  <a:pt x="46445" y="61241"/>
                  <a:pt x="46445" y="61241"/>
                </a:cubicBezTo>
                <a:cubicBezTo>
                  <a:pt x="46445" y="61241"/>
                  <a:pt x="42259" y="56896"/>
                  <a:pt x="40863" y="46758"/>
                </a:cubicBezTo>
                <a:cubicBezTo>
                  <a:pt x="38073" y="48206"/>
                  <a:pt x="36677" y="43862"/>
                  <a:pt x="36677" y="40965"/>
                </a:cubicBezTo>
                <a:cubicBezTo>
                  <a:pt x="36677" y="37862"/>
                  <a:pt x="35282" y="30620"/>
                  <a:pt x="39468" y="30620"/>
                </a:cubicBezTo>
                <a:cubicBezTo>
                  <a:pt x="38073" y="26275"/>
                  <a:pt x="38073" y="20482"/>
                  <a:pt x="38073" y="19034"/>
                </a:cubicBezTo>
                <a:cubicBezTo>
                  <a:pt x="38073" y="10137"/>
                  <a:pt x="46445" y="0"/>
                  <a:pt x="59202" y="0"/>
                </a:cubicBezTo>
                <a:cubicBezTo>
                  <a:pt x="74750" y="0"/>
                  <a:pt x="80332" y="10137"/>
                  <a:pt x="81727" y="19034"/>
                </a:cubicBezTo>
                <a:cubicBezTo>
                  <a:pt x="81727" y="20482"/>
                  <a:pt x="81727" y="26275"/>
                  <a:pt x="80332" y="30620"/>
                </a:cubicBezTo>
                <a:cubicBezTo>
                  <a:pt x="84518" y="30620"/>
                  <a:pt x="83122" y="37862"/>
                  <a:pt x="81727" y="40965"/>
                </a:cubicBezTo>
                <a:cubicBezTo>
                  <a:pt x="81727" y="43862"/>
                  <a:pt x="81727" y="48206"/>
                  <a:pt x="78936" y="46758"/>
                </a:cubicBezTo>
                <a:cubicBezTo>
                  <a:pt x="77541" y="56896"/>
                  <a:pt x="73355" y="61241"/>
                  <a:pt x="73355" y="61241"/>
                </a:cubicBezTo>
                <a:cubicBezTo>
                  <a:pt x="73355" y="73034"/>
                  <a:pt x="73355" y="73034"/>
                  <a:pt x="73355" y="73034"/>
                </a:cubicBezTo>
                <a:cubicBezTo>
                  <a:pt x="73355" y="73034"/>
                  <a:pt x="76146" y="74482"/>
                  <a:pt x="87308" y="78827"/>
                </a:cubicBezTo>
                <a:cubicBezTo>
                  <a:pt x="98671" y="84827"/>
                  <a:pt x="95880" y="80275"/>
                  <a:pt x="104252" y="84827"/>
                </a:cubicBezTo>
                <a:cubicBezTo>
                  <a:pt x="107043" y="86275"/>
                  <a:pt x="109833" y="89172"/>
                  <a:pt x="111428" y="90620"/>
                </a:cubicBezTo>
                <a:cubicBezTo>
                  <a:pt x="90299" y="90620"/>
                  <a:pt x="90299" y="90620"/>
                  <a:pt x="90299" y="90620"/>
                </a:cubicBezTo>
                <a:cubicBezTo>
                  <a:pt x="83122" y="90620"/>
                  <a:pt x="78936" y="96413"/>
                  <a:pt x="78936" y="102206"/>
                </a:cubicBezTo>
                <a:cubicBezTo>
                  <a:pt x="78936" y="109655"/>
                  <a:pt x="83122" y="114000"/>
                  <a:pt x="90299" y="114000"/>
                </a:cubicBezTo>
                <a:cubicBezTo>
                  <a:pt x="112823" y="114000"/>
                  <a:pt x="112823" y="114000"/>
                  <a:pt x="112823" y="114000"/>
                </a:cubicBezTo>
                <a:cubicBezTo>
                  <a:pt x="115614" y="114000"/>
                  <a:pt x="117009" y="114000"/>
                  <a:pt x="119800" y="111103"/>
                </a:cubicBezTo>
                <a:cubicBezTo>
                  <a:pt x="119800" y="114000"/>
                  <a:pt x="119800" y="114000"/>
                  <a:pt x="119800" y="114000"/>
                </a:cubicBezTo>
                <a:close/>
                <a:moveTo>
                  <a:pt x="112823" y="108206"/>
                </a:moveTo>
                <a:lnTo>
                  <a:pt x="112823" y="108206"/>
                </a:lnTo>
                <a:cubicBezTo>
                  <a:pt x="90299" y="108206"/>
                  <a:pt x="90299" y="108206"/>
                  <a:pt x="90299" y="108206"/>
                </a:cubicBezTo>
                <a:cubicBezTo>
                  <a:pt x="85913" y="108206"/>
                  <a:pt x="84518" y="106758"/>
                  <a:pt x="84518" y="102206"/>
                </a:cubicBezTo>
                <a:cubicBezTo>
                  <a:pt x="84518" y="99310"/>
                  <a:pt x="85913" y="96413"/>
                  <a:pt x="90299" y="96413"/>
                </a:cubicBezTo>
                <a:cubicBezTo>
                  <a:pt x="112823" y="96413"/>
                  <a:pt x="112823" y="96413"/>
                  <a:pt x="112823" y="96413"/>
                </a:cubicBezTo>
                <a:cubicBezTo>
                  <a:pt x="115614" y="96413"/>
                  <a:pt x="118405" y="99310"/>
                  <a:pt x="118405" y="102206"/>
                </a:cubicBezTo>
                <a:cubicBezTo>
                  <a:pt x="118405" y="106758"/>
                  <a:pt x="115614" y="108206"/>
                  <a:pt x="112823" y="108206"/>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09" name="Shape 4842"/>
          <p:cNvSpPr>
            <a:spLocks/>
          </p:cNvSpPr>
          <p:nvPr/>
        </p:nvSpPr>
        <p:spPr bwMode="auto">
          <a:xfrm>
            <a:off x="1524000" y="3225800"/>
            <a:ext cx="290513" cy="279400"/>
          </a:xfrm>
          <a:custGeom>
            <a:avLst/>
            <a:gdLst>
              <a:gd name="T0" fmla="*/ 119800 w 120000"/>
              <a:gd name="T1" fmla="*/ 114000 h 120000"/>
              <a:gd name="T2" fmla="*/ 119800 w 120000"/>
              <a:gd name="T3" fmla="*/ 114000 h 120000"/>
              <a:gd name="T4" fmla="*/ 114019 w 120000"/>
              <a:gd name="T5" fmla="*/ 119793 h 120000"/>
              <a:gd name="T6" fmla="*/ 5581 w 120000"/>
              <a:gd name="T7" fmla="*/ 119793 h 120000"/>
              <a:gd name="T8" fmla="*/ 0 w 120000"/>
              <a:gd name="T9" fmla="*/ 114000 h 120000"/>
              <a:gd name="T10" fmla="*/ 15548 w 120000"/>
              <a:gd name="T11" fmla="*/ 84827 h 120000"/>
              <a:gd name="T12" fmla="*/ 32491 w 120000"/>
              <a:gd name="T13" fmla="*/ 78827 h 120000"/>
              <a:gd name="T14" fmla="*/ 46445 w 120000"/>
              <a:gd name="T15" fmla="*/ 73034 h 120000"/>
              <a:gd name="T16" fmla="*/ 46445 w 120000"/>
              <a:gd name="T17" fmla="*/ 61241 h 120000"/>
              <a:gd name="T18" fmla="*/ 40863 w 120000"/>
              <a:gd name="T19" fmla="*/ 46758 h 120000"/>
              <a:gd name="T20" fmla="*/ 38073 w 120000"/>
              <a:gd name="T21" fmla="*/ 40965 h 120000"/>
              <a:gd name="T22" fmla="*/ 39468 w 120000"/>
              <a:gd name="T23" fmla="*/ 30620 h 120000"/>
              <a:gd name="T24" fmla="*/ 38073 w 120000"/>
              <a:gd name="T25" fmla="*/ 19034 h 120000"/>
              <a:gd name="T26" fmla="*/ 60598 w 120000"/>
              <a:gd name="T27" fmla="*/ 0 h 120000"/>
              <a:gd name="T28" fmla="*/ 81727 w 120000"/>
              <a:gd name="T29" fmla="*/ 19034 h 120000"/>
              <a:gd name="T30" fmla="*/ 80332 w 120000"/>
              <a:gd name="T31" fmla="*/ 30620 h 120000"/>
              <a:gd name="T32" fmla="*/ 83122 w 120000"/>
              <a:gd name="T33" fmla="*/ 40965 h 120000"/>
              <a:gd name="T34" fmla="*/ 78936 w 120000"/>
              <a:gd name="T35" fmla="*/ 46758 h 120000"/>
              <a:gd name="T36" fmla="*/ 73355 w 120000"/>
              <a:gd name="T37" fmla="*/ 61241 h 120000"/>
              <a:gd name="T38" fmla="*/ 73355 w 120000"/>
              <a:gd name="T39" fmla="*/ 73034 h 120000"/>
              <a:gd name="T40" fmla="*/ 87308 w 120000"/>
              <a:gd name="T41" fmla="*/ 78827 h 120000"/>
              <a:gd name="T42" fmla="*/ 105647 w 120000"/>
              <a:gd name="T43" fmla="*/ 84827 h 120000"/>
              <a:gd name="T44" fmla="*/ 119800 w 120000"/>
              <a:gd name="T45" fmla="*/ 114000 h 120000"/>
              <a:gd name="T46" fmla="*/ 0 w 120000"/>
              <a:gd name="T47" fmla="*/ 0 h 120000"/>
              <a:gd name="T48" fmla="*/ 120000 w 120000"/>
              <a:gd name="T4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T46" t="T47" r="T48" b="T49"/>
            <a:pathLst>
              <a:path w="120000" h="120000" extrusionOk="0">
                <a:moveTo>
                  <a:pt x="119800" y="114000"/>
                </a:moveTo>
                <a:lnTo>
                  <a:pt x="119800" y="114000"/>
                </a:lnTo>
                <a:cubicBezTo>
                  <a:pt x="119800" y="118344"/>
                  <a:pt x="118405" y="119793"/>
                  <a:pt x="114019" y="119793"/>
                </a:cubicBezTo>
                <a:cubicBezTo>
                  <a:pt x="5581" y="119793"/>
                  <a:pt x="5581" y="119793"/>
                  <a:pt x="5581" y="119793"/>
                </a:cubicBezTo>
                <a:cubicBezTo>
                  <a:pt x="2790" y="119793"/>
                  <a:pt x="0" y="118344"/>
                  <a:pt x="0" y="114000"/>
                </a:cubicBezTo>
                <a:cubicBezTo>
                  <a:pt x="0" y="114000"/>
                  <a:pt x="0" y="93517"/>
                  <a:pt x="15548" y="84827"/>
                </a:cubicBezTo>
                <a:cubicBezTo>
                  <a:pt x="23920" y="80275"/>
                  <a:pt x="21129" y="84827"/>
                  <a:pt x="32491" y="78827"/>
                </a:cubicBezTo>
                <a:cubicBezTo>
                  <a:pt x="43654" y="74482"/>
                  <a:pt x="46445" y="73034"/>
                  <a:pt x="46445" y="73034"/>
                </a:cubicBezTo>
                <a:cubicBezTo>
                  <a:pt x="46445" y="61241"/>
                  <a:pt x="46445" y="61241"/>
                  <a:pt x="46445" y="61241"/>
                </a:cubicBezTo>
                <a:cubicBezTo>
                  <a:pt x="46445" y="61241"/>
                  <a:pt x="42259" y="56896"/>
                  <a:pt x="40863" y="46758"/>
                </a:cubicBezTo>
                <a:cubicBezTo>
                  <a:pt x="38073" y="48206"/>
                  <a:pt x="38073" y="43862"/>
                  <a:pt x="38073" y="40965"/>
                </a:cubicBezTo>
                <a:cubicBezTo>
                  <a:pt x="38073" y="37862"/>
                  <a:pt x="36677" y="30620"/>
                  <a:pt x="39468" y="30620"/>
                </a:cubicBezTo>
                <a:cubicBezTo>
                  <a:pt x="38073" y="26275"/>
                  <a:pt x="38073" y="20482"/>
                  <a:pt x="38073" y="19034"/>
                </a:cubicBezTo>
                <a:cubicBezTo>
                  <a:pt x="39468" y="10137"/>
                  <a:pt x="47840" y="0"/>
                  <a:pt x="60598" y="0"/>
                </a:cubicBezTo>
                <a:cubicBezTo>
                  <a:pt x="74750" y="0"/>
                  <a:pt x="81727" y="10137"/>
                  <a:pt x="81727" y="19034"/>
                </a:cubicBezTo>
                <a:cubicBezTo>
                  <a:pt x="81727" y="20482"/>
                  <a:pt x="81727" y="26275"/>
                  <a:pt x="80332" y="30620"/>
                </a:cubicBezTo>
                <a:cubicBezTo>
                  <a:pt x="84518" y="30620"/>
                  <a:pt x="83122" y="37862"/>
                  <a:pt x="83122" y="40965"/>
                </a:cubicBezTo>
                <a:cubicBezTo>
                  <a:pt x="83122" y="43862"/>
                  <a:pt x="81727" y="48206"/>
                  <a:pt x="78936" y="46758"/>
                </a:cubicBezTo>
                <a:cubicBezTo>
                  <a:pt x="77541" y="56896"/>
                  <a:pt x="73355" y="61241"/>
                  <a:pt x="73355" y="61241"/>
                </a:cubicBezTo>
                <a:cubicBezTo>
                  <a:pt x="73355" y="73034"/>
                  <a:pt x="73355" y="73034"/>
                  <a:pt x="73355" y="73034"/>
                </a:cubicBezTo>
                <a:cubicBezTo>
                  <a:pt x="73355" y="73034"/>
                  <a:pt x="76146" y="74482"/>
                  <a:pt x="87308" y="78827"/>
                </a:cubicBezTo>
                <a:cubicBezTo>
                  <a:pt x="100066" y="84827"/>
                  <a:pt x="95880" y="80275"/>
                  <a:pt x="105647" y="84827"/>
                </a:cubicBezTo>
                <a:cubicBezTo>
                  <a:pt x="119800" y="93517"/>
                  <a:pt x="119800" y="114000"/>
                  <a:pt x="119800" y="114000"/>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10" name="Shape 4844"/>
          <p:cNvSpPr>
            <a:spLocks/>
          </p:cNvSpPr>
          <p:nvPr/>
        </p:nvSpPr>
        <p:spPr bwMode="auto">
          <a:xfrm>
            <a:off x="6597650" y="2728913"/>
            <a:ext cx="280988" cy="261937"/>
          </a:xfrm>
          <a:custGeom>
            <a:avLst/>
            <a:gdLst>
              <a:gd name="T0" fmla="*/ 103877 w 120000"/>
              <a:gd name="T1" fmla="*/ 34128 h 120000"/>
              <a:gd name="T2" fmla="*/ 103877 w 120000"/>
              <a:gd name="T3" fmla="*/ 34128 h 120000"/>
              <a:gd name="T4" fmla="*/ 85102 w 120000"/>
              <a:gd name="T5" fmla="*/ 18495 h 120000"/>
              <a:gd name="T6" fmla="*/ 85102 w 120000"/>
              <a:gd name="T7" fmla="*/ 62091 h 120000"/>
              <a:gd name="T8" fmla="*/ 73673 w 120000"/>
              <a:gd name="T9" fmla="*/ 70018 h 120000"/>
              <a:gd name="T10" fmla="*/ 73673 w 120000"/>
              <a:gd name="T11" fmla="*/ 16954 h 120000"/>
              <a:gd name="T12" fmla="*/ 41836 w 120000"/>
              <a:gd name="T13" fmla="*/ 34128 h 120000"/>
              <a:gd name="T14" fmla="*/ 41836 w 120000"/>
              <a:gd name="T15" fmla="*/ 104146 h 120000"/>
              <a:gd name="T16" fmla="*/ 63469 w 120000"/>
              <a:gd name="T17" fmla="*/ 91816 h 120000"/>
              <a:gd name="T18" fmla="*/ 63469 w 120000"/>
              <a:gd name="T19" fmla="*/ 93357 h 120000"/>
              <a:gd name="T20" fmla="*/ 64897 w 120000"/>
              <a:gd name="T21" fmla="*/ 104146 h 120000"/>
              <a:gd name="T22" fmla="*/ 38979 w 120000"/>
              <a:gd name="T23" fmla="*/ 119779 h 120000"/>
              <a:gd name="T24" fmla="*/ 36122 w 120000"/>
              <a:gd name="T25" fmla="*/ 119779 h 120000"/>
              <a:gd name="T26" fmla="*/ 33265 w 120000"/>
              <a:gd name="T27" fmla="*/ 119779 h 120000"/>
              <a:gd name="T28" fmla="*/ 2857 w 120000"/>
              <a:gd name="T29" fmla="*/ 94899 h 120000"/>
              <a:gd name="T30" fmla="*/ 0 w 120000"/>
              <a:gd name="T31" fmla="*/ 88513 h 120000"/>
              <a:gd name="T32" fmla="*/ 0 w 120000"/>
              <a:gd name="T33" fmla="*/ 6165 h 120000"/>
              <a:gd name="T34" fmla="*/ 5714 w 120000"/>
              <a:gd name="T35" fmla="*/ 0 h 120000"/>
              <a:gd name="T36" fmla="*/ 8775 w 120000"/>
              <a:gd name="T37" fmla="*/ 1541 h 120000"/>
              <a:gd name="T38" fmla="*/ 37551 w 120000"/>
              <a:gd name="T39" fmla="*/ 23339 h 120000"/>
              <a:gd name="T40" fmla="*/ 76530 w 120000"/>
              <a:gd name="T41" fmla="*/ 0 h 120000"/>
              <a:gd name="T42" fmla="*/ 79387 w 120000"/>
              <a:gd name="T43" fmla="*/ 0 h 120000"/>
              <a:gd name="T44" fmla="*/ 82244 w 120000"/>
              <a:gd name="T45" fmla="*/ 1541 h 120000"/>
              <a:gd name="T46" fmla="*/ 112448 w 120000"/>
              <a:gd name="T47" fmla="*/ 26422 h 120000"/>
              <a:gd name="T48" fmla="*/ 115510 w 120000"/>
              <a:gd name="T49" fmla="*/ 31045 h 120000"/>
              <a:gd name="T50" fmla="*/ 115510 w 120000"/>
              <a:gd name="T51" fmla="*/ 70018 h 120000"/>
              <a:gd name="T52" fmla="*/ 103877 w 120000"/>
              <a:gd name="T53" fmla="*/ 62091 h 120000"/>
              <a:gd name="T54" fmla="*/ 103877 w 120000"/>
              <a:gd name="T55" fmla="*/ 34128 h 120000"/>
              <a:gd name="T56" fmla="*/ 30204 w 120000"/>
              <a:gd name="T57" fmla="*/ 34128 h 120000"/>
              <a:gd name="T58" fmla="*/ 30204 w 120000"/>
              <a:gd name="T59" fmla="*/ 34128 h 120000"/>
              <a:gd name="T60" fmla="*/ 11632 w 120000"/>
              <a:gd name="T61" fmla="*/ 18495 h 120000"/>
              <a:gd name="T62" fmla="*/ 11632 w 120000"/>
              <a:gd name="T63" fmla="*/ 85431 h 120000"/>
              <a:gd name="T64" fmla="*/ 30204 w 120000"/>
              <a:gd name="T65" fmla="*/ 101064 h 120000"/>
              <a:gd name="T66" fmla="*/ 30204 w 120000"/>
              <a:gd name="T67" fmla="*/ 34128 h 120000"/>
              <a:gd name="T68" fmla="*/ 93673 w 120000"/>
              <a:gd name="T69" fmla="*/ 66935 h 120000"/>
              <a:gd name="T70" fmla="*/ 93673 w 120000"/>
              <a:gd name="T71" fmla="*/ 66935 h 120000"/>
              <a:gd name="T72" fmla="*/ 119795 w 120000"/>
              <a:gd name="T73" fmla="*/ 93357 h 120000"/>
              <a:gd name="T74" fmla="*/ 93673 w 120000"/>
              <a:gd name="T75" fmla="*/ 119779 h 120000"/>
              <a:gd name="T76" fmla="*/ 69183 w 120000"/>
              <a:gd name="T77" fmla="*/ 93357 h 120000"/>
              <a:gd name="T78" fmla="*/ 93673 w 120000"/>
              <a:gd name="T79" fmla="*/ 66935 h 120000"/>
              <a:gd name="T80" fmla="*/ 82244 w 120000"/>
              <a:gd name="T81" fmla="*/ 97981 h 120000"/>
              <a:gd name="T82" fmla="*/ 82244 w 120000"/>
              <a:gd name="T83" fmla="*/ 97981 h 120000"/>
              <a:gd name="T84" fmla="*/ 80816 w 120000"/>
              <a:gd name="T85" fmla="*/ 101064 h 120000"/>
              <a:gd name="T86" fmla="*/ 86530 w 120000"/>
              <a:gd name="T87" fmla="*/ 107229 h 120000"/>
              <a:gd name="T88" fmla="*/ 90816 w 120000"/>
              <a:gd name="T89" fmla="*/ 105688 h 120000"/>
              <a:gd name="T90" fmla="*/ 93673 w 120000"/>
              <a:gd name="T91" fmla="*/ 102605 h 120000"/>
              <a:gd name="T92" fmla="*/ 98163 w 120000"/>
              <a:gd name="T93" fmla="*/ 105688 h 120000"/>
              <a:gd name="T94" fmla="*/ 102448 w 120000"/>
              <a:gd name="T95" fmla="*/ 107229 h 120000"/>
              <a:gd name="T96" fmla="*/ 108163 w 120000"/>
              <a:gd name="T97" fmla="*/ 101064 h 120000"/>
              <a:gd name="T98" fmla="*/ 105306 w 120000"/>
              <a:gd name="T99" fmla="*/ 97981 h 120000"/>
              <a:gd name="T100" fmla="*/ 102448 w 120000"/>
              <a:gd name="T101" fmla="*/ 93357 h 120000"/>
              <a:gd name="T102" fmla="*/ 105306 w 120000"/>
              <a:gd name="T103" fmla="*/ 88513 h 120000"/>
              <a:gd name="T104" fmla="*/ 108163 w 120000"/>
              <a:gd name="T105" fmla="*/ 85431 h 120000"/>
              <a:gd name="T106" fmla="*/ 102448 w 120000"/>
              <a:gd name="T107" fmla="*/ 79266 h 120000"/>
              <a:gd name="T108" fmla="*/ 98163 w 120000"/>
              <a:gd name="T109" fmla="*/ 80807 h 120000"/>
              <a:gd name="T110" fmla="*/ 93673 w 120000"/>
              <a:gd name="T111" fmla="*/ 83889 h 120000"/>
              <a:gd name="T112" fmla="*/ 90816 w 120000"/>
              <a:gd name="T113" fmla="*/ 80807 h 120000"/>
              <a:gd name="T114" fmla="*/ 86530 w 120000"/>
              <a:gd name="T115" fmla="*/ 79266 h 120000"/>
              <a:gd name="T116" fmla="*/ 80816 w 120000"/>
              <a:gd name="T117" fmla="*/ 85431 h 120000"/>
              <a:gd name="T118" fmla="*/ 82244 w 120000"/>
              <a:gd name="T119" fmla="*/ 88513 h 120000"/>
              <a:gd name="T120" fmla="*/ 86530 w 120000"/>
              <a:gd name="T121" fmla="*/ 93357 h 120000"/>
              <a:gd name="T122" fmla="*/ 82244 w 120000"/>
              <a:gd name="T123" fmla="*/ 97981 h 120000"/>
              <a:gd name="T124" fmla="*/ 0 w 120000"/>
              <a:gd name="T125" fmla="*/ 0 h 120000"/>
              <a:gd name="T126" fmla="*/ 120000 w 120000"/>
              <a:gd name="T12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T124" t="T125" r="T126" b="T127"/>
            <a:pathLst>
              <a:path w="120000" h="120000" extrusionOk="0">
                <a:moveTo>
                  <a:pt x="103877" y="34128"/>
                </a:moveTo>
                <a:lnTo>
                  <a:pt x="103877" y="34128"/>
                </a:lnTo>
                <a:cubicBezTo>
                  <a:pt x="85102" y="18495"/>
                  <a:pt x="85102" y="18495"/>
                  <a:pt x="85102" y="18495"/>
                </a:cubicBezTo>
                <a:cubicBezTo>
                  <a:pt x="85102" y="62091"/>
                  <a:pt x="85102" y="62091"/>
                  <a:pt x="85102" y="62091"/>
                </a:cubicBezTo>
                <a:cubicBezTo>
                  <a:pt x="80816" y="63633"/>
                  <a:pt x="76530" y="65394"/>
                  <a:pt x="73673" y="70018"/>
                </a:cubicBezTo>
                <a:cubicBezTo>
                  <a:pt x="73673" y="16954"/>
                  <a:pt x="73673" y="16954"/>
                  <a:pt x="73673" y="16954"/>
                </a:cubicBezTo>
                <a:cubicBezTo>
                  <a:pt x="41836" y="34128"/>
                  <a:pt x="41836" y="34128"/>
                  <a:pt x="41836" y="34128"/>
                </a:cubicBezTo>
                <a:cubicBezTo>
                  <a:pt x="41836" y="104146"/>
                  <a:pt x="41836" y="104146"/>
                  <a:pt x="41836" y="104146"/>
                </a:cubicBezTo>
                <a:cubicBezTo>
                  <a:pt x="63469" y="91816"/>
                  <a:pt x="63469" y="91816"/>
                  <a:pt x="63469" y="91816"/>
                </a:cubicBezTo>
                <a:lnTo>
                  <a:pt x="63469" y="93357"/>
                </a:lnTo>
                <a:cubicBezTo>
                  <a:pt x="63469" y="96440"/>
                  <a:pt x="63469" y="101064"/>
                  <a:pt x="64897" y="104146"/>
                </a:cubicBezTo>
                <a:cubicBezTo>
                  <a:pt x="38979" y="119779"/>
                  <a:pt x="38979" y="119779"/>
                  <a:pt x="38979" y="119779"/>
                </a:cubicBezTo>
                <a:cubicBezTo>
                  <a:pt x="38979" y="119779"/>
                  <a:pt x="37551" y="119779"/>
                  <a:pt x="36122" y="119779"/>
                </a:cubicBezTo>
                <a:cubicBezTo>
                  <a:pt x="34693" y="119779"/>
                  <a:pt x="34693" y="119779"/>
                  <a:pt x="33265" y="119779"/>
                </a:cubicBezTo>
                <a:cubicBezTo>
                  <a:pt x="2857" y="94899"/>
                  <a:pt x="2857" y="94899"/>
                  <a:pt x="2857" y="94899"/>
                </a:cubicBezTo>
                <a:cubicBezTo>
                  <a:pt x="1428" y="93357"/>
                  <a:pt x="0" y="91816"/>
                  <a:pt x="0" y="88513"/>
                </a:cubicBezTo>
                <a:cubicBezTo>
                  <a:pt x="0" y="6165"/>
                  <a:pt x="0" y="6165"/>
                  <a:pt x="0" y="6165"/>
                </a:cubicBezTo>
                <a:cubicBezTo>
                  <a:pt x="0" y="3082"/>
                  <a:pt x="2857" y="0"/>
                  <a:pt x="5714" y="0"/>
                </a:cubicBezTo>
                <a:cubicBezTo>
                  <a:pt x="7142" y="0"/>
                  <a:pt x="8775" y="0"/>
                  <a:pt x="8775" y="1541"/>
                </a:cubicBezTo>
                <a:cubicBezTo>
                  <a:pt x="37551" y="23339"/>
                  <a:pt x="37551" y="23339"/>
                  <a:pt x="37551" y="23339"/>
                </a:cubicBezTo>
                <a:cubicBezTo>
                  <a:pt x="76530" y="0"/>
                  <a:pt x="76530" y="0"/>
                  <a:pt x="76530" y="0"/>
                </a:cubicBezTo>
                <a:cubicBezTo>
                  <a:pt x="76530" y="0"/>
                  <a:pt x="77959" y="0"/>
                  <a:pt x="79387" y="0"/>
                </a:cubicBezTo>
                <a:cubicBezTo>
                  <a:pt x="80816" y="0"/>
                  <a:pt x="80816" y="0"/>
                  <a:pt x="82244" y="1541"/>
                </a:cubicBezTo>
                <a:cubicBezTo>
                  <a:pt x="112448" y="26422"/>
                  <a:pt x="112448" y="26422"/>
                  <a:pt x="112448" y="26422"/>
                </a:cubicBezTo>
                <a:cubicBezTo>
                  <a:pt x="113877" y="27963"/>
                  <a:pt x="115510" y="29504"/>
                  <a:pt x="115510" y="31045"/>
                </a:cubicBezTo>
                <a:cubicBezTo>
                  <a:pt x="115510" y="70018"/>
                  <a:pt x="115510" y="70018"/>
                  <a:pt x="115510" y="70018"/>
                </a:cubicBezTo>
                <a:cubicBezTo>
                  <a:pt x="112448" y="65394"/>
                  <a:pt x="108163" y="63633"/>
                  <a:pt x="103877" y="62091"/>
                </a:cubicBezTo>
                <a:lnTo>
                  <a:pt x="103877" y="34128"/>
                </a:lnTo>
                <a:close/>
                <a:moveTo>
                  <a:pt x="30204" y="34128"/>
                </a:moveTo>
                <a:lnTo>
                  <a:pt x="30204" y="34128"/>
                </a:lnTo>
                <a:cubicBezTo>
                  <a:pt x="11632" y="18495"/>
                  <a:pt x="11632" y="18495"/>
                  <a:pt x="11632" y="18495"/>
                </a:cubicBezTo>
                <a:cubicBezTo>
                  <a:pt x="11632" y="85431"/>
                  <a:pt x="11632" y="85431"/>
                  <a:pt x="11632" y="85431"/>
                </a:cubicBezTo>
                <a:cubicBezTo>
                  <a:pt x="30204" y="101064"/>
                  <a:pt x="30204" y="101064"/>
                  <a:pt x="30204" y="101064"/>
                </a:cubicBezTo>
                <a:lnTo>
                  <a:pt x="30204" y="34128"/>
                </a:lnTo>
                <a:close/>
                <a:moveTo>
                  <a:pt x="93673" y="66935"/>
                </a:moveTo>
                <a:lnTo>
                  <a:pt x="93673" y="66935"/>
                </a:lnTo>
                <a:cubicBezTo>
                  <a:pt x="108163" y="66935"/>
                  <a:pt x="119795" y="77724"/>
                  <a:pt x="119795" y="93357"/>
                </a:cubicBezTo>
                <a:cubicBezTo>
                  <a:pt x="119795" y="108990"/>
                  <a:pt x="108163" y="119779"/>
                  <a:pt x="93673" y="119779"/>
                </a:cubicBezTo>
                <a:cubicBezTo>
                  <a:pt x="80816" y="119779"/>
                  <a:pt x="69183" y="108990"/>
                  <a:pt x="69183" y="93357"/>
                </a:cubicBezTo>
                <a:cubicBezTo>
                  <a:pt x="69183" y="77724"/>
                  <a:pt x="80816" y="66935"/>
                  <a:pt x="93673" y="66935"/>
                </a:cubicBezTo>
                <a:close/>
                <a:moveTo>
                  <a:pt x="82244" y="97981"/>
                </a:moveTo>
                <a:lnTo>
                  <a:pt x="82244" y="97981"/>
                </a:lnTo>
                <a:cubicBezTo>
                  <a:pt x="80816" y="97981"/>
                  <a:pt x="80816" y="99522"/>
                  <a:pt x="80816" y="101064"/>
                </a:cubicBezTo>
                <a:cubicBezTo>
                  <a:pt x="80816" y="105688"/>
                  <a:pt x="83673" y="107229"/>
                  <a:pt x="86530" y="107229"/>
                </a:cubicBezTo>
                <a:cubicBezTo>
                  <a:pt x="87959" y="107229"/>
                  <a:pt x="89387" y="107229"/>
                  <a:pt x="90816" y="105688"/>
                </a:cubicBezTo>
                <a:cubicBezTo>
                  <a:pt x="93673" y="102605"/>
                  <a:pt x="93673" y="102605"/>
                  <a:pt x="93673" y="102605"/>
                </a:cubicBezTo>
                <a:cubicBezTo>
                  <a:pt x="98163" y="105688"/>
                  <a:pt x="98163" y="105688"/>
                  <a:pt x="98163" y="105688"/>
                </a:cubicBezTo>
                <a:cubicBezTo>
                  <a:pt x="99591" y="107229"/>
                  <a:pt x="101020" y="107229"/>
                  <a:pt x="102448" y="107229"/>
                </a:cubicBezTo>
                <a:cubicBezTo>
                  <a:pt x="105306" y="107229"/>
                  <a:pt x="108163" y="105688"/>
                  <a:pt x="108163" y="101064"/>
                </a:cubicBezTo>
                <a:cubicBezTo>
                  <a:pt x="108163" y="99522"/>
                  <a:pt x="106734" y="97981"/>
                  <a:pt x="105306" y="97981"/>
                </a:cubicBezTo>
                <a:cubicBezTo>
                  <a:pt x="102448" y="93357"/>
                  <a:pt x="102448" y="93357"/>
                  <a:pt x="102448" y="93357"/>
                </a:cubicBezTo>
                <a:cubicBezTo>
                  <a:pt x="105306" y="88513"/>
                  <a:pt x="105306" y="88513"/>
                  <a:pt x="105306" y="88513"/>
                </a:cubicBezTo>
                <a:cubicBezTo>
                  <a:pt x="106734" y="88513"/>
                  <a:pt x="108163" y="86972"/>
                  <a:pt x="108163" y="85431"/>
                </a:cubicBezTo>
                <a:cubicBezTo>
                  <a:pt x="108163" y="80807"/>
                  <a:pt x="105306" y="79266"/>
                  <a:pt x="102448" y="79266"/>
                </a:cubicBezTo>
                <a:cubicBezTo>
                  <a:pt x="101020" y="79266"/>
                  <a:pt x="99591" y="79266"/>
                  <a:pt x="98163" y="80807"/>
                </a:cubicBezTo>
                <a:cubicBezTo>
                  <a:pt x="93673" y="83889"/>
                  <a:pt x="93673" y="83889"/>
                  <a:pt x="93673" y="83889"/>
                </a:cubicBezTo>
                <a:cubicBezTo>
                  <a:pt x="90816" y="80807"/>
                  <a:pt x="90816" y="80807"/>
                  <a:pt x="90816" y="80807"/>
                </a:cubicBezTo>
                <a:cubicBezTo>
                  <a:pt x="89387" y="79266"/>
                  <a:pt x="87959" y="79266"/>
                  <a:pt x="86530" y="79266"/>
                </a:cubicBezTo>
                <a:cubicBezTo>
                  <a:pt x="83673" y="79266"/>
                  <a:pt x="80816" y="80807"/>
                  <a:pt x="80816" y="85431"/>
                </a:cubicBezTo>
                <a:cubicBezTo>
                  <a:pt x="80816" y="86972"/>
                  <a:pt x="80816" y="88513"/>
                  <a:pt x="82244" y="88513"/>
                </a:cubicBezTo>
                <a:cubicBezTo>
                  <a:pt x="86530" y="93357"/>
                  <a:pt x="86530" y="93357"/>
                  <a:pt x="86530" y="93357"/>
                </a:cubicBezTo>
                <a:lnTo>
                  <a:pt x="82244" y="97981"/>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11" name="Shape 4846"/>
          <p:cNvSpPr>
            <a:spLocks/>
          </p:cNvSpPr>
          <p:nvPr/>
        </p:nvSpPr>
        <p:spPr bwMode="auto">
          <a:xfrm>
            <a:off x="5583238" y="2728913"/>
            <a:ext cx="280987" cy="261937"/>
          </a:xfrm>
          <a:custGeom>
            <a:avLst/>
            <a:gdLst>
              <a:gd name="T0" fmla="*/ 104054 w 120000"/>
              <a:gd name="T1" fmla="*/ 34128 h 120000"/>
              <a:gd name="T2" fmla="*/ 104054 w 120000"/>
              <a:gd name="T3" fmla="*/ 34128 h 120000"/>
              <a:gd name="T4" fmla="*/ 85247 w 120000"/>
              <a:gd name="T5" fmla="*/ 18495 h 120000"/>
              <a:gd name="T6" fmla="*/ 85247 w 120000"/>
              <a:gd name="T7" fmla="*/ 62091 h 120000"/>
              <a:gd name="T8" fmla="*/ 73594 w 120000"/>
              <a:gd name="T9" fmla="*/ 70018 h 120000"/>
              <a:gd name="T10" fmla="*/ 73594 w 120000"/>
              <a:gd name="T11" fmla="*/ 16954 h 120000"/>
              <a:gd name="T12" fmla="*/ 43339 w 120000"/>
              <a:gd name="T13" fmla="*/ 34128 h 120000"/>
              <a:gd name="T14" fmla="*/ 43339 w 120000"/>
              <a:gd name="T15" fmla="*/ 104146 h 120000"/>
              <a:gd name="T16" fmla="*/ 63577 w 120000"/>
              <a:gd name="T17" fmla="*/ 91816 h 120000"/>
              <a:gd name="T18" fmla="*/ 63577 w 120000"/>
              <a:gd name="T19" fmla="*/ 93357 h 120000"/>
              <a:gd name="T20" fmla="*/ 66439 w 120000"/>
              <a:gd name="T21" fmla="*/ 104146 h 120000"/>
              <a:gd name="T22" fmla="*/ 40477 w 120000"/>
              <a:gd name="T23" fmla="*/ 119779 h 120000"/>
              <a:gd name="T24" fmla="*/ 37614 w 120000"/>
              <a:gd name="T25" fmla="*/ 119779 h 120000"/>
              <a:gd name="T26" fmla="*/ 33117 w 120000"/>
              <a:gd name="T27" fmla="*/ 119779 h 120000"/>
              <a:gd name="T28" fmla="*/ 2862 w 120000"/>
              <a:gd name="T29" fmla="*/ 94899 h 120000"/>
              <a:gd name="T30" fmla="*/ 0 w 120000"/>
              <a:gd name="T31" fmla="*/ 88513 h 120000"/>
              <a:gd name="T32" fmla="*/ 0 w 120000"/>
              <a:gd name="T33" fmla="*/ 6165 h 120000"/>
              <a:gd name="T34" fmla="*/ 5724 w 120000"/>
              <a:gd name="T35" fmla="*/ 0 h 120000"/>
              <a:gd name="T36" fmla="*/ 10017 w 120000"/>
              <a:gd name="T37" fmla="*/ 1541 h 120000"/>
              <a:gd name="T38" fmla="*/ 37614 w 120000"/>
              <a:gd name="T39" fmla="*/ 23339 h 120000"/>
              <a:gd name="T40" fmla="*/ 76660 w 120000"/>
              <a:gd name="T41" fmla="*/ 0 h 120000"/>
              <a:gd name="T42" fmla="*/ 79522 w 120000"/>
              <a:gd name="T43" fmla="*/ 0 h 120000"/>
              <a:gd name="T44" fmla="*/ 82385 w 120000"/>
              <a:gd name="T45" fmla="*/ 1541 h 120000"/>
              <a:gd name="T46" fmla="*/ 112640 w 120000"/>
              <a:gd name="T47" fmla="*/ 26422 h 120000"/>
              <a:gd name="T48" fmla="*/ 114071 w 120000"/>
              <a:gd name="T49" fmla="*/ 26422 h 120000"/>
              <a:gd name="T50" fmla="*/ 115502 w 120000"/>
              <a:gd name="T51" fmla="*/ 31045 h 120000"/>
              <a:gd name="T52" fmla="*/ 115502 w 120000"/>
              <a:gd name="T53" fmla="*/ 70018 h 120000"/>
              <a:gd name="T54" fmla="*/ 104054 w 120000"/>
              <a:gd name="T55" fmla="*/ 62091 h 120000"/>
              <a:gd name="T56" fmla="*/ 104054 w 120000"/>
              <a:gd name="T57" fmla="*/ 34128 h 120000"/>
              <a:gd name="T58" fmla="*/ 31686 w 120000"/>
              <a:gd name="T59" fmla="*/ 34128 h 120000"/>
              <a:gd name="T60" fmla="*/ 31686 w 120000"/>
              <a:gd name="T61" fmla="*/ 34128 h 120000"/>
              <a:gd name="T62" fmla="*/ 11448 w 120000"/>
              <a:gd name="T63" fmla="*/ 18495 h 120000"/>
              <a:gd name="T64" fmla="*/ 11448 w 120000"/>
              <a:gd name="T65" fmla="*/ 85431 h 120000"/>
              <a:gd name="T66" fmla="*/ 31686 w 120000"/>
              <a:gd name="T67" fmla="*/ 101064 h 120000"/>
              <a:gd name="T68" fmla="*/ 31686 w 120000"/>
              <a:gd name="T69" fmla="*/ 34128 h 120000"/>
              <a:gd name="T70" fmla="*/ 95264 w 120000"/>
              <a:gd name="T71" fmla="*/ 66935 h 120000"/>
              <a:gd name="T72" fmla="*/ 95264 w 120000"/>
              <a:gd name="T73" fmla="*/ 66935 h 120000"/>
              <a:gd name="T74" fmla="*/ 119795 w 120000"/>
              <a:gd name="T75" fmla="*/ 93357 h 120000"/>
              <a:gd name="T76" fmla="*/ 95264 w 120000"/>
              <a:gd name="T77" fmla="*/ 119779 h 120000"/>
              <a:gd name="T78" fmla="*/ 69301 w 120000"/>
              <a:gd name="T79" fmla="*/ 93357 h 120000"/>
              <a:gd name="T80" fmla="*/ 95264 w 120000"/>
              <a:gd name="T81" fmla="*/ 66935 h 120000"/>
              <a:gd name="T82" fmla="*/ 83816 w 120000"/>
              <a:gd name="T83" fmla="*/ 99522 h 120000"/>
              <a:gd name="T84" fmla="*/ 83816 w 120000"/>
              <a:gd name="T85" fmla="*/ 99522 h 120000"/>
              <a:gd name="T86" fmla="*/ 106916 w 120000"/>
              <a:gd name="T87" fmla="*/ 99522 h 120000"/>
              <a:gd name="T88" fmla="*/ 112640 w 120000"/>
              <a:gd name="T89" fmla="*/ 93357 h 120000"/>
              <a:gd name="T90" fmla="*/ 106916 w 120000"/>
              <a:gd name="T91" fmla="*/ 86972 h 120000"/>
              <a:gd name="T92" fmla="*/ 83816 w 120000"/>
              <a:gd name="T93" fmla="*/ 86972 h 120000"/>
              <a:gd name="T94" fmla="*/ 78091 w 120000"/>
              <a:gd name="T95" fmla="*/ 93357 h 120000"/>
              <a:gd name="T96" fmla="*/ 83816 w 120000"/>
              <a:gd name="T97" fmla="*/ 99522 h 120000"/>
              <a:gd name="T98" fmla="*/ 0 w 120000"/>
              <a:gd name="T99" fmla="*/ 0 h 120000"/>
              <a:gd name="T100" fmla="*/ 120000 w 120000"/>
              <a:gd name="T10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T98" t="T99" r="T100" b="T101"/>
            <a:pathLst>
              <a:path w="120000" h="120000" extrusionOk="0">
                <a:moveTo>
                  <a:pt x="104054" y="34128"/>
                </a:moveTo>
                <a:lnTo>
                  <a:pt x="104054" y="34128"/>
                </a:lnTo>
                <a:cubicBezTo>
                  <a:pt x="85247" y="18495"/>
                  <a:pt x="85247" y="18495"/>
                  <a:pt x="85247" y="18495"/>
                </a:cubicBezTo>
                <a:cubicBezTo>
                  <a:pt x="85247" y="62091"/>
                  <a:pt x="85247" y="62091"/>
                  <a:pt x="85247" y="62091"/>
                </a:cubicBezTo>
                <a:cubicBezTo>
                  <a:pt x="80954" y="63633"/>
                  <a:pt x="76660" y="65394"/>
                  <a:pt x="73594" y="70018"/>
                </a:cubicBezTo>
                <a:cubicBezTo>
                  <a:pt x="73594" y="16954"/>
                  <a:pt x="73594" y="16954"/>
                  <a:pt x="73594" y="16954"/>
                </a:cubicBezTo>
                <a:cubicBezTo>
                  <a:pt x="43339" y="34128"/>
                  <a:pt x="43339" y="34128"/>
                  <a:pt x="43339" y="34128"/>
                </a:cubicBezTo>
                <a:cubicBezTo>
                  <a:pt x="43339" y="104146"/>
                  <a:pt x="43339" y="104146"/>
                  <a:pt x="43339" y="104146"/>
                </a:cubicBezTo>
                <a:cubicBezTo>
                  <a:pt x="63577" y="91816"/>
                  <a:pt x="63577" y="91816"/>
                  <a:pt x="63577" y="91816"/>
                </a:cubicBezTo>
                <a:lnTo>
                  <a:pt x="63577" y="93357"/>
                </a:lnTo>
                <a:cubicBezTo>
                  <a:pt x="63577" y="96440"/>
                  <a:pt x="65008" y="101064"/>
                  <a:pt x="66439" y="104146"/>
                </a:cubicBezTo>
                <a:cubicBezTo>
                  <a:pt x="40477" y="119779"/>
                  <a:pt x="40477" y="119779"/>
                  <a:pt x="40477" y="119779"/>
                </a:cubicBezTo>
                <a:cubicBezTo>
                  <a:pt x="39045" y="119779"/>
                  <a:pt x="37614" y="119779"/>
                  <a:pt x="37614" y="119779"/>
                </a:cubicBezTo>
                <a:cubicBezTo>
                  <a:pt x="36183" y="119779"/>
                  <a:pt x="34548" y="119779"/>
                  <a:pt x="33117" y="119779"/>
                </a:cubicBezTo>
                <a:cubicBezTo>
                  <a:pt x="2862" y="94899"/>
                  <a:pt x="2862" y="94899"/>
                  <a:pt x="2862" y="94899"/>
                </a:cubicBezTo>
                <a:cubicBezTo>
                  <a:pt x="1431" y="93357"/>
                  <a:pt x="0" y="91816"/>
                  <a:pt x="0" y="88513"/>
                </a:cubicBezTo>
                <a:cubicBezTo>
                  <a:pt x="0" y="6165"/>
                  <a:pt x="0" y="6165"/>
                  <a:pt x="0" y="6165"/>
                </a:cubicBezTo>
                <a:cubicBezTo>
                  <a:pt x="0" y="3082"/>
                  <a:pt x="2862" y="0"/>
                  <a:pt x="5724" y="0"/>
                </a:cubicBezTo>
                <a:cubicBezTo>
                  <a:pt x="7155" y="0"/>
                  <a:pt x="8586" y="0"/>
                  <a:pt x="10017" y="1541"/>
                </a:cubicBezTo>
                <a:cubicBezTo>
                  <a:pt x="37614" y="23339"/>
                  <a:pt x="37614" y="23339"/>
                  <a:pt x="37614" y="23339"/>
                </a:cubicBezTo>
                <a:cubicBezTo>
                  <a:pt x="76660" y="0"/>
                  <a:pt x="76660" y="0"/>
                  <a:pt x="76660" y="0"/>
                </a:cubicBezTo>
                <a:cubicBezTo>
                  <a:pt x="78091" y="0"/>
                  <a:pt x="78091" y="0"/>
                  <a:pt x="79522" y="0"/>
                </a:cubicBezTo>
                <a:cubicBezTo>
                  <a:pt x="80954" y="0"/>
                  <a:pt x="82385" y="0"/>
                  <a:pt x="82385" y="1541"/>
                </a:cubicBezTo>
                <a:cubicBezTo>
                  <a:pt x="112640" y="26422"/>
                  <a:pt x="112640" y="26422"/>
                  <a:pt x="112640" y="26422"/>
                </a:cubicBezTo>
                <a:cubicBezTo>
                  <a:pt x="114071" y="26422"/>
                  <a:pt x="114071" y="26422"/>
                  <a:pt x="114071" y="26422"/>
                </a:cubicBezTo>
                <a:cubicBezTo>
                  <a:pt x="115502" y="27963"/>
                  <a:pt x="115502" y="29504"/>
                  <a:pt x="115502" y="31045"/>
                </a:cubicBezTo>
                <a:cubicBezTo>
                  <a:pt x="115502" y="70018"/>
                  <a:pt x="115502" y="70018"/>
                  <a:pt x="115502" y="70018"/>
                </a:cubicBezTo>
                <a:cubicBezTo>
                  <a:pt x="112640" y="65394"/>
                  <a:pt x="108347" y="63633"/>
                  <a:pt x="104054" y="62091"/>
                </a:cubicBezTo>
                <a:lnTo>
                  <a:pt x="104054" y="34128"/>
                </a:lnTo>
                <a:close/>
                <a:moveTo>
                  <a:pt x="31686" y="34128"/>
                </a:moveTo>
                <a:lnTo>
                  <a:pt x="31686" y="34128"/>
                </a:lnTo>
                <a:cubicBezTo>
                  <a:pt x="11448" y="18495"/>
                  <a:pt x="11448" y="18495"/>
                  <a:pt x="11448" y="18495"/>
                </a:cubicBezTo>
                <a:cubicBezTo>
                  <a:pt x="11448" y="85431"/>
                  <a:pt x="11448" y="85431"/>
                  <a:pt x="11448" y="85431"/>
                </a:cubicBezTo>
                <a:cubicBezTo>
                  <a:pt x="31686" y="101064"/>
                  <a:pt x="31686" y="101064"/>
                  <a:pt x="31686" y="101064"/>
                </a:cubicBezTo>
                <a:lnTo>
                  <a:pt x="31686" y="34128"/>
                </a:lnTo>
                <a:close/>
                <a:moveTo>
                  <a:pt x="95264" y="66935"/>
                </a:moveTo>
                <a:lnTo>
                  <a:pt x="95264" y="66935"/>
                </a:lnTo>
                <a:cubicBezTo>
                  <a:pt x="108347" y="66935"/>
                  <a:pt x="119795" y="77724"/>
                  <a:pt x="119795" y="93357"/>
                </a:cubicBezTo>
                <a:cubicBezTo>
                  <a:pt x="119795" y="108990"/>
                  <a:pt x="108347" y="119779"/>
                  <a:pt x="95264" y="119779"/>
                </a:cubicBezTo>
                <a:cubicBezTo>
                  <a:pt x="80954" y="119779"/>
                  <a:pt x="69301" y="108990"/>
                  <a:pt x="69301" y="93357"/>
                </a:cubicBezTo>
                <a:cubicBezTo>
                  <a:pt x="69301" y="77724"/>
                  <a:pt x="80954" y="66935"/>
                  <a:pt x="95264" y="66935"/>
                </a:cubicBezTo>
                <a:close/>
                <a:moveTo>
                  <a:pt x="83816" y="99522"/>
                </a:moveTo>
                <a:lnTo>
                  <a:pt x="83816" y="99522"/>
                </a:lnTo>
                <a:cubicBezTo>
                  <a:pt x="106916" y="99522"/>
                  <a:pt x="106916" y="99522"/>
                  <a:pt x="106916" y="99522"/>
                </a:cubicBezTo>
                <a:cubicBezTo>
                  <a:pt x="109778" y="99522"/>
                  <a:pt x="112640" y="96440"/>
                  <a:pt x="112640" y="93357"/>
                </a:cubicBezTo>
                <a:cubicBezTo>
                  <a:pt x="112640" y="90275"/>
                  <a:pt x="109778" y="86972"/>
                  <a:pt x="106916" y="86972"/>
                </a:cubicBezTo>
                <a:cubicBezTo>
                  <a:pt x="83816" y="86972"/>
                  <a:pt x="83816" y="86972"/>
                  <a:pt x="83816" y="86972"/>
                </a:cubicBezTo>
                <a:cubicBezTo>
                  <a:pt x="79522" y="86972"/>
                  <a:pt x="78091" y="90275"/>
                  <a:pt x="78091" y="93357"/>
                </a:cubicBezTo>
                <a:cubicBezTo>
                  <a:pt x="78091" y="96440"/>
                  <a:pt x="79522" y="99522"/>
                  <a:pt x="83816" y="9952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12" name="Shape 4848"/>
          <p:cNvSpPr>
            <a:spLocks/>
          </p:cNvSpPr>
          <p:nvPr/>
        </p:nvSpPr>
        <p:spPr bwMode="auto">
          <a:xfrm>
            <a:off x="4572000" y="2728913"/>
            <a:ext cx="269875" cy="261937"/>
          </a:xfrm>
          <a:custGeom>
            <a:avLst/>
            <a:gdLst>
              <a:gd name="T0" fmla="*/ 119787 w 120000"/>
              <a:gd name="T1" fmla="*/ 113614 h 120000"/>
              <a:gd name="T2" fmla="*/ 119787 w 120000"/>
              <a:gd name="T3" fmla="*/ 113614 h 120000"/>
              <a:gd name="T4" fmla="*/ 113851 w 120000"/>
              <a:gd name="T5" fmla="*/ 119779 h 120000"/>
              <a:gd name="T6" fmla="*/ 109399 w 120000"/>
              <a:gd name="T7" fmla="*/ 119779 h 120000"/>
              <a:gd name="T8" fmla="*/ 80777 w 120000"/>
              <a:gd name="T9" fmla="*/ 96440 h 120000"/>
              <a:gd name="T10" fmla="*/ 40494 w 120000"/>
              <a:gd name="T11" fmla="*/ 119779 h 120000"/>
              <a:gd name="T12" fmla="*/ 37314 w 120000"/>
              <a:gd name="T13" fmla="*/ 119779 h 120000"/>
              <a:gd name="T14" fmla="*/ 34346 w 120000"/>
              <a:gd name="T15" fmla="*/ 119779 h 120000"/>
              <a:gd name="T16" fmla="*/ 1484 w 120000"/>
              <a:gd name="T17" fmla="*/ 94899 h 120000"/>
              <a:gd name="T18" fmla="*/ 0 w 120000"/>
              <a:gd name="T19" fmla="*/ 88513 h 120000"/>
              <a:gd name="T20" fmla="*/ 0 w 120000"/>
              <a:gd name="T21" fmla="*/ 6165 h 120000"/>
              <a:gd name="T22" fmla="*/ 5936 w 120000"/>
              <a:gd name="T23" fmla="*/ 0 h 120000"/>
              <a:gd name="T24" fmla="*/ 8904 w 120000"/>
              <a:gd name="T25" fmla="*/ 1541 h 120000"/>
              <a:gd name="T26" fmla="*/ 37314 w 120000"/>
              <a:gd name="T27" fmla="*/ 23339 h 120000"/>
              <a:gd name="T28" fmla="*/ 79293 w 120000"/>
              <a:gd name="T29" fmla="*/ 0 h 120000"/>
              <a:gd name="T30" fmla="*/ 80777 w 120000"/>
              <a:gd name="T31" fmla="*/ 0 h 120000"/>
              <a:gd name="T32" fmla="*/ 85441 w 120000"/>
              <a:gd name="T33" fmla="*/ 1541 h 120000"/>
              <a:gd name="T34" fmla="*/ 116819 w 120000"/>
              <a:gd name="T35" fmla="*/ 26422 h 120000"/>
              <a:gd name="T36" fmla="*/ 119787 w 120000"/>
              <a:gd name="T37" fmla="*/ 31045 h 120000"/>
              <a:gd name="T38" fmla="*/ 119787 w 120000"/>
              <a:gd name="T39" fmla="*/ 113614 h 120000"/>
              <a:gd name="T40" fmla="*/ 31378 w 120000"/>
              <a:gd name="T41" fmla="*/ 101064 h 120000"/>
              <a:gd name="T42" fmla="*/ 31378 w 120000"/>
              <a:gd name="T43" fmla="*/ 101064 h 120000"/>
              <a:gd name="T44" fmla="*/ 31378 w 120000"/>
              <a:gd name="T45" fmla="*/ 34128 h 120000"/>
              <a:gd name="T46" fmla="*/ 11872 w 120000"/>
              <a:gd name="T47" fmla="*/ 18495 h 120000"/>
              <a:gd name="T48" fmla="*/ 11872 w 120000"/>
              <a:gd name="T49" fmla="*/ 85431 h 120000"/>
              <a:gd name="T50" fmla="*/ 31378 w 120000"/>
              <a:gd name="T51" fmla="*/ 101064 h 120000"/>
              <a:gd name="T52" fmla="*/ 74840 w 120000"/>
              <a:gd name="T53" fmla="*/ 16954 h 120000"/>
              <a:gd name="T54" fmla="*/ 74840 w 120000"/>
              <a:gd name="T55" fmla="*/ 16954 h 120000"/>
              <a:gd name="T56" fmla="*/ 43462 w 120000"/>
              <a:gd name="T57" fmla="*/ 34128 h 120000"/>
              <a:gd name="T58" fmla="*/ 43462 w 120000"/>
              <a:gd name="T59" fmla="*/ 104146 h 120000"/>
              <a:gd name="T60" fmla="*/ 74840 w 120000"/>
              <a:gd name="T61" fmla="*/ 85431 h 120000"/>
              <a:gd name="T62" fmla="*/ 74840 w 120000"/>
              <a:gd name="T63" fmla="*/ 16954 h 120000"/>
              <a:gd name="T64" fmla="*/ 107915 w 120000"/>
              <a:gd name="T65" fmla="*/ 34128 h 120000"/>
              <a:gd name="T66" fmla="*/ 107915 w 120000"/>
              <a:gd name="T67" fmla="*/ 34128 h 120000"/>
              <a:gd name="T68" fmla="*/ 86925 w 120000"/>
              <a:gd name="T69" fmla="*/ 18495 h 120000"/>
              <a:gd name="T70" fmla="*/ 86925 w 120000"/>
              <a:gd name="T71" fmla="*/ 85431 h 120000"/>
              <a:gd name="T72" fmla="*/ 107915 w 120000"/>
              <a:gd name="T73" fmla="*/ 101064 h 120000"/>
              <a:gd name="T74" fmla="*/ 107915 w 120000"/>
              <a:gd name="T75" fmla="*/ 34128 h 120000"/>
              <a:gd name="T76" fmla="*/ 0 w 120000"/>
              <a:gd name="T77" fmla="*/ 0 h 120000"/>
              <a:gd name="T78" fmla="*/ 120000 w 120000"/>
              <a:gd name="T7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T76" t="T77" r="T78" b="T79"/>
            <a:pathLst>
              <a:path w="120000" h="120000" extrusionOk="0">
                <a:moveTo>
                  <a:pt x="119787" y="113614"/>
                </a:moveTo>
                <a:lnTo>
                  <a:pt x="119787" y="113614"/>
                </a:lnTo>
                <a:cubicBezTo>
                  <a:pt x="119787" y="118238"/>
                  <a:pt x="116819" y="119779"/>
                  <a:pt x="113851" y="119779"/>
                </a:cubicBezTo>
                <a:cubicBezTo>
                  <a:pt x="112367" y="119779"/>
                  <a:pt x="110883" y="119779"/>
                  <a:pt x="109399" y="119779"/>
                </a:cubicBezTo>
                <a:cubicBezTo>
                  <a:pt x="80777" y="96440"/>
                  <a:pt x="80777" y="96440"/>
                  <a:pt x="80777" y="96440"/>
                </a:cubicBezTo>
                <a:cubicBezTo>
                  <a:pt x="40494" y="119779"/>
                  <a:pt x="40494" y="119779"/>
                  <a:pt x="40494" y="119779"/>
                </a:cubicBezTo>
                <a:cubicBezTo>
                  <a:pt x="38798" y="119779"/>
                  <a:pt x="38798" y="119779"/>
                  <a:pt x="37314" y="119779"/>
                </a:cubicBezTo>
                <a:cubicBezTo>
                  <a:pt x="35830" y="119779"/>
                  <a:pt x="34346" y="119779"/>
                  <a:pt x="34346" y="119779"/>
                </a:cubicBezTo>
                <a:cubicBezTo>
                  <a:pt x="1484" y="94899"/>
                  <a:pt x="1484" y="94899"/>
                  <a:pt x="1484" y="94899"/>
                </a:cubicBezTo>
                <a:cubicBezTo>
                  <a:pt x="0" y="93357"/>
                  <a:pt x="0" y="91816"/>
                  <a:pt x="0" y="88513"/>
                </a:cubicBezTo>
                <a:cubicBezTo>
                  <a:pt x="0" y="6165"/>
                  <a:pt x="0" y="6165"/>
                  <a:pt x="0" y="6165"/>
                </a:cubicBezTo>
                <a:cubicBezTo>
                  <a:pt x="0" y="3082"/>
                  <a:pt x="1484" y="0"/>
                  <a:pt x="5936" y="0"/>
                </a:cubicBezTo>
                <a:cubicBezTo>
                  <a:pt x="7420" y="0"/>
                  <a:pt x="7420" y="0"/>
                  <a:pt x="8904" y="1541"/>
                </a:cubicBezTo>
                <a:cubicBezTo>
                  <a:pt x="37314" y="23339"/>
                  <a:pt x="37314" y="23339"/>
                  <a:pt x="37314" y="23339"/>
                </a:cubicBezTo>
                <a:cubicBezTo>
                  <a:pt x="79293" y="0"/>
                  <a:pt x="79293" y="0"/>
                  <a:pt x="79293" y="0"/>
                </a:cubicBezTo>
                <a:lnTo>
                  <a:pt x="80777" y="0"/>
                </a:lnTo>
                <a:cubicBezTo>
                  <a:pt x="82473" y="0"/>
                  <a:pt x="83957" y="0"/>
                  <a:pt x="85441" y="1541"/>
                </a:cubicBezTo>
                <a:cubicBezTo>
                  <a:pt x="116819" y="26422"/>
                  <a:pt x="116819" y="26422"/>
                  <a:pt x="116819" y="26422"/>
                </a:cubicBezTo>
                <a:cubicBezTo>
                  <a:pt x="118303" y="27963"/>
                  <a:pt x="119787" y="29504"/>
                  <a:pt x="119787" y="31045"/>
                </a:cubicBezTo>
                <a:lnTo>
                  <a:pt x="119787" y="113614"/>
                </a:lnTo>
                <a:close/>
                <a:moveTo>
                  <a:pt x="31378" y="101064"/>
                </a:moveTo>
                <a:lnTo>
                  <a:pt x="31378" y="101064"/>
                </a:lnTo>
                <a:cubicBezTo>
                  <a:pt x="31378" y="34128"/>
                  <a:pt x="31378" y="34128"/>
                  <a:pt x="31378" y="34128"/>
                </a:cubicBezTo>
                <a:cubicBezTo>
                  <a:pt x="11872" y="18495"/>
                  <a:pt x="11872" y="18495"/>
                  <a:pt x="11872" y="18495"/>
                </a:cubicBezTo>
                <a:cubicBezTo>
                  <a:pt x="11872" y="85431"/>
                  <a:pt x="11872" y="85431"/>
                  <a:pt x="11872" y="85431"/>
                </a:cubicBezTo>
                <a:lnTo>
                  <a:pt x="31378" y="101064"/>
                </a:lnTo>
                <a:close/>
                <a:moveTo>
                  <a:pt x="74840" y="16954"/>
                </a:moveTo>
                <a:lnTo>
                  <a:pt x="74840" y="16954"/>
                </a:lnTo>
                <a:cubicBezTo>
                  <a:pt x="43462" y="34128"/>
                  <a:pt x="43462" y="34128"/>
                  <a:pt x="43462" y="34128"/>
                </a:cubicBezTo>
                <a:cubicBezTo>
                  <a:pt x="43462" y="104146"/>
                  <a:pt x="43462" y="104146"/>
                  <a:pt x="43462" y="104146"/>
                </a:cubicBezTo>
                <a:cubicBezTo>
                  <a:pt x="74840" y="85431"/>
                  <a:pt x="74840" y="85431"/>
                  <a:pt x="74840" y="85431"/>
                </a:cubicBezTo>
                <a:lnTo>
                  <a:pt x="74840" y="16954"/>
                </a:lnTo>
                <a:close/>
                <a:moveTo>
                  <a:pt x="107915" y="34128"/>
                </a:moveTo>
                <a:lnTo>
                  <a:pt x="107915" y="34128"/>
                </a:lnTo>
                <a:cubicBezTo>
                  <a:pt x="86925" y="18495"/>
                  <a:pt x="86925" y="18495"/>
                  <a:pt x="86925" y="18495"/>
                </a:cubicBezTo>
                <a:cubicBezTo>
                  <a:pt x="86925" y="85431"/>
                  <a:pt x="86925" y="85431"/>
                  <a:pt x="86925" y="85431"/>
                </a:cubicBezTo>
                <a:cubicBezTo>
                  <a:pt x="107915" y="101064"/>
                  <a:pt x="107915" y="101064"/>
                  <a:pt x="107915" y="101064"/>
                </a:cubicBezTo>
                <a:lnTo>
                  <a:pt x="107915" y="34128"/>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13" name="Shape 4850"/>
          <p:cNvSpPr>
            <a:spLocks/>
          </p:cNvSpPr>
          <p:nvPr/>
        </p:nvSpPr>
        <p:spPr bwMode="auto">
          <a:xfrm>
            <a:off x="3575050" y="2741613"/>
            <a:ext cx="236538" cy="234950"/>
          </a:xfrm>
          <a:custGeom>
            <a:avLst/>
            <a:gdLst>
              <a:gd name="T0" fmla="*/ 112741 w 120000"/>
              <a:gd name="T1" fmla="*/ 67730 h 120000"/>
              <a:gd name="T2" fmla="*/ 100887 w 120000"/>
              <a:gd name="T3" fmla="*/ 60613 h 120000"/>
              <a:gd name="T4" fmla="*/ 112741 w 120000"/>
              <a:gd name="T5" fmla="*/ 53742 h 120000"/>
              <a:gd name="T6" fmla="*/ 112741 w 120000"/>
              <a:gd name="T7" fmla="*/ 67730 h 120000"/>
              <a:gd name="T8" fmla="*/ 102580 w 120000"/>
              <a:gd name="T9" fmla="*/ 26012 h 120000"/>
              <a:gd name="T10" fmla="*/ 94112 w 120000"/>
              <a:gd name="T11" fmla="*/ 32883 h 120000"/>
              <a:gd name="T12" fmla="*/ 88790 w 120000"/>
              <a:gd name="T13" fmla="*/ 20858 h 120000"/>
              <a:gd name="T14" fmla="*/ 99193 w 120000"/>
              <a:gd name="T15" fmla="*/ 13742 h 120000"/>
              <a:gd name="T16" fmla="*/ 102580 w 120000"/>
              <a:gd name="T17" fmla="*/ 26012 h 120000"/>
              <a:gd name="T18" fmla="*/ 59758 w 120000"/>
              <a:gd name="T19" fmla="*/ 88343 h 120000"/>
              <a:gd name="T20" fmla="*/ 34112 w 120000"/>
              <a:gd name="T21" fmla="*/ 67730 h 120000"/>
              <a:gd name="T22" fmla="*/ 59758 w 120000"/>
              <a:gd name="T23" fmla="*/ 32883 h 120000"/>
              <a:gd name="T24" fmla="*/ 59758 w 120000"/>
              <a:gd name="T25" fmla="*/ 88343 h 120000"/>
              <a:gd name="T26" fmla="*/ 59758 w 120000"/>
              <a:gd name="T27" fmla="*/ 46871 h 120000"/>
              <a:gd name="T28" fmla="*/ 59758 w 120000"/>
              <a:gd name="T29" fmla="*/ 74601 h 120000"/>
              <a:gd name="T30" fmla="*/ 59758 w 120000"/>
              <a:gd name="T31" fmla="*/ 46871 h 120000"/>
              <a:gd name="T32" fmla="*/ 59758 w 120000"/>
              <a:gd name="T33" fmla="*/ 19141 h 120000"/>
              <a:gd name="T34" fmla="*/ 52983 w 120000"/>
              <a:gd name="T35" fmla="*/ 6871 h 120000"/>
              <a:gd name="T36" fmla="*/ 66774 w 120000"/>
              <a:gd name="T37" fmla="*/ 6871 h 120000"/>
              <a:gd name="T38" fmla="*/ 59758 w 120000"/>
              <a:gd name="T39" fmla="*/ 19141 h 120000"/>
              <a:gd name="T40" fmla="*/ 25645 w 120000"/>
              <a:gd name="T41" fmla="*/ 32883 h 120000"/>
              <a:gd name="T42" fmla="*/ 17177 w 120000"/>
              <a:gd name="T43" fmla="*/ 26012 h 120000"/>
              <a:gd name="T44" fmla="*/ 20564 w 120000"/>
              <a:gd name="T45" fmla="*/ 13742 h 120000"/>
              <a:gd name="T46" fmla="*/ 30725 w 120000"/>
              <a:gd name="T47" fmla="*/ 20858 h 120000"/>
              <a:gd name="T48" fmla="*/ 25645 w 120000"/>
              <a:gd name="T49" fmla="*/ 32883 h 120000"/>
              <a:gd name="T50" fmla="*/ 18870 w 120000"/>
              <a:gd name="T51" fmla="*/ 60613 h 120000"/>
              <a:gd name="T52" fmla="*/ 6774 w 120000"/>
              <a:gd name="T53" fmla="*/ 67730 h 120000"/>
              <a:gd name="T54" fmla="*/ 6774 w 120000"/>
              <a:gd name="T55" fmla="*/ 53742 h 120000"/>
              <a:gd name="T56" fmla="*/ 18870 w 120000"/>
              <a:gd name="T57" fmla="*/ 60613 h 120000"/>
              <a:gd name="T58" fmla="*/ 20564 w 120000"/>
              <a:gd name="T59" fmla="*/ 90061 h 120000"/>
              <a:gd name="T60" fmla="*/ 32419 w 120000"/>
              <a:gd name="T61" fmla="*/ 95460 h 120000"/>
              <a:gd name="T62" fmla="*/ 25645 w 120000"/>
              <a:gd name="T63" fmla="*/ 104049 h 120000"/>
              <a:gd name="T64" fmla="*/ 13548 w 120000"/>
              <a:gd name="T65" fmla="*/ 98895 h 120000"/>
              <a:gd name="T66" fmla="*/ 20564 w 120000"/>
              <a:gd name="T67" fmla="*/ 90061 h 120000"/>
              <a:gd name="T68" fmla="*/ 59758 w 120000"/>
              <a:gd name="T69" fmla="*/ 102331 h 120000"/>
              <a:gd name="T70" fmla="*/ 66774 w 120000"/>
              <a:gd name="T71" fmla="*/ 112638 h 120000"/>
              <a:gd name="T72" fmla="*/ 52983 w 120000"/>
              <a:gd name="T73" fmla="*/ 112638 h 120000"/>
              <a:gd name="T74" fmla="*/ 59758 w 120000"/>
              <a:gd name="T75" fmla="*/ 102331 h 120000"/>
              <a:gd name="T76" fmla="*/ 94112 w 120000"/>
              <a:gd name="T77" fmla="*/ 88343 h 120000"/>
              <a:gd name="T78" fmla="*/ 102580 w 120000"/>
              <a:gd name="T79" fmla="*/ 95460 h 120000"/>
              <a:gd name="T80" fmla="*/ 99193 w 120000"/>
              <a:gd name="T81" fmla="*/ 105766 h 120000"/>
              <a:gd name="T82" fmla="*/ 88790 w 120000"/>
              <a:gd name="T83" fmla="*/ 98895 h 120000"/>
              <a:gd name="T84" fmla="*/ 94112 w 120000"/>
              <a:gd name="T85" fmla="*/ 88343 h 120000"/>
              <a:gd name="T86" fmla="*/ 0 w 120000"/>
              <a:gd name="T87" fmla="*/ 0 h 120000"/>
              <a:gd name="T88" fmla="*/ 120000 w 120000"/>
              <a:gd name="T8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T86" t="T87" r="T88" b="T89"/>
            <a:pathLst>
              <a:path w="120000" h="120000" extrusionOk="0">
                <a:moveTo>
                  <a:pt x="112741" y="67730"/>
                </a:moveTo>
                <a:lnTo>
                  <a:pt x="112741" y="67730"/>
                </a:lnTo>
                <a:cubicBezTo>
                  <a:pt x="107661" y="67730"/>
                  <a:pt x="107661" y="67730"/>
                  <a:pt x="107661" y="67730"/>
                </a:cubicBezTo>
                <a:cubicBezTo>
                  <a:pt x="104274" y="67730"/>
                  <a:pt x="100887" y="64049"/>
                  <a:pt x="100887" y="60613"/>
                </a:cubicBezTo>
                <a:cubicBezTo>
                  <a:pt x="100887" y="55460"/>
                  <a:pt x="104274" y="53742"/>
                  <a:pt x="107661" y="53742"/>
                </a:cubicBezTo>
                <a:cubicBezTo>
                  <a:pt x="112741" y="53742"/>
                  <a:pt x="112741" y="53742"/>
                  <a:pt x="112741" y="53742"/>
                </a:cubicBezTo>
                <a:cubicBezTo>
                  <a:pt x="116129" y="53742"/>
                  <a:pt x="119758" y="55460"/>
                  <a:pt x="119758" y="60613"/>
                </a:cubicBezTo>
                <a:cubicBezTo>
                  <a:pt x="119758" y="64049"/>
                  <a:pt x="116129" y="67730"/>
                  <a:pt x="112741" y="67730"/>
                </a:cubicBezTo>
                <a:close/>
                <a:moveTo>
                  <a:pt x="102580" y="26012"/>
                </a:moveTo>
                <a:lnTo>
                  <a:pt x="102580" y="26012"/>
                </a:lnTo>
                <a:cubicBezTo>
                  <a:pt x="99193" y="29447"/>
                  <a:pt x="99193" y="29447"/>
                  <a:pt x="99193" y="29447"/>
                </a:cubicBezTo>
                <a:cubicBezTo>
                  <a:pt x="97500" y="31165"/>
                  <a:pt x="95806" y="32883"/>
                  <a:pt x="94112" y="32883"/>
                </a:cubicBezTo>
                <a:cubicBezTo>
                  <a:pt x="90725" y="32883"/>
                  <a:pt x="87096" y="29447"/>
                  <a:pt x="87096" y="26012"/>
                </a:cubicBezTo>
                <a:cubicBezTo>
                  <a:pt x="87096" y="24294"/>
                  <a:pt x="87096" y="22576"/>
                  <a:pt x="88790" y="20858"/>
                </a:cubicBezTo>
                <a:cubicBezTo>
                  <a:pt x="94112" y="15460"/>
                  <a:pt x="94112" y="15460"/>
                  <a:pt x="94112" y="15460"/>
                </a:cubicBezTo>
                <a:cubicBezTo>
                  <a:pt x="95806" y="13742"/>
                  <a:pt x="97500" y="13742"/>
                  <a:pt x="99193" y="13742"/>
                </a:cubicBezTo>
                <a:cubicBezTo>
                  <a:pt x="102580" y="13742"/>
                  <a:pt x="105967" y="17423"/>
                  <a:pt x="105967" y="20858"/>
                </a:cubicBezTo>
                <a:cubicBezTo>
                  <a:pt x="105967" y="22576"/>
                  <a:pt x="104274" y="24294"/>
                  <a:pt x="102580" y="26012"/>
                </a:cubicBezTo>
                <a:close/>
                <a:moveTo>
                  <a:pt x="59758" y="88343"/>
                </a:moveTo>
                <a:lnTo>
                  <a:pt x="59758" y="88343"/>
                </a:lnTo>
                <a:cubicBezTo>
                  <a:pt x="49596" y="88343"/>
                  <a:pt x="40887" y="81472"/>
                  <a:pt x="35806" y="74601"/>
                </a:cubicBezTo>
                <a:cubicBezTo>
                  <a:pt x="34112" y="67730"/>
                  <a:pt x="34112" y="67730"/>
                  <a:pt x="34112" y="67730"/>
                </a:cubicBezTo>
                <a:cubicBezTo>
                  <a:pt x="32419" y="64049"/>
                  <a:pt x="32419" y="62331"/>
                  <a:pt x="32419" y="60613"/>
                </a:cubicBezTo>
                <a:cubicBezTo>
                  <a:pt x="32419" y="45153"/>
                  <a:pt x="44516" y="32883"/>
                  <a:pt x="59758" y="32883"/>
                </a:cubicBezTo>
                <a:cubicBezTo>
                  <a:pt x="75241" y="32883"/>
                  <a:pt x="87096" y="45153"/>
                  <a:pt x="87096" y="60613"/>
                </a:cubicBezTo>
                <a:cubicBezTo>
                  <a:pt x="87096" y="76319"/>
                  <a:pt x="75241" y="88343"/>
                  <a:pt x="59758" y="88343"/>
                </a:cubicBezTo>
                <a:close/>
                <a:moveTo>
                  <a:pt x="59758" y="46871"/>
                </a:moveTo>
                <a:lnTo>
                  <a:pt x="59758" y="46871"/>
                </a:lnTo>
                <a:cubicBezTo>
                  <a:pt x="52983" y="46871"/>
                  <a:pt x="46209" y="52024"/>
                  <a:pt x="46209" y="60613"/>
                </a:cubicBezTo>
                <a:cubicBezTo>
                  <a:pt x="46209" y="67730"/>
                  <a:pt x="52983" y="74601"/>
                  <a:pt x="59758" y="74601"/>
                </a:cubicBezTo>
                <a:cubicBezTo>
                  <a:pt x="66774" y="74601"/>
                  <a:pt x="73548" y="67730"/>
                  <a:pt x="73548" y="60613"/>
                </a:cubicBezTo>
                <a:cubicBezTo>
                  <a:pt x="73548" y="52024"/>
                  <a:pt x="66774" y="46871"/>
                  <a:pt x="59758" y="46871"/>
                </a:cubicBezTo>
                <a:close/>
                <a:moveTo>
                  <a:pt x="59758" y="19141"/>
                </a:moveTo>
                <a:lnTo>
                  <a:pt x="59758" y="19141"/>
                </a:lnTo>
                <a:cubicBezTo>
                  <a:pt x="56370" y="19141"/>
                  <a:pt x="52983" y="15460"/>
                  <a:pt x="52983" y="12024"/>
                </a:cubicBezTo>
                <a:cubicBezTo>
                  <a:pt x="52983" y="6871"/>
                  <a:pt x="52983" y="6871"/>
                  <a:pt x="52983" y="6871"/>
                </a:cubicBezTo>
                <a:cubicBezTo>
                  <a:pt x="52983" y="3435"/>
                  <a:pt x="56370" y="0"/>
                  <a:pt x="59758" y="0"/>
                </a:cubicBezTo>
                <a:cubicBezTo>
                  <a:pt x="63145" y="0"/>
                  <a:pt x="66774" y="3435"/>
                  <a:pt x="66774" y="6871"/>
                </a:cubicBezTo>
                <a:cubicBezTo>
                  <a:pt x="66774" y="12024"/>
                  <a:pt x="66774" y="12024"/>
                  <a:pt x="66774" y="12024"/>
                </a:cubicBezTo>
                <a:cubicBezTo>
                  <a:pt x="66774" y="15460"/>
                  <a:pt x="63145" y="19141"/>
                  <a:pt x="59758" y="19141"/>
                </a:cubicBezTo>
                <a:close/>
                <a:moveTo>
                  <a:pt x="25645" y="32883"/>
                </a:moveTo>
                <a:lnTo>
                  <a:pt x="25645" y="32883"/>
                </a:lnTo>
                <a:cubicBezTo>
                  <a:pt x="23951" y="32883"/>
                  <a:pt x="22258" y="31165"/>
                  <a:pt x="20564" y="29447"/>
                </a:cubicBezTo>
                <a:cubicBezTo>
                  <a:pt x="17177" y="26012"/>
                  <a:pt x="17177" y="26012"/>
                  <a:pt x="17177" y="26012"/>
                </a:cubicBezTo>
                <a:cubicBezTo>
                  <a:pt x="15483" y="24294"/>
                  <a:pt x="13548" y="22576"/>
                  <a:pt x="13548" y="20858"/>
                </a:cubicBezTo>
                <a:cubicBezTo>
                  <a:pt x="13548" y="17423"/>
                  <a:pt x="17177" y="13742"/>
                  <a:pt x="20564" y="13742"/>
                </a:cubicBezTo>
                <a:cubicBezTo>
                  <a:pt x="22258" y="13742"/>
                  <a:pt x="23951" y="13742"/>
                  <a:pt x="25645" y="15460"/>
                </a:cubicBezTo>
                <a:cubicBezTo>
                  <a:pt x="30725" y="20858"/>
                  <a:pt x="30725" y="20858"/>
                  <a:pt x="30725" y="20858"/>
                </a:cubicBezTo>
                <a:cubicBezTo>
                  <a:pt x="32419" y="22576"/>
                  <a:pt x="32419" y="24294"/>
                  <a:pt x="32419" y="26012"/>
                </a:cubicBezTo>
                <a:cubicBezTo>
                  <a:pt x="32419" y="29447"/>
                  <a:pt x="29032" y="32883"/>
                  <a:pt x="25645" y="32883"/>
                </a:cubicBezTo>
                <a:close/>
                <a:moveTo>
                  <a:pt x="18870" y="60613"/>
                </a:moveTo>
                <a:lnTo>
                  <a:pt x="18870" y="60613"/>
                </a:lnTo>
                <a:cubicBezTo>
                  <a:pt x="18870" y="64049"/>
                  <a:pt x="15483" y="67730"/>
                  <a:pt x="11854" y="67730"/>
                </a:cubicBezTo>
                <a:cubicBezTo>
                  <a:pt x="6774" y="67730"/>
                  <a:pt x="6774" y="67730"/>
                  <a:pt x="6774" y="67730"/>
                </a:cubicBezTo>
                <a:cubicBezTo>
                  <a:pt x="3387" y="67730"/>
                  <a:pt x="0" y="64049"/>
                  <a:pt x="0" y="60613"/>
                </a:cubicBezTo>
                <a:cubicBezTo>
                  <a:pt x="0" y="55460"/>
                  <a:pt x="3387" y="53742"/>
                  <a:pt x="6774" y="53742"/>
                </a:cubicBezTo>
                <a:cubicBezTo>
                  <a:pt x="11854" y="53742"/>
                  <a:pt x="11854" y="53742"/>
                  <a:pt x="11854" y="53742"/>
                </a:cubicBezTo>
                <a:cubicBezTo>
                  <a:pt x="15483" y="53742"/>
                  <a:pt x="18870" y="55460"/>
                  <a:pt x="18870" y="60613"/>
                </a:cubicBezTo>
                <a:close/>
                <a:moveTo>
                  <a:pt x="20564" y="90061"/>
                </a:moveTo>
                <a:lnTo>
                  <a:pt x="20564" y="90061"/>
                </a:lnTo>
                <a:cubicBezTo>
                  <a:pt x="22258" y="88343"/>
                  <a:pt x="23951" y="88343"/>
                  <a:pt x="25645" y="88343"/>
                </a:cubicBezTo>
                <a:cubicBezTo>
                  <a:pt x="29032" y="88343"/>
                  <a:pt x="32419" y="90061"/>
                  <a:pt x="32419" y="95460"/>
                </a:cubicBezTo>
                <a:cubicBezTo>
                  <a:pt x="32419" y="97177"/>
                  <a:pt x="32419" y="98895"/>
                  <a:pt x="30725" y="98895"/>
                </a:cubicBezTo>
                <a:cubicBezTo>
                  <a:pt x="25645" y="104049"/>
                  <a:pt x="25645" y="104049"/>
                  <a:pt x="25645" y="104049"/>
                </a:cubicBezTo>
                <a:cubicBezTo>
                  <a:pt x="23951" y="105766"/>
                  <a:pt x="22258" y="105766"/>
                  <a:pt x="20564" y="105766"/>
                </a:cubicBezTo>
                <a:cubicBezTo>
                  <a:pt x="17177" y="105766"/>
                  <a:pt x="13548" y="104049"/>
                  <a:pt x="13548" y="98895"/>
                </a:cubicBezTo>
                <a:cubicBezTo>
                  <a:pt x="13548" y="97177"/>
                  <a:pt x="15483" y="95460"/>
                  <a:pt x="17177" y="95460"/>
                </a:cubicBezTo>
                <a:lnTo>
                  <a:pt x="20564" y="90061"/>
                </a:lnTo>
                <a:close/>
                <a:moveTo>
                  <a:pt x="59758" y="102331"/>
                </a:moveTo>
                <a:lnTo>
                  <a:pt x="59758" y="102331"/>
                </a:lnTo>
                <a:cubicBezTo>
                  <a:pt x="63145" y="102331"/>
                  <a:pt x="66774" y="104049"/>
                  <a:pt x="66774" y="109202"/>
                </a:cubicBezTo>
                <a:cubicBezTo>
                  <a:pt x="66774" y="112638"/>
                  <a:pt x="66774" y="112638"/>
                  <a:pt x="66774" y="112638"/>
                </a:cubicBezTo>
                <a:cubicBezTo>
                  <a:pt x="66774" y="118036"/>
                  <a:pt x="63145" y="119754"/>
                  <a:pt x="59758" y="119754"/>
                </a:cubicBezTo>
                <a:cubicBezTo>
                  <a:pt x="56370" y="119754"/>
                  <a:pt x="52983" y="118036"/>
                  <a:pt x="52983" y="112638"/>
                </a:cubicBezTo>
                <a:cubicBezTo>
                  <a:pt x="52983" y="109202"/>
                  <a:pt x="52983" y="109202"/>
                  <a:pt x="52983" y="109202"/>
                </a:cubicBezTo>
                <a:cubicBezTo>
                  <a:pt x="52983" y="104049"/>
                  <a:pt x="56370" y="102331"/>
                  <a:pt x="59758" y="102331"/>
                </a:cubicBezTo>
                <a:close/>
                <a:moveTo>
                  <a:pt x="94112" y="88343"/>
                </a:moveTo>
                <a:lnTo>
                  <a:pt x="94112" y="88343"/>
                </a:lnTo>
                <a:cubicBezTo>
                  <a:pt x="95806" y="88343"/>
                  <a:pt x="97500" y="88343"/>
                  <a:pt x="99193" y="90061"/>
                </a:cubicBezTo>
                <a:cubicBezTo>
                  <a:pt x="102580" y="95460"/>
                  <a:pt x="102580" y="95460"/>
                  <a:pt x="102580" y="95460"/>
                </a:cubicBezTo>
                <a:cubicBezTo>
                  <a:pt x="104274" y="95460"/>
                  <a:pt x="105967" y="97177"/>
                  <a:pt x="105967" y="98895"/>
                </a:cubicBezTo>
                <a:cubicBezTo>
                  <a:pt x="105967" y="104049"/>
                  <a:pt x="102580" y="105766"/>
                  <a:pt x="99193" y="105766"/>
                </a:cubicBezTo>
                <a:cubicBezTo>
                  <a:pt x="97500" y="105766"/>
                  <a:pt x="95806" y="105766"/>
                  <a:pt x="94112" y="104049"/>
                </a:cubicBezTo>
                <a:cubicBezTo>
                  <a:pt x="88790" y="98895"/>
                  <a:pt x="88790" y="98895"/>
                  <a:pt x="88790" y="98895"/>
                </a:cubicBezTo>
                <a:cubicBezTo>
                  <a:pt x="87096" y="98895"/>
                  <a:pt x="87096" y="97177"/>
                  <a:pt x="87096" y="95460"/>
                </a:cubicBezTo>
                <a:cubicBezTo>
                  <a:pt x="87096" y="90061"/>
                  <a:pt x="90725" y="88343"/>
                  <a:pt x="94112" y="88343"/>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14" name="Shape 4852"/>
          <p:cNvSpPr>
            <a:spLocks/>
          </p:cNvSpPr>
          <p:nvPr/>
        </p:nvSpPr>
        <p:spPr bwMode="auto">
          <a:xfrm>
            <a:off x="2571750" y="2741613"/>
            <a:ext cx="217488" cy="234950"/>
          </a:xfrm>
          <a:custGeom>
            <a:avLst/>
            <a:gdLst>
              <a:gd name="T0" fmla="*/ 112317 w 120000"/>
              <a:gd name="T1" fmla="*/ 119754 h 120000"/>
              <a:gd name="T2" fmla="*/ 112317 w 120000"/>
              <a:gd name="T3" fmla="*/ 119754 h 120000"/>
              <a:gd name="T4" fmla="*/ 7417 w 120000"/>
              <a:gd name="T5" fmla="*/ 119754 h 120000"/>
              <a:gd name="T6" fmla="*/ 0 w 120000"/>
              <a:gd name="T7" fmla="*/ 112638 h 120000"/>
              <a:gd name="T8" fmla="*/ 0 w 120000"/>
              <a:gd name="T9" fmla="*/ 6871 h 120000"/>
              <a:gd name="T10" fmla="*/ 7417 w 120000"/>
              <a:gd name="T11" fmla="*/ 0 h 120000"/>
              <a:gd name="T12" fmla="*/ 112317 w 120000"/>
              <a:gd name="T13" fmla="*/ 0 h 120000"/>
              <a:gd name="T14" fmla="*/ 119735 w 120000"/>
              <a:gd name="T15" fmla="*/ 6871 h 120000"/>
              <a:gd name="T16" fmla="*/ 119735 w 120000"/>
              <a:gd name="T17" fmla="*/ 112638 h 120000"/>
              <a:gd name="T18" fmla="*/ 112317 w 120000"/>
              <a:gd name="T19" fmla="*/ 119754 h 120000"/>
              <a:gd name="T20" fmla="*/ 104900 w 120000"/>
              <a:gd name="T21" fmla="*/ 13742 h 120000"/>
              <a:gd name="T22" fmla="*/ 104900 w 120000"/>
              <a:gd name="T23" fmla="*/ 13742 h 120000"/>
              <a:gd name="T24" fmla="*/ 14834 w 120000"/>
              <a:gd name="T25" fmla="*/ 13742 h 120000"/>
              <a:gd name="T26" fmla="*/ 14834 w 120000"/>
              <a:gd name="T27" fmla="*/ 84907 h 120000"/>
              <a:gd name="T28" fmla="*/ 104900 w 120000"/>
              <a:gd name="T29" fmla="*/ 84907 h 120000"/>
              <a:gd name="T30" fmla="*/ 104900 w 120000"/>
              <a:gd name="T31" fmla="*/ 13742 h 120000"/>
              <a:gd name="T32" fmla="*/ 0 w 120000"/>
              <a:gd name="T33" fmla="*/ 0 h 120000"/>
              <a:gd name="T34" fmla="*/ 120000 w 120000"/>
              <a:gd name="T3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T32" t="T33" r="T34" b="T35"/>
            <a:pathLst>
              <a:path w="120000" h="120000" extrusionOk="0">
                <a:moveTo>
                  <a:pt x="112317" y="119754"/>
                </a:moveTo>
                <a:lnTo>
                  <a:pt x="112317" y="119754"/>
                </a:lnTo>
                <a:cubicBezTo>
                  <a:pt x="7417" y="119754"/>
                  <a:pt x="7417" y="119754"/>
                  <a:pt x="7417" y="119754"/>
                </a:cubicBezTo>
                <a:cubicBezTo>
                  <a:pt x="3708" y="119754"/>
                  <a:pt x="0" y="118036"/>
                  <a:pt x="0" y="112638"/>
                </a:cubicBezTo>
                <a:cubicBezTo>
                  <a:pt x="0" y="6871"/>
                  <a:pt x="0" y="6871"/>
                  <a:pt x="0" y="6871"/>
                </a:cubicBezTo>
                <a:cubicBezTo>
                  <a:pt x="0" y="3435"/>
                  <a:pt x="3708" y="0"/>
                  <a:pt x="7417" y="0"/>
                </a:cubicBezTo>
                <a:cubicBezTo>
                  <a:pt x="112317" y="0"/>
                  <a:pt x="112317" y="0"/>
                  <a:pt x="112317" y="0"/>
                </a:cubicBezTo>
                <a:cubicBezTo>
                  <a:pt x="117880" y="0"/>
                  <a:pt x="119735" y="3435"/>
                  <a:pt x="119735" y="6871"/>
                </a:cubicBezTo>
                <a:cubicBezTo>
                  <a:pt x="119735" y="112638"/>
                  <a:pt x="119735" y="112638"/>
                  <a:pt x="119735" y="112638"/>
                </a:cubicBezTo>
                <a:cubicBezTo>
                  <a:pt x="119735" y="118036"/>
                  <a:pt x="117880" y="119754"/>
                  <a:pt x="112317" y="119754"/>
                </a:cubicBezTo>
                <a:close/>
                <a:moveTo>
                  <a:pt x="104900" y="13742"/>
                </a:moveTo>
                <a:lnTo>
                  <a:pt x="104900" y="13742"/>
                </a:lnTo>
                <a:cubicBezTo>
                  <a:pt x="14834" y="13742"/>
                  <a:pt x="14834" y="13742"/>
                  <a:pt x="14834" y="13742"/>
                </a:cubicBezTo>
                <a:cubicBezTo>
                  <a:pt x="14834" y="84907"/>
                  <a:pt x="14834" y="84907"/>
                  <a:pt x="14834" y="84907"/>
                </a:cubicBezTo>
                <a:cubicBezTo>
                  <a:pt x="104900" y="84907"/>
                  <a:pt x="104900" y="84907"/>
                  <a:pt x="104900" y="84907"/>
                </a:cubicBezTo>
                <a:lnTo>
                  <a:pt x="104900" y="13742"/>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15" name="Shape 4854"/>
          <p:cNvSpPr>
            <a:spLocks/>
          </p:cNvSpPr>
          <p:nvPr/>
        </p:nvSpPr>
        <p:spPr bwMode="auto">
          <a:xfrm>
            <a:off x="1535113" y="2724150"/>
            <a:ext cx="273050" cy="271463"/>
          </a:xfrm>
          <a:custGeom>
            <a:avLst/>
            <a:gdLst>
              <a:gd name="T0" fmla="*/ 119788 w 120000"/>
              <a:gd name="T1" fmla="*/ 95830 h 120000"/>
              <a:gd name="T2" fmla="*/ 115132 w 120000"/>
              <a:gd name="T3" fmla="*/ 107915 h 120000"/>
              <a:gd name="T4" fmla="*/ 113650 w 120000"/>
              <a:gd name="T5" fmla="*/ 119787 h 120000"/>
              <a:gd name="T6" fmla="*/ 100317 w 120000"/>
              <a:gd name="T7" fmla="*/ 115335 h 120000"/>
              <a:gd name="T8" fmla="*/ 89735 w 120000"/>
              <a:gd name="T9" fmla="*/ 115335 h 120000"/>
              <a:gd name="T10" fmla="*/ 77883 w 120000"/>
              <a:gd name="T11" fmla="*/ 119787 h 120000"/>
              <a:gd name="T12" fmla="*/ 64338 w 120000"/>
              <a:gd name="T13" fmla="*/ 115335 h 120000"/>
              <a:gd name="T14" fmla="*/ 53968 w 120000"/>
              <a:gd name="T15" fmla="*/ 115335 h 120000"/>
              <a:gd name="T16" fmla="*/ 41904 w 120000"/>
              <a:gd name="T17" fmla="*/ 119787 h 120000"/>
              <a:gd name="T18" fmla="*/ 28571 w 120000"/>
              <a:gd name="T19" fmla="*/ 115335 h 120000"/>
              <a:gd name="T20" fmla="*/ 17989 w 120000"/>
              <a:gd name="T21" fmla="*/ 115335 h 120000"/>
              <a:gd name="T22" fmla="*/ 6137 w 120000"/>
              <a:gd name="T23" fmla="*/ 119787 h 120000"/>
              <a:gd name="T24" fmla="*/ 2962 w 120000"/>
              <a:gd name="T25" fmla="*/ 107915 h 120000"/>
              <a:gd name="T26" fmla="*/ 0 w 120000"/>
              <a:gd name="T27" fmla="*/ 95830 h 120000"/>
              <a:gd name="T28" fmla="*/ 2962 w 120000"/>
              <a:gd name="T29" fmla="*/ 82261 h 120000"/>
              <a:gd name="T30" fmla="*/ 2962 w 120000"/>
              <a:gd name="T31" fmla="*/ 71872 h 120000"/>
              <a:gd name="T32" fmla="*/ 0 w 120000"/>
              <a:gd name="T33" fmla="*/ 59787 h 120000"/>
              <a:gd name="T34" fmla="*/ 2962 w 120000"/>
              <a:gd name="T35" fmla="*/ 46431 h 120000"/>
              <a:gd name="T36" fmla="*/ 2962 w 120000"/>
              <a:gd name="T37" fmla="*/ 35830 h 120000"/>
              <a:gd name="T38" fmla="*/ 0 w 120000"/>
              <a:gd name="T39" fmla="*/ 23957 h 120000"/>
              <a:gd name="T40" fmla="*/ 2962 w 120000"/>
              <a:gd name="T41" fmla="*/ 10388 h 120000"/>
              <a:gd name="T42" fmla="*/ 6137 w 120000"/>
              <a:gd name="T43" fmla="*/ 0 h 120000"/>
              <a:gd name="T44" fmla="*/ 17989 w 120000"/>
              <a:gd name="T45" fmla="*/ 2968 h 120000"/>
              <a:gd name="T46" fmla="*/ 28571 w 120000"/>
              <a:gd name="T47" fmla="*/ 2968 h 120000"/>
              <a:gd name="T48" fmla="*/ 41904 w 120000"/>
              <a:gd name="T49" fmla="*/ 0 h 120000"/>
              <a:gd name="T50" fmla="*/ 53968 w 120000"/>
              <a:gd name="T51" fmla="*/ 2968 h 120000"/>
              <a:gd name="T52" fmla="*/ 64338 w 120000"/>
              <a:gd name="T53" fmla="*/ 2968 h 120000"/>
              <a:gd name="T54" fmla="*/ 77883 w 120000"/>
              <a:gd name="T55" fmla="*/ 0 h 120000"/>
              <a:gd name="T56" fmla="*/ 89735 w 120000"/>
              <a:gd name="T57" fmla="*/ 2968 h 120000"/>
              <a:gd name="T58" fmla="*/ 100317 w 120000"/>
              <a:gd name="T59" fmla="*/ 2968 h 120000"/>
              <a:gd name="T60" fmla="*/ 113650 w 120000"/>
              <a:gd name="T61" fmla="*/ 0 h 120000"/>
              <a:gd name="T62" fmla="*/ 115132 w 120000"/>
              <a:gd name="T63" fmla="*/ 10388 h 120000"/>
              <a:gd name="T64" fmla="*/ 119788 w 120000"/>
              <a:gd name="T65" fmla="*/ 23957 h 120000"/>
              <a:gd name="T66" fmla="*/ 115132 w 120000"/>
              <a:gd name="T67" fmla="*/ 35830 h 120000"/>
              <a:gd name="T68" fmla="*/ 115132 w 120000"/>
              <a:gd name="T69" fmla="*/ 46431 h 120000"/>
              <a:gd name="T70" fmla="*/ 119788 w 120000"/>
              <a:gd name="T71" fmla="*/ 59787 h 120000"/>
              <a:gd name="T72" fmla="*/ 115132 w 120000"/>
              <a:gd name="T73" fmla="*/ 71872 h 120000"/>
              <a:gd name="T74" fmla="*/ 115132 w 120000"/>
              <a:gd name="T75" fmla="*/ 82261 h 120000"/>
              <a:gd name="T76" fmla="*/ 119788 w 120000"/>
              <a:gd name="T77" fmla="*/ 95830 h 120000"/>
              <a:gd name="T78" fmla="*/ 103280 w 120000"/>
              <a:gd name="T79" fmla="*/ 14840 h 120000"/>
              <a:gd name="T80" fmla="*/ 15026 w 120000"/>
              <a:gd name="T81" fmla="*/ 103250 h 120000"/>
              <a:gd name="T82" fmla="*/ 103280 w 120000"/>
              <a:gd name="T83" fmla="*/ 14840 h 120000"/>
              <a:gd name="T84" fmla="*/ 0 w 120000"/>
              <a:gd name="T85" fmla="*/ 0 h 120000"/>
              <a:gd name="T86" fmla="*/ 120000 w 120000"/>
              <a:gd name="T8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T84" t="T85" r="T86" b="T87"/>
            <a:pathLst>
              <a:path w="120000" h="120000" extrusionOk="0">
                <a:moveTo>
                  <a:pt x="119788" y="95830"/>
                </a:moveTo>
                <a:lnTo>
                  <a:pt x="119788" y="95830"/>
                </a:lnTo>
                <a:cubicBezTo>
                  <a:pt x="119788" y="97314"/>
                  <a:pt x="118306" y="100282"/>
                  <a:pt x="115132" y="100282"/>
                </a:cubicBezTo>
                <a:cubicBezTo>
                  <a:pt x="115132" y="107915"/>
                  <a:pt x="115132" y="107915"/>
                  <a:pt x="115132" y="107915"/>
                </a:cubicBezTo>
                <a:cubicBezTo>
                  <a:pt x="118306" y="107915"/>
                  <a:pt x="119788" y="110883"/>
                  <a:pt x="119788" y="113851"/>
                </a:cubicBezTo>
                <a:cubicBezTo>
                  <a:pt x="119788" y="116819"/>
                  <a:pt x="116613" y="119787"/>
                  <a:pt x="113650" y="119787"/>
                </a:cubicBezTo>
                <a:cubicBezTo>
                  <a:pt x="110687" y="119787"/>
                  <a:pt x="107724" y="118303"/>
                  <a:pt x="107724" y="115335"/>
                </a:cubicBezTo>
                <a:cubicBezTo>
                  <a:pt x="100317" y="115335"/>
                  <a:pt x="100317" y="115335"/>
                  <a:pt x="100317" y="115335"/>
                </a:cubicBezTo>
                <a:cubicBezTo>
                  <a:pt x="100317" y="118303"/>
                  <a:pt x="97354" y="119787"/>
                  <a:pt x="95873" y="119787"/>
                </a:cubicBezTo>
                <a:cubicBezTo>
                  <a:pt x="92698" y="119787"/>
                  <a:pt x="89735" y="118303"/>
                  <a:pt x="89735" y="115335"/>
                </a:cubicBezTo>
                <a:cubicBezTo>
                  <a:pt x="82328" y="115335"/>
                  <a:pt x="82328" y="115335"/>
                  <a:pt x="82328" y="115335"/>
                </a:cubicBezTo>
                <a:cubicBezTo>
                  <a:pt x="82328" y="118303"/>
                  <a:pt x="79365" y="119787"/>
                  <a:pt x="77883" y="119787"/>
                </a:cubicBezTo>
                <a:cubicBezTo>
                  <a:pt x="74920" y="119787"/>
                  <a:pt x="71957" y="118303"/>
                  <a:pt x="71957" y="115335"/>
                </a:cubicBezTo>
                <a:cubicBezTo>
                  <a:pt x="64338" y="115335"/>
                  <a:pt x="64338" y="115335"/>
                  <a:pt x="64338" y="115335"/>
                </a:cubicBezTo>
                <a:cubicBezTo>
                  <a:pt x="64338" y="118303"/>
                  <a:pt x="61375" y="119787"/>
                  <a:pt x="59894" y="119787"/>
                </a:cubicBezTo>
                <a:cubicBezTo>
                  <a:pt x="56931" y="119787"/>
                  <a:pt x="53968" y="118303"/>
                  <a:pt x="53968" y="115335"/>
                </a:cubicBezTo>
                <a:cubicBezTo>
                  <a:pt x="46349" y="115335"/>
                  <a:pt x="46349" y="115335"/>
                  <a:pt x="46349" y="115335"/>
                </a:cubicBezTo>
                <a:cubicBezTo>
                  <a:pt x="46349" y="118303"/>
                  <a:pt x="43386" y="119787"/>
                  <a:pt x="41904" y="119787"/>
                </a:cubicBezTo>
                <a:cubicBezTo>
                  <a:pt x="38941" y="119787"/>
                  <a:pt x="35978" y="118303"/>
                  <a:pt x="35978" y="115335"/>
                </a:cubicBezTo>
                <a:cubicBezTo>
                  <a:pt x="28571" y="115335"/>
                  <a:pt x="28571" y="115335"/>
                  <a:pt x="28571" y="115335"/>
                </a:cubicBezTo>
                <a:cubicBezTo>
                  <a:pt x="28571" y="118303"/>
                  <a:pt x="25396" y="119787"/>
                  <a:pt x="23915" y="119787"/>
                </a:cubicBezTo>
                <a:cubicBezTo>
                  <a:pt x="20952" y="119787"/>
                  <a:pt x="17989" y="118303"/>
                  <a:pt x="17989" y="115335"/>
                </a:cubicBezTo>
                <a:cubicBezTo>
                  <a:pt x="10582" y="115335"/>
                  <a:pt x="10582" y="115335"/>
                  <a:pt x="10582" y="115335"/>
                </a:cubicBezTo>
                <a:cubicBezTo>
                  <a:pt x="10582" y="118303"/>
                  <a:pt x="7619" y="119787"/>
                  <a:pt x="6137" y="119787"/>
                </a:cubicBezTo>
                <a:cubicBezTo>
                  <a:pt x="1481" y="119787"/>
                  <a:pt x="0" y="116819"/>
                  <a:pt x="0" y="113851"/>
                </a:cubicBezTo>
                <a:cubicBezTo>
                  <a:pt x="0" y="110883"/>
                  <a:pt x="1481" y="107915"/>
                  <a:pt x="2962" y="107915"/>
                </a:cubicBezTo>
                <a:cubicBezTo>
                  <a:pt x="2962" y="100282"/>
                  <a:pt x="2962" y="100282"/>
                  <a:pt x="2962" y="100282"/>
                </a:cubicBezTo>
                <a:cubicBezTo>
                  <a:pt x="1481" y="100282"/>
                  <a:pt x="0" y="97314"/>
                  <a:pt x="0" y="95830"/>
                </a:cubicBezTo>
                <a:cubicBezTo>
                  <a:pt x="0" y="92862"/>
                  <a:pt x="1481" y="89893"/>
                  <a:pt x="2962" y="89893"/>
                </a:cubicBezTo>
                <a:cubicBezTo>
                  <a:pt x="2962" y="82261"/>
                  <a:pt x="2962" y="82261"/>
                  <a:pt x="2962" y="82261"/>
                </a:cubicBezTo>
                <a:cubicBezTo>
                  <a:pt x="1481" y="82261"/>
                  <a:pt x="0" y="79293"/>
                  <a:pt x="0" y="77809"/>
                </a:cubicBezTo>
                <a:cubicBezTo>
                  <a:pt x="0" y="74840"/>
                  <a:pt x="1481" y="71872"/>
                  <a:pt x="2962" y="71872"/>
                </a:cubicBezTo>
                <a:cubicBezTo>
                  <a:pt x="2962" y="64452"/>
                  <a:pt x="2962" y="64452"/>
                  <a:pt x="2962" y="64452"/>
                </a:cubicBezTo>
                <a:cubicBezTo>
                  <a:pt x="1481" y="64452"/>
                  <a:pt x="0" y="61272"/>
                  <a:pt x="0" y="59787"/>
                </a:cubicBezTo>
                <a:cubicBezTo>
                  <a:pt x="0" y="56819"/>
                  <a:pt x="1481" y="53851"/>
                  <a:pt x="2962" y="53851"/>
                </a:cubicBezTo>
                <a:cubicBezTo>
                  <a:pt x="2962" y="46431"/>
                  <a:pt x="2962" y="46431"/>
                  <a:pt x="2962" y="46431"/>
                </a:cubicBezTo>
                <a:cubicBezTo>
                  <a:pt x="1481" y="46431"/>
                  <a:pt x="0" y="43462"/>
                  <a:pt x="0" y="41978"/>
                </a:cubicBezTo>
                <a:cubicBezTo>
                  <a:pt x="0" y="38798"/>
                  <a:pt x="1481" y="35830"/>
                  <a:pt x="2962" y="35830"/>
                </a:cubicBezTo>
                <a:cubicBezTo>
                  <a:pt x="2962" y="28409"/>
                  <a:pt x="2962" y="28409"/>
                  <a:pt x="2962" y="28409"/>
                </a:cubicBezTo>
                <a:cubicBezTo>
                  <a:pt x="1481" y="28409"/>
                  <a:pt x="0" y="25441"/>
                  <a:pt x="0" y="23957"/>
                </a:cubicBezTo>
                <a:cubicBezTo>
                  <a:pt x="0" y="20777"/>
                  <a:pt x="1481" y="17809"/>
                  <a:pt x="2962" y="17809"/>
                </a:cubicBezTo>
                <a:cubicBezTo>
                  <a:pt x="2962" y="10388"/>
                  <a:pt x="2962" y="10388"/>
                  <a:pt x="2962" y="10388"/>
                </a:cubicBezTo>
                <a:cubicBezTo>
                  <a:pt x="1481" y="10388"/>
                  <a:pt x="0" y="7420"/>
                  <a:pt x="0" y="5936"/>
                </a:cubicBezTo>
                <a:cubicBezTo>
                  <a:pt x="0" y="1484"/>
                  <a:pt x="1481" y="0"/>
                  <a:pt x="6137" y="0"/>
                </a:cubicBezTo>
                <a:cubicBezTo>
                  <a:pt x="7619" y="0"/>
                  <a:pt x="10582" y="1484"/>
                  <a:pt x="10582" y="2968"/>
                </a:cubicBezTo>
                <a:cubicBezTo>
                  <a:pt x="17989" y="2968"/>
                  <a:pt x="17989" y="2968"/>
                  <a:pt x="17989" y="2968"/>
                </a:cubicBezTo>
                <a:cubicBezTo>
                  <a:pt x="17989" y="1484"/>
                  <a:pt x="20952" y="0"/>
                  <a:pt x="23915" y="0"/>
                </a:cubicBezTo>
                <a:cubicBezTo>
                  <a:pt x="25396" y="0"/>
                  <a:pt x="28571" y="1484"/>
                  <a:pt x="28571" y="2968"/>
                </a:cubicBezTo>
                <a:cubicBezTo>
                  <a:pt x="35978" y="2968"/>
                  <a:pt x="35978" y="2968"/>
                  <a:pt x="35978" y="2968"/>
                </a:cubicBezTo>
                <a:cubicBezTo>
                  <a:pt x="35978" y="1484"/>
                  <a:pt x="38941" y="0"/>
                  <a:pt x="41904" y="0"/>
                </a:cubicBezTo>
                <a:cubicBezTo>
                  <a:pt x="43386" y="0"/>
                  <a:pt x="46349" y="1484"/>
                  <a:pt x="46349" y="2968"/>
                </a:cubicBezTo>
                <a:cubicBezTo>
                  <a:pt x="53968" y="2968"/>
                  <a:pt x="53968" y="2968"/>
                  <a:pt x="53968" y="2968"/>
                </a:cubicBezTo>
                <a:cubicBezTo>
                  <a:pt x="53968" y="1484"/>
                  <a:pt x="56931" y="0"/>
                  <a:pt x="59894" y="0"/>
                </a:cubicBezTo>
                <a:cubicBezTo>
                  <a:pt x="61375" y="0"/>
                  <a:pt x="64338" y="1484"/>
                  <a:pt x="64338" y="2968"/>
                </a:cubicBezTo>
                <a:cubicBezTo>
                  <a:pt x="71957" y="2968"/>
                  <a:pt x="71957" y="2968"/>
                  <a:pt x="71957" y="2968"/>
                </a:cubicBezTo>
                <a:cubicBezTo>
                  <a:pt x="71957" y="1484"/>
                  <a:pt x="74920" y="0"/>
                  <a:pt x="77883" y="0"/>
                </a:cubicBezTo>
                <a:cubicBezTo>
                  <a:pt x="79365" y="0"/>
                  <a:pt x="82328" y="1484"/>
                  <a:pt x="82328" y="2968"/>
                </a:cubicBezTo>
                <a:cubicBezTo>
                  <a:pt x="89735" y="2968"/>
                  <a:pt x="89735" y="2968"/>
                  <a:pt x="89735" y="2968"/>
                </a:cubicBezTo>
                <a:cubicBezTo>
                  <a:pt x="89735" y="1484"/>
                  <a:pt x="92698" y="0"/>
                  <a:pt x="95873" y="0"/>
                </a:cubicBezTo>
                <a:cubicBezTo>
                  <a:pt x="97354" y="0"/>
                  <a:pt x="100317" y="1484"/>
                  <a:pt x="100317" y="2968"/>
                </a:cubicBezTo>
                <a:cubicBezTo>
                  <a:pt x="107724" y="2968"/>
                  <a:pt x="107724" y="2968"/>
                  <a:pt x="107724" y="2968"/>
                </a:cubicBezTo>
                <a:cubicBezTo>
                  <a:pt x="107724" y="1484"/>
                  <a:pt x="110687" y="0"/>
                  <a:pt x="113650" y="0"/>
                </a:cubicBezTo>
                <a:cubicBezTo>
                  <a:pt x="116613" y="0"/>
                  <a:pt x="119788" y="1484"/>
                  <a:pt x="119788" y="5936"/>
                </a:cubicBezTo>
                <a:cubicBezTo>
                  <a:pt x="119788" y="7420"/>
                  <a:pt x="118306" y="10388"/>
                  <a:pt x="115132" y="10388"/>
                </a:cubicBezTo>
                <a:cubicBezTo>
                  <a:pt x="115132" y="17809"/>
                  <a:pt x="115132" y="17809"/>
                  <a:pt x="115132" y="17809"/>
                </a:cubicBezTo>
                <a:cubicBezTo>
                  <a:pt x="118306" y="17809"/>
                  <a:pt x="119788" y="20777"/>
                  <a:pt x="119788" y="23957"/>
                </a:cubicBezTo>
                <a:cubicBezTo>
                  <a:pt x="119788" y="25441"/>
                  <a:pt x="118306" y="28409"/>
                  <a:pt x="115132" y="28409"/>
                </a:cubicBezTo>
                <a:cubicBezTo>
                  <a:pt x="115132" y="35830"/>
                  <a:pt x="115132" y="35830"/>
                  <a:pt x="115132" y="35830"/>
                </a:cubicBezTo>
                <a:cubicBezTo>
                  <a:pt x="118306" y="35830"/>
                  <a:pt x="119788" y="38798"/>
                  <a:pt x="119788" y="41978"/>
                </a:cubicBezTo>
                <a:cubicBezTo>
                  <a:pt x="119788" y="43462"/>
                  <a:pt x="118306" y="46431"/>
                  <a:pt x="115132" y="46431"/>
                </a:cubicBezTo>
                <a:cubicBezTo>
                  <a:pt x="115132" y="53851"/>
                  <a:pt x="115132" y="53851"/>
                  <a:pt x="115132" y="53851"/>
                </a:cubicBezTo>
                <a:cubicBezTo>
                  <a:pt x="118306" y="53851"/>
                  <a:pt x="119788" y="56819"/>
                  <a:pt x="119788" y="59787"/>
                </a:cubicBezTo>
                <a:cubicBezTo>
                  <a:pt x="119788" y="61272"/>
                  <a:pt x="118306" y="64452"/>
                  <a:pt x="115132" y="64452"/>
                </a:cubicBezTo>
                <a:cubicBezTo>
                  <a:pt x="115132" y="71872"/>
                  <a:pt x="115132" y="71872"/>
                  <a:pt x="115132" y="71872"/>
                </a:cubicBezTo>
                <a:cubicBezTo>
                  <a:pt x="118306" y="71872"/>
                  <a:pt x="119788" y="74840"/>
                  <a:pt x="119788" y="77809"/>
                </a:cubicBezTo>
                <a:cubicBezTo>
                  <a:pt x="119788" y="79293"/>
                  <a:pt x="118306" y="82261"/>
                  <a:pt x="115132" y="82261"/>
                </a:cubicBezTo>
                <a:cubicBezTo>
                  <a:pt x="115132" y="89893"/>
                  <a:pt x="115132" y="89893"/>
                  <a:pt x="115132" y="89893"/>
                </a:cubicBezTo>
                <a:cubicBezTo>
                  <a:pt x="118306" y="89893"/>
                  <a:pt x="119788" y="92862"/>
                  <a:pt x="119788" y="95830"/>
                </a:cubicBezTo>
                <a:close/>
                <a:moveTo>
                  <a:pt x="103280" y="14840"/>
                </a:moveTo>
                <a:lnTo>
                  <a:pt x="103280" y="14840"/>
                </a:lnTo>
                <a:cubicBezTo>
                  <a:pt x="15026" y="14840"/>
                  <a:pt x="15026" y="14840"/>
                  <a:pt x="15026" y="14840"/>
                </a:cubicBezTo>
                <a:cubicBezTo>
                  <a:pt x="15026" y="103250"/>
                  <a:pt x="15026" y="103250"/>
                  <a:pt x="15026" y="103250"/>
                </a:cubicBezTo>
                <a:cubicBezTo>
                  <a:pt x="103280" y="103250"/>
                  <a:pt x="103280" y="103250"/>
                  <a:pt x="103280" y="103250"/>
                </a:cubicBezTo>
                <a:lnTo>
                  <a:pt x="103280" y="14840"/>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16" name="Shape 4856"/>
          <p:cNvSpPr>
            <a:spLocks/>
          </p:cNvSpPr>
          <p:nvPr/>
        </p:nvSpPr>
        <p:spPr bwMode="auto">
          <a:xfrm>
            <a:off x="6586538" y="1789113"/>
            <a:ext cx="292100" cy="288925"/>
          </a:xfrm>
          <a:custGeom>
            <a:avLst/>
            <a:gdLst>
              <a:gd name="T0" fmla="*/ 119802 w 120000"/>
              <a:gd name="T1" fmla="*/ 108438 h 120000"/>
              <a:gd name="T2" fmla="*/ 119802 w 120000"/>
              <a:gd name="T3" fmla="*/ 108438 h 120000"/>
              <a:gd name="T4" fmla="*/ 108571 w 120000"/>
              <a:gd name="T5" fmla="*/ 119800 h 120000"/>
              <a:gd name="T6" fmla="*/ 100295 w 120000"/>
              <a:gd name="T7" fmla="*/ 117009 h 120000"/>
              <a:gd name="T8" fmla="*/ 68177 w 120000"/>
              <a:gd name="T9" fmla="*/ 83122 h 120000"/>
              <a:gd name="T10" fmla="*/ 44532 w 120000"/>
              <a:gd name="T11" fmla="*/ 90299 h 120000"/>
              <a:gd name="T12" fmla="*/ 0 w 120000"/>
              <a:gd name="T13" fmla="*/ 45049 h 120000"/>
              <a:gd name="T14" fmla="*/ 44532 w 120000"/>
              <a:gd name="T15" fmla="*/ 0 h 120000"/>
              <a:gd name="T16" fmla="*/ 89064 w 120000"/>
              <a:gd name="T17" fmla="*/ 45049 h 120000"/>
              <a:gd name="T18" fmla="*/ 83546 w 120000"/>
              <a:gd name="T19" fmla="*/ 67774 h 120000"/>
              <a:gd name="T20" fmla="*/ 115665 w 120000"/>
              <a:gd name="T21" fmla="*/ 100066 h 120000"/>
              <a:gd name="T22" fmla="*/ 119802 w 120000"/>
              <a:gd name="T23" fmla="*/ 108438 h 120000"/>
              <a:gd name="T24" fmla="*/ 44532 w 120000"/>
              <a:gd name="T25" fmla="*/ 11362 h 120000"/>
              <a:gd name="T26" fmla="*/ 44532 w 120000"/>
              <a:gd name="T27" fmla="*/ 11362 h 120000"/>
              <a:gd name="T28" fmla="*/ 11034 w 120000"/>
              <a:gd name="T29" fmla="*/ 45049 h 120000"/>
              <a:gd name="T30" fmla="*/ 44532 w 120000"/>
              <a:gd name="T31" fmla="*/ 78936 h 120000"/>
              <a:gd name="T32" fmla="*/ 78029 w 120000"/>
              <a:gd name="T33" fmla="*/ 45049 h 120000"/>
              <a:gd name="T34" fmla="*/ 44532 w 120000"/>
              <a:gd name="T35" fmla="*/ 11362 h 120000"/>
              <a:gd name="T36" fmla="*/ 64039 w 120000"/>
              <a:gd name="T37" fmla="*/ 50830 h 120000"/>
              <a:gd name="T38" fmla="*/ 64039 w 120000"/>
              <a:gd name="T39" fmla="*/ 50830 h 120000"/>
              <a:gd name="T40" fmla="*/ 50049 w 120000"/>
              <a:gd name="T41" fmla="*/ 50830 h 120000"/>
              <a:gd name="T42" fmla="*/ 50049 w 120000"/>
              <a:gd name="T43" fmla="*/ 63388 h 120000"/>
              <a:gd name="T44" fmla="*/ 44532 w 120000"/>
              <a:gd name="T45" fmla="*/ 69169 h 120000"/>
              <a:gd name="T46" fmla="*/ 39014 w 120000"/>
              <a:gd name="T47" fmla="*/ 63388 h 120000"/>
              <a:gd name="T48" fmla="*/ 39014 w 120000"/>
              <a:gd name="T49" fmla="*/ 50830 h 120000"/>
              <a:gd name="T50" fmla="*/ 26403 w 120000"/>
              <a:gd name="T51" fmla="*/ 50830 h 120000"/>
              <a:gd name="T52" fmla="*/ 20886 w 120000"/>
              <a:gd name="T53" fmla="*/ 45049 h 120000"/>
              <a:gd name="T54" fmla="*/ 26403 w 120000"/>
              <a:gd name="T55" fmla="*/ 39468 h 120000"/>
              <a:gd name="T56" fmla="*/ 39014 w 120000"/>
              <a:gd name="T57" fmla="*/ 39468 h 120000"/>
              <a:gd name="T58" fmla="*/ 39014 w 120000"/>
              <a:gd name="T59" fmla="*/ 25315 h 120000"/>
              <a:gd name="T60" fmla="*/ 44532 w 120000"/>
              <a:gd name="T61" fmla="*/ 19734 h 120000"/>
              <a:gd name="T62" fmla="*/ 50049 w 120000"/>
              <a:gd name="T63" fmla="*/ 25315 h 120000"/>
              <a:gd name="T64" fmla="*/ 50049 w 120000"/>
              <a:gd name="T65" fmla="*/ 39468 h 120000"/>
              <a:gd name="T66" fmla="*/ 64039 w 120000"/>
              <a:gd name="T67" fmla="*/ 39468 h 120000"/>
              <a:gd name="T68" fmla="*/ 69556 w 120000"/>
              <a:gd name="T69" fmla="*/ 45049 h 120000"/>
              <a:gd name="T70" fmla="*/ 64039 w 120000"/>
              <a:gd name="T71" fmla="*/ 50830 h 120000"/>
              <a:gd name="T72" fmla="*/ 0 w 120000"/>
              <a:gd name="T73" fmla="*/ 0 h 120000"/>
              <a:gd name="T74" fmla="*/ 120000 w 120000"/>
              <a:gd name="T7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T72" t="T73" r="T74" b="T75"/>
            <a:pathLst>
              <a:path w="120000" h="120000" extrusionOk="0">
                <a:moveTo>
                  <a:pt x="119802" y="108438"/>
                </a:moveTo>
                <a:lnTo>
                  <a:pt x="119802" y="108438"/>
                </a:lnTo>
                <a:cubicBezTo>
                  <a:pt x="119802" y="114219"/>
                  <a:pt x="114088" y="119800"/>
                  <a:pt x="108571" y="119800"/>
                </a:cubicBezTo>
                <a:cubicBezTo>
                  <a:pt x="104433" y="119800"/>
                  <a:pt x="101674" y="118405"/>
                  <a:pt x="100295" y="117009"/>
                </a:cubicBezTo>
                <a:cubicBezTo>
                  <a:pt x="68177" y="83122"/>
                  <a:pt x="68177" y="83122"/>
                  <a:pt x="68177" y="83122"/>
                </a:cubicBezTo>
                <a:cubicBezTo>
                  <a:pt x="61280" y="87308"/>
                  <a:pt x="53004" y="90299"/>
                  <a:pt x="44532" y="90299"/>
                </a:cubicBezTo>
                <a:cubicBezTo>
                  <a:pt x="20886" y="90299"/>
                  <a:pt x="0" y="69169"/>
                  <a:pt x="0" y="45049"/>
                </a:cubicBezTo>
                <a:cubicBezTo>
                  <a:pt x="0" y="19734"/>
                  <a:pt x="20886" y="0"/>
                  <a:pt x="44532" y="0"/>
                </a:cubicBezTo>
                <a:cubicBezTo>
                  <a:pt x="69556" y="0"/>
                  <a:pt x="89064" y="19734"/>
                  <a:pt x="89064" y="45049"/>
                </a:cubicBezTo>
                <a:cubicBezTo>
                  <a:pt x="89064" y="53621"/>
                  <a:pt x="87684" y="60598"/>
                  <a:pt x="83546" y="67774"/>
                </a:cubicBezTo>
                <a:cubicBezTo>
                  <a:pt x="115665" y="100066"/>
                  <a:pt x="115665" y="100066"/>
                  <a:pt x="115665" y="100066"/>
                </a:cubicBezTo>
                <a:cubicBezTo>
                  <a:pt x="118423" y="102857"/>
                  <a:pt x="119802" y="105647"/>
                  <a:pt x="119802" y="108438"/>
                </a:cubicBezTo>
                <a:close/>
                <a:moveTo>
                  <a:pt x="44532" y="11362"/>
                </a:moveTo>
                <a:lnTo>
                  <a:pt x="44532" y="11362"/>
                </a:lnTo>
                <a:cubicBezTo>
                  <a:pt x="26403" y="11362"/>
                  <a:pt x="11034" y="25315"/>
                  <a:pt x="11034" y="45049"/>
                </a:cubicBezTo>
                <a:cubicBezTo>
                  <a:pt x="11034" y="63388"/>
                  <a:pt x="26403" y="78936"/>
                  <a:pt x="44532" y="78936"/>
                </a:cubicBezTo>
                <a:cubicBezTo>
                  <a:pt x="64039" y="78936"/>
                  <a:pt x="78029" y="63388"/>
                  <a:pt x="78029" y="45049"/>
                </a:cubicBezTo>
                <a:cubicBezTo>
                  <a:pt x="78029" y="25315"/>
                  <a:pt x="64039" y="11362"/>
                  <a:pt x="44532" y="11362"/>
                </a:cubicBezTo>
                <a:close/>
                <a:moveTo>
                  <a:pt x="64039" y="50830"/>
                </a:moveTo>
                <a:lnTo>
                  <a:pt x="64039" y="50830"/>
                </a:lnTo>
                <a:cubicBezTo>
                  <a:pt x="50049" y="50830"/>
                  <a:pt x="50049" y="50830"/>
                  <a:pt x="50049" y="50830"/>
                </a:cubicBezTo>
                <a:cubicBezTo>
                  <a:pt x="50049" y="63388"/>
                  <a:pt x="50049" y="63388"/>
                  <a:pt x="50049" y="63388"/>
                </a:cubicBezTo>
                <a:cubicBezTo>
                  <a:pt x="50049" y="66378"/>
                  <a:pt x="48669" y="69169"/>
                  <a:pt x="44532" y="69169"/>
                </a:cubicBezTo>
                <a:cubicBezTo>
                  <a:pt x="41773" y="69169"/>
                  <a:pt x="39014" y="66378"/>
                  <a:pt x="39014" y="63388"/>
                </a:cubicBezTo>
                <a:cubicBezTo>
                  <a:pt x="39014" y="50830"/>
                  <a:pt x="39014" y="50830"/>
                  <a:pt x="39014" y="50830"/>
                </a:cubicBezTo>
                <a:cubicBezTo>
                  <a:pt x="26403" y="50830"/>
                  <a:pt x="26403" y="50830"/>
                  <a:pt x="26403" y="50830"/>
                </a:cubicBezTo>
                <a:cubicBezTo>
                  <a:pt x="23645" y="50830"/>
                  <a:pt x="20886" y="48039"/>
                  <a:pt x="20886" y="45049"/>
                </a:cubicBezTo>
                <a:cubicBezTo>
                  <a:pt x="20886" y="40863"/>
                  <a:pt x="23645" y="39468"/>
                  <a:pt x="26403" y="39468"/>
                </a:cubicBezTo>
                <a:cubicBezTo>
                  <a:pt x="39014" y="39468"/>
                  <a:pt x="39014" y="39468"/>
                  <a:pt x="39014" y="39468"/>
                </a:cubicBezTo>
                <a:cubicBezTo>
                  <a:pt x="39014" y="25315"/>
                  <a:pt x="39014" y="25315"/>
                  <a:pt x="39014" y="25315"/>
                </a:cubicBezTo>
                <a:cubicBezTo>
                  <a:pt x="39014" y="22524"/>
                  <a:pt x="41773" y="19734"/>
                  <a:pt x="44532" y="19734"/>
                </a:cubicBezTo>
                <a:cubicBezTo>
                  <a:pt x="48669" y="19734"/>
                  <a:pt x="50049" y="22524"/>
                  <a:pt x="50049" y="25315"/>
                </a:cubicBezTo>
                <a:cubicBezTo>
                  <a:pt x="50049" y="39468"/>
                  <a:pt x="50049" y="39468"/>
                  <a:pt x="50049" y="39468"/>
                </a:cubicBezTo>
                <a:cubicBezTo>
                  <a:pt x="64039" y="39468"/>
                  <a:pt x="64039" y="39468"/>
                  <a:pt x="64039" y="39468"/>
                </a:cubicBezTo>
                <a:cubicBezTo>
                  <a:pt x="66798" y="39468"/>
                  <a:pt x="69556" y="40863"/>
                  <a:pt x="69556" y="45049"/>
                </a:cubicBezTo>
                <a:cubicBezTo>
                  <a:pt x="69556" y="48039"/>
                  <a:pt x="66798" y="50830"/>
                  <a:pt x="64039" y="5083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17" name="Shape 4858"/>
          <p:cNvSpPr>
            <a:spLocks/>
          </p:cNvSpPr>
          <p:nvPr/>
        </p:nvSpPr>
        <p:spPr bwMode="auto">
          <a:xfrm>
            <a:off x="5576888" y="1789113"/>
            <a:ext cx="287337" cy="288925"/>
          </a:xfrm>
          <a:custGeom>
            <a:avLst/>
            <a:gdLst>
              <a:gd name="T0" fmla="*/ 59301 w 120000"/>
              <a:gd name="T1" fmla="*/ 119800 h 120000"/>
              <a:gd name="T2" fmla="*/ 59301 w 120000"/>
              <a:gd name="T3" fmla="*/ 119800 h 120000"/>
              <a:gd name="T4" fmla="*/ 0 w 120000"/>
              <a:gd name="T5" fmla="*/ 59202 h 120000"/>
              <a:gd name="T6" fmla="*/ 59301 w 120000"/>
              <a:gd name="T7" fmla="*/ 0 h 120000"/>
              <a:gd name="T8" fmla="*/ 119800 w 120000"/>
              <a:gd name="T9" fmla="*/ 59202 h 120000"/>
              <a:gd name="T10" fmla="*/ 59301 w 120000"/>
              <a:gd name="T11" fmla="*/ 119800 h 120000"/>
              <a:gd name="T12" fmla="*/ 59301 w 120000"/>
              <a:gd name="T13" fmla="*/ 11362 h 120000"/>
              <a:gd name="T14" fmla="*/ 59301 w 120000"/>
              <a:gd name="T15" fmla="*/ 11362 h 120000"/>
              <a:gd name="T16" fmla="*/ 11181 w 120000"/>
              <a:gd name="T17" fmla="*/ 59202 h 120000"/>
              <a:gd name="T18" fmla="*/ 59301 w 120000"/>
              <a:gd name="T19" fmla="*/ 108438 h 120000"/>
              <a:gd name="T20" fmla="*/ 108618 w 120000"/>
              <a:gd name="T21" fmla="*/ 59202 h 120000"/>
              <a:gd name="T22" fmla="*/ 59301 w 120000"/>
              <a:gd name="T23" fmla="*/ 11362 h 120000"/>
              <a:gd name="T24" fmla="*/ 87454 w 120000"/>
              <a:gd name="T25" fmla="*/ 63388 h 120000"/>
              <a:gd name="T26" fmla="*/ 87454 w 120000"/>
              <a:gd name="T27" fmla="*/ 63388 h 120000"/>
              <a:gd name="T28" fmla="*/ 69084 w 120000"/>
              <a:gd name="T29" fmla="*/ 80332 h 120000"/>
              <a:gd name="T30" fmla="*/ 64891 w 120000"/>
              <a:gd name="T31" fmla="*/ 81727 h 120000"/>
              <a:gd name="T32" fmla="*/ 59301 w 120000"/>
              <a:gd name="T33" fmla="*/ 76146 h 120000"/>
              <a:gd name="T34" fmla="*/ 62096 w 120000"/>
              <a:gd name="T35" fmla="*/ 71960 h 120000"/>
              <a:gd name="T36" fmla="*/ 69084 w 120000"/>
              <a:gd name="T37" fmla="*/ 64784 h 120000"/>
              <a:gd name="T38" fmla="*/ 35141 w 120000"/>
              <a:gd name="T39" fmla="*/ 64784 h 120000"/>
              <a:gd name="T40" fmla="*/ 29550 w 120000"/>
              <a:gd name="T41" fmla="*/ 59202 h 120000"/>
              <a:gd name="T42" fmla="*/ 35141 w 120000"/>
              <a:gd name="T43" fmla="*/ 53621 h 120000"/>
              <a:gd name="T44" fmla="*/ 69084 w 120000"/>
              <a:gd name="T45" fmla="*/ 53621 h 120000"/>
              <a:gd name="T46" fmla="*/ 62096 w 120000"/>
              <a:gd name="T47" fmla="*/ 46644 h 120000"/>
              <a:gd name="T48" fmla="*/ 59301 w 120000"/>
              <a:gd name="T49" fmla="*/ 42259 h 120000"/>
              <a:gd name="T50" fmla="*/ 64891 w 120000"/>
              <a:gd name="T51" fmla="*/ 36677 h 120000"/>
              <a:gd name="T52" fmla="*/ 69084 w 120000"/>
              <a:gd name="T53" fmla="*/ 38073 h 120000"/>
              <a:gd name="T54" fmla="*/ 87454 w 120000"/>
              <a:gd name="T55" fmla="*/ 55016 h 120000"/>
              <a:gd name="T56" fmla="*/ 90249 w 120000"/>
              <a:gd name="T57" fmla="*/ 59202 h 120000"/>
              <a:gd name="T58" fmla="*/ 87454 w 120000"/>
              <a:gd name="T59" fmla="*/ 63388 h 120000"/>
              <a:gd name="T60" fmla="*/ 0 w 120000"/>
              <a:gd name="T61" fmla="*/ 0 h 120000"/>
              <a:gd name="T62" fmla="*/ 120000 w 120000"/>
              <a:gd name="T6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T60" t="T61" r="T62" b="T63"/>
            <a:pathLst>
              <a:path w="120000" h="120000" extrusionOk="0">
                <a:moveTo>
                  <a:pt x="59301" y="119800"/>
                </a:moveTo>
                <a:lnTo>
                  <a:pt x="59301" y="119800"/>
                </a:lnTo>
                <a:cubicBezTo>
                  <a:pt x="26755" y="119800"/>
                  <a:pt x="0" y="93089"/>
                  <a:pt x="0" y="59202"/>
                </a:cubicBezTo>
                <a:cubicBezTo>
                  <a:pt x="0" y="26910"/>
                  <a:pt x="26755" y="0"/>
                  <a:pt x="59301" y="0"/>
                </a:cubicBezTo>
                <a:cubicBezTo>
                  <a:pt x="93044" y="0"/>
                  <a:pt x="119800" y="26910"/>
                  <a:pt x="119800" y="59202"/>
                </a:cubicBezTo>
                <a:cubicBezTo>
                  <a:pt x="119800" y="93089"/>
                  <a:pt x="93044" y="119800"/>
                  <a:pt x="59301" y="119800"/>
                </a:cubicBezTo>
                <a:close/>
                <a:moveTo>
                  <a:pt x="59301" y="11362"/>
                </a:moveTo>
                <a:lnTo>
                  <a:pt x="59301" y="11362"/>
                </a:lnTo>
                <a:cubicBezTo>
                  <a:pt x="32346" y="11362"/>
                  <a:pt x="11181" y="32491"/>
                  <a:pt x="11181" y="59202"/>
                </a:cubicBezTo>
                <a:cubicBezTo>
                  <a:pt x="11181" y="85913"/>
                  <a:pt x="32346" y="108438"/>
                  <a:pt x="59301" y="108438"/>
                </a:cubicBezTo>
                <a:cubicBezTo>
                  <a:pt x="86056" y="108438"/>
                  <a:pt x="108618" y="85913"/>
                  <a:pt x="108618" y="59202"/>
                </a:cubicBezTo>
                <a:cubicBezTo>
                  <a:pt x="108618" y="32491"/>
                  <a:pt x="86056" y="11362"/>
                  <a:pt x="59301" y="11362"/>
                </a:cubicBezTo>
                <a:close/>
                <a:moveTo>
                  <a:pt x="87454" y="63388"/>
                </a:moveTo>
                <a:lnTo>
                  <a:pt x="87454" y="63388"/>
                </a:lnTo>
                <a:cubicBezTo>
                  <a:pt x="69084" y="80332"/>
                  <a:pt x="69084" y="80332"/>
                  <a:pt x="69084" y="80332"/>
                </a:cubicBezTo>
                <a:cubicBezTo>
                  <a:pt x="67687" y="81727"/>
                  <a:pt x="66289" y="81727"/>
                  <a:pt x="64891" y="81727"/>
                </a:cubicBezTo>
                <a:cubicBezTo>
                  <a:pt x="62096" y="81727"/>
                  <a:pt x="59301" y="80332"/>
                  <a:pt x="59301" y="76146"/>
                </a:cubicBezTo>
                <a:cubicBezTo>
                  <a:pt x="59301" y="74750"/>
                  <a:pt x="60698" y="73355"/>
                  <a:pt x="62096" y="71960"/>
                </a:cubicBezTo>
                <a:cubicBezTo>
                  <a:pt x="69084" y="64784"/>
                  <a:pt x="69084" y="64784"/>
                  <a:pt x="69084" y="64784"/>
                </a:cubicBezTo>
                <a:cubicBezTo>
                  <a:pt x="35141" y="64784"/>
                  <a:pt x="35141" y="64784"/>
                  <a:pt x="35141" y="64784"/>
                </a:cubicBezTo>
                <a:cubicBezTo>
                  <a:pt x="32346" y="64784"/>
                  <a:pt x="29550" y="63388"/>
                  <a:pt x="29550" y="59202"/>
                </a:cubicBezTo>
                <a:cubicBezTo>
                  <a:pt x="29550" y="56411"/>
                  <a:pt x="32346" y="53621"/>
                  <a:pt x="35141" y="53621"/>
                </a:cubicBezTo>
                <a:cubicBezTo>
                  <a:pt x="69084" y="53621"/>
                  <a:pt x="69084" y="53621"/>
                  <a:pt x="69084" y="53621"/>
                </a:cubicBezTo>
                <a:cubicBezTo>
                  <a:pt x="62096" y="46644"/>
                  <a:pt x="62096" y="46644"/>
                  <a:pt x="62096" y="46644"/>
                </a:cubicBezTo>
                <a:cubicBezTo>
                  <a:pt x="60698" y="46644"/>
                  <a:pt x="59301" y="45049"/>
                  <a:pt x="59301" y="42259"/>
                </a:cubicBezTo>
                <a:cubicBezTo>
                  <a:pt x="59301" y="39468"/>
                  <a:pt x="62096" y="36677"/>
                  <a:pt x="64891" y="36677"/>
                </a:cubicBezTo>
                <a:cubicBezTo>
                  <a:pt x="66289" y="36677"/>
                  <a:pt x="67687" y="38073"/>
                  <a:pt x="69084" y="38073"/>
                </a:cubicBezTo>
                <a:cubicBezTo>
                  <a:pt x="87454" y="55016"/>
                  <a:pt x="87454" y="55016"/>
                  <a:pt x="87454" y="55016"/>
                </a:cubicBezTo>
                <a:cubicBezTo>
                  <a:pt x="88851" y="56411"/>
                  <a:pt x="90249" y="57807"/>
                  <a:pt x="90249" y="59202"/>
                </a:cubicBezTo>
                <a:cubicBezTo>
                  <a:pt x="90249" y="61993"/>
                  <a:pt x="88851" y="63388"/>
                  <a:pt x="87454" y="63388"/>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18" name="Shape 4860"/>
          <p:cNvSpPr>
            <a:spLocks/>
          </p:cNvSpPr>
          <p:nvPr/>
        </p:nvSpPr>
        <p:spPr bwMode="auto">
          <a:xfrm>
            <a:off x="4564063" y="1789113"/>
            <a:ext cx="287337" cy="288925"/>
          </a:xfrm>
          <a:custGeom>
            <a:avLst/>
            <a:gdLst>
              <a:gd name="T0" fmla="*/ 60698 w 120000"/>
              <a:gd name="T1" fmla="*/ 119800 h 120000"/>
              <a:gd name="T2" fmla="*/ 60698 w 120000"/>
              <a:gd name="T3" fmla="*/ 119800 h 120000"/>
              <a:gd name="T4" fmla="*/ 0 w 120000"/>
              <a:gd name="T5" fmla="*/ 59202 h 120000"/>
              <a:gd name="T6" fmla="*/ 60698 w 120000"/>
              <a:gd name="T7" fmla="*/ 0 h 120000"/>
              <a:gd name="T8" fmla="*/ 119800 w 120000"/>
              <a:gd name="T9" fmla="*/ 59202 h 120000"/>
              <a:gd name="T10" fmla="*/ 60698 w 120000"/>
              <a:gd name="T11" fmla="*/ 119800 h 120000"/>
              <a:gd name="T12" fmla="*/ 60698 w 120000"/>
              <a:gd name="T13" fmla="*/ 11362 h 120000"/>
              <a:gd name="T14" fmla="*/ 60698 w 120000"/>
              <a:gd name="T15" fmla="*/ 11362 h 120000"/>
              <a:gd name="T16" fmla="*/ 11181 w 120000"/>
              <a:gd name="T17" fmla="*/ 59202 h 120000"/>
              <a:gd name="T18" fmla="*/ 60698 w 120000"/>
              <a:gd name="T19" fmla="*/ 108438 h 120000"/>
              <a:gd name="T20" fmla="*/ 108618 w 120000"/>
              <a:gd name="T21" fmla="*/ 59202 h 120000"/>
              <a:gd name="T22" fmla="*/ 60698 w 120000"/>
              <a:gd name="T23" fmla="*/ 11362 h 120000"/>
              <a:gd name="T24" fmla="*/ 77470 w 120000"/>
              <a:gd name="T25" fmla="*/ 59202 h 120000"/>
              <a:gd name="T26" fmla="*/ 77470 w 120000"/>
              <a:gd name="T27" fmla="*/ 59202 h 120000"/>
              <a:gd name="T28" fmla="*/ 73277 w 120000"/>
              <a:gd name="T29" fmla="*/ 57807 h 120000"/>
              <a:gd name="T30" fmla="*/ 66289 w 120000"/>
              <a:gd name="T31" fmla="*/ 49435 h 120000"/>
              <a:gd name="T32" fmla="*/ 66289 w 120000"/>
              <a:gd name="T33" fmla="*/ 84518 h 120000"/>
              <a:gd name="T34" fmla="*/ 60698 w 120000"/>
              <a:gd name="T35" fmla="*/ 90299 h 120000"/>
              <a:gd name="T36" fmla="*/ 54908 w 120000"/>
              <a:gd name="T37" fmla="*/ 84518 h 120000"/>
              <a:gd name="T38" fmla="*/ 54908 w 120000"/>
              <a:gd name="T39" fmla="*/ 49435 h 120000"/>
              <a:gd name="T40" fmla="*/ 47920 w 120000"/>
              <a:gd name="T41" fmla="*/ 57807 h 120000"/>
              <a:gd name="T42" fmla="*/ 43727 w 120000"/>
              <a:gd name="T43" fmla="*/ 59202 h 120000"/>
              <a:gd name="T44" fmla="*/ 37936 w 120000"/>
              <a:gd name="T45" fmla="*/ 53621 h 120000"/>
              <a:gd name="T46" fmla="*/ 39334 w 120000"/>
              <a:gd name="T47" fmla="*/ 50830 h 120000"/>
              <a:gd name="T48" fmla="*/ 56306 w 120000"/>
              <a:gd name="T49" fmla="*/ 31096 h 120000"/>
              <a:gd name="T50" fmla="*/ 60698 w 120000"/>
              <a:gd name="T51" fmla="*/ 29700 h 120000"/>
              <a:gd name="T52" fmla="*/ 64891 w 120000"/>
              <a:gd name="T53" fmla="*/ 31096 h 120000"/>
              <a:gd name="T54" fmla="*/ 81863 w 120000"/>
              <a:gd name="T55" fmla="*/ 50830 h 120000"/>
              <a:gd name="T56" fmla="*/ 83261 w 120000"/>
              <a:gd name="T57" fmla="*/ 53621 h 120000"/>
              <a:gd name="T58" fmla="*/ 77470 w 120000"/>
              <a:gd name="T59" fmla="*/ 59202 h 120000"/>
              <a:gd name="T60" fmla="*/ 0 w 120000"/>
              <a:gd name="T61" fmla="*/ 0 h 120000"/>
              <a:gd name="T62" fmla="*/ 120000 w 120000"/>
              <a:gd name="T6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T60" t="T61" r="T62" b="T63"/>
            <a:pathLst>
              <a:path w="120000" h="120000" extrusionOk="0">
                <a:moveTo>
                  <a:pt x="60698" y="119800"/>
                </a:moveTo>
                <a:lnTo>
                  <a:pt x="60698" y="119800"/>
                </a:lnTo>
                <a:cubicBezTo>
                  <a:pt x="26755" y="119800"/>
                  <a:pt x="0" y="93089"/>
                  <a:pt x="0" y="59202"/>
                </a:cubicBezTo>
                <a:cubicBezTo>
                  <a:pt x="0" y="26910"/>
                  <a:pt x="26755" y="0"/>
                  <a:pt x="60698" y="0"/>
                </a:cubicBezTo>
                <a:cubicBezTo>
                  <a:pt x="93044" y="0"/>
                  <a:pt x="119800" y="26910"/>
                  <a:pt x="119800" y="59202"/>
                </a:cubicBezTo>
                <a:cubicBezTo>
                  <a:pt x="119800" y="93089"/>
                  <a:pt x="93044" y="119800"/>
                  <a:pt x="60698" y="119800"/>
                </a:cubicBezTo>
                <a:close/>
                <a:moveTo>
                  <a:pt x="60698" y="11362"/>
                </a:moveTo>
                <a:lnTo>
                  <a:pt x="60698" y="11362"/>
                </a:lnTo>
                <a:cubicBezTo>
                  <a:pt x="33743" y="11362"/>
                  <a:pt x="11181" y="32491"/>
                  <a:pt x="11181" y="59202"/>
                </a:cubicBezTo>
                <a:cubicBezTo>
                  <a:pt x="11181" y="85913"/>
                  <a:pt x="33743" y="108438"/>
                  <a:pt x="60698" y="108438"/>
                </a:cubicBezTo>
                <a:cubicBezTo>
                  <a:pt x="87454" y="108438"/>
                  <a:pt x="108618" y="85913"/>
                  <a:pt x="108618" y="59202"/>
                </a:cubicBezTo>
                <a:cubicBezTo>
                  <a:pt x="108618" y="32491"/>
                  <a:pt x="87454" y="11362"/>
                  <a:pt x="60698" y="11362"/>
                </a:cubicBezTo>
                <a:close/>
                <a:moveTo>
                  <a:pt x="77470" y="59202"/>
                </a:moveTo>
                <a:lnTo>
                  <a:pt x="77470" y="59202"/>
                </a:lnTo>
                <a:cubicBezTo>
                  <a:pt x="74675" y="59202"/>
                  <a:pt x="73277" y="59202"/>
                  <a:pt x="73277" y="57807"/>
                </a:cubicBezTo>
                <a:cubicBezTo>
                  <a:pt x="66289" y="49435"/>
                  <a:pt x="66289" y="49435"/>
                  <a:pt x="66289" y="49435"/>
                </a:cubicBezTo>
                <a:cubicBezTo>
                  <a:pt x="66289" y="84518"/>
                  <a:pt x="66289" y="84518"/>
                  <a:pt x="66289" y="84518"/>
                </a:cubicBezTo>
                <a:cubicBezTo>
                  <a:pt x="66289" y="87308"/>
                  <a:pt x="63494" y="90299"/>
                  <a:pt x="60698" y="90299"/>
                </a:cubicBezTo>
                <a:cubicBezTo>
                  <a:pt x="56306" y="90299"/>
                  <a:pt x="54908" y="87308"/>
                  <a:pt x="54908" y="84518"/>
                </a:cubicBezTo>
                <a:cubicBezTo>
                  <a:pt x="54908" y="49435"/>
                  <a:pt x="54908" y="49435"/>
                  <a:pt x="54908" y="49435"/>
                </a:cubicBezTo>
                <a:cubicBezTo>
                  <a:pt x="47920" y="57807"/>
                  <a:pt x="47920" y="57807"/>
                  <a:pt x="47920" y="57807"/>
                </a:cubicBezTo>
                <a:cubicBezTo>
                  <a:pt x="46522" y="59202"/>
                  <a:pt x="45124" y="59202"/>
                  <a:pt x="43727" y="59202"/>
                </a:cubicBezTo>
                <a:cubicBezTo>
                  <a:pt x="39334" y="59202"/>
                  <a:pt x="37936" y="57807"/>
                  <a:pt x="37936" y="53621"/>
                </a:cubicBezTo>
                <a:cubicBezTo>
                  <a:pt x="37936" y="52225"/>
                  <a:pt x="37936" y="50830"/>
                  <a:pt x="39334" y="50830"/>
                </a:cubicBezTo>
                <a:cubicBezTo>
                  <a:pt x="56306" y="31096"/>
                  <a:pt x="56306" y="31096"/>
                  <a:pt x="56306" y="31096"/>
                </a:cubicBezTo>
                <a:cubicBezTo>
                  <a:pt x="56306" y="31096"/>
                  <a:pt x="57703" y="29700"/>
                  <a:pt x="60698" y="29700"/>
                </a:cubicBezTo>
                <a:cubicBezTo>
                  <a:pt x="62096" y="29700"/>
                  <a:pt x="63494" y="31096"/>
                  <a:pt x="64891" y="31096"/>
                </a:cubicBezTo>
                <a:cubicBezTo>
                  <a:pt x="81863" y="50830"/>
                  <a:pt x="81863" y="50830"/>
                  <a:pt x="81863" y="50830"/>
                </a:cubicBezTo>
                <a:cubicBezTo>
                  <a:pt x="81863" y="50830"/>
                  <a:pt x="83261" y="52225"/>
                  <a:pt x="83261" y="53621"/>
                </a:cubicBezTo>
                <a:cubicBezTo>
                  <a:pt x="83261" y="57807"/>
                  <a:pt x="80266" y="59202"/>
                  <a:pt x="77470" y="5920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19" name="Shape 4862"/>
          <p:cNvSpPr>
            <a:spLocks/>
          </p:cNvSpPr>
          <p:nvPr/>
        </p:nvSpPr>
        <p:spPr bwMode="auto">
          <a:xfrm>
            <a:off x="3549650" y="1789113"/>
            <a:ext cx="292100" cy="288925"/>
          </a:xfrm>
          <a:custGeom>
            <a:avLst/>
            <a:gdLst>
              <a:gd name="T0" fmla="*/ 59901 w 120000"/>
              <a:gd name="T1" fmla="*/ 119800 h 120000"/>
              <a:gd name="T2" fmla="*/ 59901 w 120000"/>
              <a:gd name="T3" fmla="*/ 119800 h 120000"/>
              <a:gd name="T4" fmla="*/ 0 w 120000"/>
              <a:gd name="T5" fmla="*/ 59202 h 120000"/>
              <a:gd name="T6" fmla="*/ 59901 w 120000"/>
              <a:gd name="T7" fmla="*/ 0 h 120000"/>
              <a:gd name="T8" fmla="*/ 119802 w 120000"/>
              <a:gd name="T9" fmla="*/ 59202 h 120000"/>
              <a:gd name="T10" fmla="*/ 59901 w 120000"/>
              <a:gd name="T11" fmla="*/ 119800 h 120000"/>
              <a:gd name="T12" fmla="*/ 11231 w 120000"/>
              <a:gd name="T13" fmla="*/ 59202 h 120000"/>
              <a:gd name="T14" fmla="*/ 11231 w 120000"/>
              <a:gd name="T15" fmla="*/ 59202 h 120000"/>
              <a:gd name="T16" fmla="*/ 59901 w 120000"/>
              <a:gd name="T17" fmla="*/ 108438 h 120000"/>
              <a:gd name="T18" fmla="*/ 90640 w 120000"/>
              <a:gd name="T19" fmla="*/ 97275 h 120000"/>
              <a:gd name="T20" fmla="*/ 22266 w 120000"/>
              <a:gd name="T21" fmla="*/ 29700 h 120000"/>
              <a:gd name="T22" fmla="*/ 11231 w 120000"/>
              <a:gd name="T23" fmla="*/ 59202 h 120000"/>
              <a:gd name="T24" fmla="*/ 59901 w 120000"/>
              <a:gd name="T25" fmla="*/ 11362 h 120000"/>
              <a:gd name="T26" fmla="*/ 59901 w 120000"/>
              <a:gd name="T27" fmla="*/ 11362 h 120000"/>
              <a:gd name="T28" fmla="*/ 29359 w 120000"/>
              <a:gd name="T29" fmla="*/ 21129 h 120000"/>
              <a:gd name="T30" fmla="*/ 97536 w 120000"/>
              <a:gd name="T31" fmla="*/ 90299 h 120000"/>
              <a:gd name="T32" fmla="*/ 108768 w 120000"/>
              <a:gd name="T33" fmla="*/ 59202 h 120000"/>
              <a:gd name="T34" fmla="*/ 59901 w 120000"/>
              <a:gd name="T35" fmla="*/ 11362 h 120000"/>
              <a:gd name="T36" fmla="*/ 0 w 120000"/>
              <a:gd name="T37" fmla="*/ 0 h 120000"/>
              <a:gd name="T38" fmla="*/ 120000 w 120000"/>
              <a:gd name="T3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T36" t="T37" r="T38" b="T39"/>
            <a:pathLst>
              <a:path w="120000" h="120000" extrusionOk="0">
                <a:moveTo>
                  <a:pt x="59901" y="119800"/>
                </a:moveTo>
                <a:lnTo>
                  <a:pt x="59901" y="119800"/>
                </a:lnTo>
                <a:cubicBezTo>
                  <a:pt x="26600" y="119800"/>
                  <a:pt x="0" y="93089"/>
                  <a:pt x="0" y="59202"/>
                </a:cubicBezTo>
                <a:cubicBezTo>
                  <a:pt x="0" y="26910"/>
                  <a:pt x="26600" y="0"/>
                  <a:pt x="59901" y="0"/>
                </a:cubicBezTo>
                <a:cubicBezTo>
                  <a:pt x="93399" y="0"/>
                  <a:pt x="119802" y="26910"/>
                  <a:pt x="119802" y="59202"/>
                </a:cubicBezTo>
                <a:cubicBezTo>
                  <a:pt x="119802" y="93089"/>
                  <a:pt x="93399" y="119800"/>
                  <a:pt x="59901" y="119800"/>
                </a:cubicBezTo>
                <a:close/>
                <a:moveTo>
                  <a:pt x="11231" y="59202"/>
                </a:moveTo>
                <a:lnTo>
                  <a:pt x="11231" y="59202"/>
                </a:lnTo>
                <a:cubicBezTo>
                  <a:pt x="11231" y="85913"/>
                  <a:pt x="33497" y="108438"/>
                  <a:pt x="59901" y="108438"/>
                </a:cubicBezTo>
                <a:cubicBezTo>
                  <a:pt x="71133" y="108438"/>
                  <a:pt x="82167" y="104252"/>
                  <a:pt x="90640" y="97275"/>
                </a:cubicBezTo>
                <a:cubicBezTo>
                  <a:pt x="22266" y="29700"/>
                  <a:pt x="22266" y="29700"/>
                  <a:pt x="22266" y="29700"/>
                </a:cubicBezTo>
                <a:cubicBezTo>
                  <a:pt x="15369" y="38073"/>
                  <a:pt x="11231" y="48039"/>
                  <a:pt x="11231" y="59202"/>
                </a:cubicBezTo>
                <a:close/>
                <a:moveTo>
                  <a:pt x="59901" y="11362"/>
                </a:moveTo>
                <a:lnTo>
                  <a:pt x="59901" y="11362"/>
                </a:lnTo>
                <a:cubicBezTo>
                  <a:pt x="48866" y="11362"/>
                  <a:pt x="37635" y="14152"/>
                  <a:pt x="29359" y="21129"/>
                </a:cubicBezTo>
                <a:cubicBezTo>
                  <a:pt x="97536" y="90299"/>
                  <a:pt x="97536" y="90299"/>
                  <a:pt x="97536" y="90299"/>
                </a:cubicBezTo>
                <a:cubicBezTo>
                  <a:pt x="104433" y="81727"/>
                  <a:pt x="108768" y="70564"/>
                  <a:pt x="108768" y="59202"/>
                </a:cubicBezTo>
                <a:cubicBezTo>
                  <a:pt x="108768" y="32491"/>
                  <a:pt x="86502" y="11362"/>
                  <a:pt x="59901" y="1136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20" name="Shape 4864"/>
          <p:cNvSpPr>
            <a:spLocks/>
          </p:cNvSpPr>
          <p:nvPr/>
        </p:nvSpPr>
        <p:spPr bwMode="auto">
          <a:xfrm>
            <a:off x="2538413" y="1789113"/>
            <a:ext cx="288925" cy="288925"/>
          </a:xfrm>
          <a:custGeom>
            <a:avLst/>
            <a:gdLst>
              <a:gd name="T0" fmla="*/ 59202 w 120000"/>
              <a:gd name="T1" fmla="*/ 119800 h 120000"/>
              <a:gd name="T2" fmla="*/ 59202 w 120000"/>
              <a:gd name="T3" fmla="*/ 119800 h 120000"/>
              <a:gd name="T4" fmla="*/ 0 w 120000"/>
              <a:gd name="T5" fmla="*/ 59202 h 120000"/>
              <a:gd name="T6" fmla="*/ 59202 w 120000"/>
              <a:gd name="T7" fmla="*/ 0 h 120000"/>
              <a:gd name="T8" fmla="*/ 119800 w 120000"/>
              <a:gd name="T9" fmla="*/ 59202 h 120000"/>
              <a:gd name="T10" fmla="*/ 59202 w 120000"/>
              <a:gd name="T11" fmla="*/ 119800 h 120000"/>
              <a:gd name="T12" fmla="*/ 59202 w 120000"/>
              <a:gd name="T13" fmla="*/ 11362 h 120000"/>
              <a:gd name="T14" fmla="*/ 59202 w 120000"/>
              <a:gd name="T15" fmla="*/ 11362 h 120000"/>
              <a:gd name="T16" fmla="*/ 11362 w 120000"/>
              <a:gd name="T17" fmla="*/ 59202 h 120000"/>
              <a:gd name="T18" fmla="*/ 59202 w 120000"/>
              <a:gd name="T19" fmla="*/ 108438 h 120000"/>
              <a:gd name="T20" fmla="*/ 108438 w 120000"/>
              <a:gd name="T21" fmla="*/ 59202 h 120000"/>
              <a:gd name="T22" fmla="*/ 59202 w 120000"/>
              <a:gd name="T23" fmla="*/ 11362 h 120000"/>
              <a:gd name="T24" fmla="*/ 85913 w 120000"/>
              <a:gd name="T25" fmla="*/ 48039 h 120000"/>
              <a:gd name="T26" fmla="*/ 85913 w 120000"/>
              <a:gd name="T27" fmla="*/ 48039 h 120000"/>
              <a:gd name="T28" fmla="*/ 56411 w 120000"/>
              <a:gd name="T29" fmla="*/ 78936 h 120000"/>
              <a:gd name="T30" fmla="*/ 52225 w 120000"/>
              <a:gd name="T31" fmla="*/ 80332 h 120000"/>
              <a:gd name="T32" fmla="*/ 47840 w 120000"/>
              <a:gd name="T33" fmla="*/ 78936 h 120000"/>
              <a:gd name="T34" fmla="*/ 31096 w 120000"/>
              <a:gd name="T35" fmla="*/ 61993 h 120000"/>
              <a:gd name="T36" fmla="*/ 29700 w 120000"/>
              <a:gd name="T37" fmla="*/ 57807 h 120000"/>
              <a:gd name="T38" fmla="*/ 35282 w 120000"/>
              <a:gd name="T39" fmla="*/ 52225 h 120000"/>
              <a:gd name="T40" fmla="*/ 39468 w 120000"/>
              <a:gd name="T41" fmla="*/ 53621 h 120000"/>
              <a:gd name="T42" fmla="*/ 52225 w 120000"/>
              <a:gd name="T43" fmla="*/ 66378 h 120000"/>
              <a:gd name="T44" fmla="*/ 78936 w 120000"/>
              <a:gd name="T45" fmla="*/ 40863 h 120000"/>
              <a:gd name="T46" fmla="*/ 81727 w 120000"/>
              <a:gd name="T47" fmla="*/ 39468 h 120000"/>
              <a:gd name="T48" fmla="*/ 87308 w 120000"/>
              <a:gd name="T49" fmla="*/ 45049 h 120000"/>
              <a:gd name="T50" fmla="*/ 85913 w 120000"/>
              <a:gd name="T51" fmla="*/ 48039 h 120000"/>
              <a:gd name="T52" fmla="*/ 85913 w 120000"/>
              <a:gd name="T53" fmla="*/ 39468 h 120000"/>
              <a:gd name="T54" fmla="*/ 85913 w 120000"/>
              <a:gd name="T55" fmla="*/ 39468 h 120000"/>
              <a:gd name="T56" fmla="*/ 39468 w 120000"/>
              <a:gd name="T57" fmla="*/ 85913 h 120000"/>
              <a:gd name="T58" fmla="*/ 39468 w 120000"/>
              <a:gd name="T59" fmla="*/ 85913 h 120000"/>
              <a:gd name="T60" fmla="*/ 80332 w 120000"/>
              <a:gd name="T61" fmla="*/ 85913 h 120000"/>
              <a:gd name="T62" fmla="*/ 80332 w 120000"/>
              <a:gd name="T63" fmla="*/ 85913 h 120000"/>
              <a:gd name="T64" fmla="*/ 85913 w 120000"/>
              <a:gd name="T65" fmla="*/ 80332 h 120000"/>
              <a:gd name="T66" fmla="*/ 85913 w 120000"/>
              <a:gd name="T67" fmla="*/ 80332 h 120000"/>
              <a:gd name="T68" fmla="*/ 0 w 120000"/>
              <a:gd name="T69" fmla="*/ 0 h 120000"/>
              <a:gd name="T70" fmla="*/ 120000 w 120000"/>
              <a:gd name="T7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T68" t="T69" r="T70" b="T71"/>
            <a:pathLst>
              <a:path w="120000" h="120000" extrusionOk="0">
                <a:moveTo>
                  <a:pt x="59202" y="119800"/>
                </a:moveTo>
                <a:lnTo>
                  <a:pt x="59202" y="119800"/>
                </a:lnTo>
                <a:cubicBezTo>
                  <a:pt x="26910" y="119800"/>
                  <a:pt x="0" y="93089"/>
                  <a:pt x="0" y="59202"/>
                </a:cubicBezTo>
                <a:cubicBezTo>
                  <a:pt x="0" y="26910"/>
                  <a:pt x="26910" y="0"/>
                  <a:pt x="59202" y="0"/>
                </a:cubicBezTo>
                <a:cubicBezTo>
                  <a:pt x="93089" y="0"/>
                  <a:pt x="119800" y="26910"/>
                  <a:pt x="119800" y="59202"/>
                </a:cubicBezTo>
                <a:cubicBezTo>
                  <a:pt x="119800" y="93089"/>
                  <a:pt x="93089" y="119800"/>
                  <a:pt x="59202" y="119800"/>
                </a:cubicBezTo>
                <a:close/>
                <a:moveTo>
                  <a:pt x="59202" y="11362"/>
                </a:moveTo>
                <a:lnTo>
                  <a:pt x="59202" y="11362"/>
                </a:lnTo>
                <a:cubicBezTo>
                  <a:pt x="32491" y="11362"/>
                  <a:pt x="11362" y="32491"/>
                  <a:pt x="11362" y="59202"/>
                </a:cubicBezTo>
                <a:cubicBezTo>
                  <a:pt x="11362" y="85913"/>
                  <a:pt x="32491" y="108438"/>
                  <a:pt x="59202" y="108438"/>
                </a:cubicBezTo>
                <a:cubicBezTo>
                  <a:pt x="85913" y="108438"/>
                  <a:pt x="108438" y="85913"/>
                  <a:pt x="108438" y="59202"/>
                </a:cubicBezTo>
                <a:cubicBezTo>
                  <a:pt x="108438" y="32491"/>
                  <a:pt x="85913" y="11362"/>
                  <a:pt x="59202" y="11362"/>
                </a:cubicBezTo>
                <a:close/>
                <a:moveTo>
                  <a:pt x="85913" y="48039"/>
                </a:moveTo>
                <a:lnTo>
                  <a:pt x="85913" y="48039"/>
                </a:lnTo>
                <a:cubicBezTo>
                  <a:pt x="56411" y="78936"/>
                  <a:pt x="56411" y="78936"/>
                  <a:pt x="56411" y="78936"/>
                </a:cubicBezTo>
                <a:cubicBezTo>
                  <a:pt x="55016" y="80332"/>
                  <a:pt x="53621" y="80332"/>
                  <a:pt x="52225" y="80332"/>
                </a:cubicBezTo>
                <a:cubicBezTo>
                  <a:pt x="50830" y="80332"/>
                  <a:pt x="49435" y="80332"/>
                  <a:pt x="47840" y="78936"/>
                </a:cubicBezTo>
                <a:cubicBezTo>
                  <a:pt x="31096" y="61993"/>
                  <a:pt x="31096" y="61993"/>
                  <a:pt x="31096" y="61993"/>
                </a:cubicBezTo>
                <a:cubicBezTo>
                  <a:pt x="29700" y="60598"/>
                  <a:pt x="29700" y="59202"/>
                  <a:pt x="29700" y="57807"/>
                </a:cubicBezTo>
                <a:cubicBezTo>
                  <a:pt x="29700" y="55016"/>
                  <a:pt x="32491" y="52225"/>
                  <a:pt x="35282" y="52225"/>
                </a:cubicBezTo>
                <a:cubicBezTo>
                  <a:pt x="36677" y="52225"/>
                  <a:pt x="38073" y="52225"/>
                  <a:pt x="39468" y="53621"/>
                </a:cubicBezTo>
                <a:cubicBezTo>
                  <a:pt x="52225" y="66378"/>
                  <a:pt x="52225" y="66378"/>
                  <a:pt x="52225" y="66378"/>
                </a:cubicBezTo>
                <a:cubicBezTo>
                  <a:pt x="78936" y="40863"/>
                  <a:pt x="78936" y="40863"/>
                  <a:pt x="78936" y="40863"/>
                </a:cubicBezTo>
                <a:cubicBezTo>
                  <a:pt x="78936" y="39468"/>
                  <a:pt x="80332" y="39468"/>
                  <a:pt x="81727" y="39468"/>
                </a:cubicBezTo>
                <a:cubicBezTo>
                  <a:pt x="85913" y="39468"/>
                  <a:pt x="87308" y="40863"/>
                  <a:pt x="87308" y="45049"/>
                </a:cubicBezTo>
                <a:cubicBezTo>
                  <a:pt x="87308" y="46644"/>
                  <a:pt x="87308" y="48039"/>
                  <a:pt x="85913" y="48039"/>
                </a:cubicBezTo>
                <a:close/>
                <a:moveTo>
                  <a:pt x="85913" y="39468"/>
                </a:moveTo>
                <a:lnTo>
                  <a:pt x="85913" y="39468"/>
                </a:lnTo>
                <a:close/>
                <a:moveTo>
                  <a:pt x="39468" y="85913"/>
                </a:moveTo>
                <a:lnTo>
                  <a:pt x="39468" y="85913"/>
                </a:lnTo>
                <a:close/>
                <a:moveTo>
                  <a:pt x="80332" y="85913"/>
                </a:moveTo>
                <a:lnTo>
                  <a:pt x="80332" y="85913"/>
                </a:lnTo>
                <a:close/>
                <a:moveTo>
                  <a:pt x="85913" y="80332"/>
                </a:moveTo>
                <a:lnTo>
                  <a:pt x="85913" y="80332"/>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21" name="Shape 4866"/>
          <p:cNvSpPr>
            <a:spLocks/>
          </p:cNvSpPr>
          <p:nvPr/>
        </p:nvSpPr>
        <p:spPr bwMode="auto">
          <a:xfrm>
            <a:off x="1524000" y="1789113"/>
            <a:ext cx="290513" cy="288925"/>
          </a:xfrm>
          <a:custGeom>
            <a:avLst/>
            <a:gdLst>
              <a:gd name="T0" fmla="*/ 60598 w 120000"/>
              <a:gd name="T1" fmla="*/ 119800 h 120000"/>
              <a:gd name="T2" fmla="*/ 60598 w 120000"/>
              <a:gd name="T3" fmla="*/ 119800 h 120000"/>
              <a:gd name="T4" fmla="*/ 0 w 120000"/>
              <a:gd name="T5" fmla="*/ 59202 h 120000"/>
              <a:gd name="T6" fmla="*/ 60598 w 120000"/>
              <a:gd name="T7" fmla="*/ 0 h 120000"/>
              <a:gd name="T8" fmla="*/ 119800 w 120000"/>
              <a:gd name="T9" fmla="*/ 59202 h 120000"/>
              <a:gd name="T10" fmla="*/ 60598 w 120000"/>
              <a:gd name="T11" fmla="*/ 119800 h 120000"/>
              <a:gd name="T12" fmla="*/ 60598 w 120000"/>
              <a:gd name="T13" fmla="*/ 11362 h 120000"/>
              <a:gd name="T14" fmla="*/ 60598 w 120000"/>
              <a:gd name="T15" fmla="*/ 11362 h 120000"/>
              <a:gd name="T16" fmla="*/ 11362 w 120000"/>
              <a:gd name="T17" fmla="*/ 59202 h 120000"/>
              <a:gd name="T18" fmla="*/ 60598 w 120000"/>
              <a:gd name="T19" fmla="*/ 108438 h 120000"/>
              <a:gd name="T20" fmla="*/ 108438 w 120000"/>
              <a:gd name="T21" fmla="*/ 59202 h 120000"/>
              <a:gd name="T22" fmla="*/ 60598 w 120000"/>
              <a:gd name="T23" fmla="*/ 11362 h 120000"/>
              <a:gd name="T24" fmla="*/ 84518 w 120000"/>
              <a:gd name="T25" fmla="*/ 64784 h 120000"/>
              <a:gd name="T26" fmla="*/ 84518 w 120000"/>
              <a:gd name="T27" fmla="*/ 64784 h 120000"/>
              <a:gd name="T28" fmla="*/ 66179 w 120000"/>
              <a:gd name="T29" fmla="*/ 64784 h 120000"/>
              <a:gd name="T30" fmla="*/ 66179 w 120000"/>
              <a:gd name="T31" fmla="*/ 84518 h 120000"/>
              <a:gd name="T32" fmla="*/ 60598 w 120000"/>
              <a:gd name="T33" fmla="*/ 90299 h 120000"/>
              <a:gd name="T34" fmla="*/ 55016 w 120000"/>
              <a:gd name="T35" fmla="*/ 84518 h 120000"/>
              <a:gd name="T36" fmla="*/ 55016 w 120000"/>
              <a:gd name="T37" fmla="*/ 64784 h 120000"/>
              <a:gd name="T38" fmla="*/ 35282 w 120000"/>
              <a:gd name="T39" fmla="*/ 64784 h 120000"/>
              <a:gd name="T40" fmla="*/ 29501 w 120000"/>
              <a:gd name="T41" fmla="*/ 59202 h 120000"/>
              <a:gd name="T42" fmla="*/ 35282 w 120000"/>
              <a:gd name="T43" fmla="*/ 53621 h 120000"/>
              <a:gd name="T44" fmla="*/ 55016 w 120000"/>
              <a:gd name="T45" fmla="*/ 53621 h 120000"/>
              <a:gd name="T46" fmla="*/ 55016 w 120000"/>
              <a:gd name="T47" fmla="*/ 35282 h 120000"/>
              <a:gd name="T48" fmla="*/ 60598 w 120000"/>
              <a:gd name="T49" fmla="*/ 29700 h 120000"/>
              <a:gd name="T50" fmla="*/ 66179 w 120000"/>
              <a:gd name="T51" fmla="*/ 35282 h 120000"/>
              <a:gd name="T52" fmla="*/ 66179 w 120000"/>
              <a:gd name="T53" fmla="*/ 53621 h 120000"/>
              <a:gd name="T54" fmla="*/ 84518 w 120000"/>
              <a:gd name="T55" fmla="*/ 53621 h 120000"/>
              <a:gd name="T56" fmla="*/ 90099 w 120000"/>
              <a:gd name="T57" fmla="*/ 59202 h 120000"/>
              <a:gd name="T58" fmla="*/ 84518 w 120000"/>
              <a:gd name="T59" fmla="*/ 64784 h 120000"/>
              <a:gd name="T60" fmla="*/ 0 w 120000"/>
              <a:gd name="T61" fmla="*/ 0 h 120000"/>
              <a:gd name="T62" fmla="*/ 120000 w 120000"/>
              <a:gd name="T6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T60" t="T61" r="T62" b="T63"/>
            <a:pathLst>
              <a:path w="120000" h="120000" extrusionOk="0">
                <a:moveTo>
                  <a:pt x="60598" y="119800"/>
                </a:moveTo>
                <a:lnTo>
                  <a:pt x="60598" y="119800"/>
                </a:lnTo>
                <a:cubicBezTo>
                  <a:pt x="26710" y="119800"/>
                  <a:pt x="0" y="93089"/>
                  <a:pt x="0" y="59202"/>
                </a:cubicBezTo>
                <a:cubicBezTo>
                  <a:pt x="0" y="26910"/>
                  <a:pt x="26710" y="0"/>
                  <a:pt x="60598" y="0"/>
                </a:cubicBezTo>
                <a:cubicBezTo>
                  <a:pt x="93089" y="0"/>
                  <a:pt x="119800" y="26910"/>
                  <a:pt x="119800" y="59202"/>
                </a:cubicBezTo>
                <a:cubicBezTo>
                  <a:pt x="119800" y="93089"/>
                  <a:pt x="93089" y="119800"/>
                  <a:pt x="60598" y="119800"/>
                </a:cubicBezTo>
                <a:close/>
                <a:moveTo>
                  <a:pt x="60598" y="11362"/>
                </a:moveTo>
                <a:lnTo>
                  <a:pt x="60598" y="11362"/>
                </a:lnTo>
                <a:cubicBezTo>
                  <a:pt x="33887" y="11362"/>
                  <a:pt x="11362" y="32491"/>
                  <a:pt x="11362" y="59202"/>
                </a:cubicBezTo>
                <a:cubicBezTo>
                  <a:pt x="11362" y="85913"/>
                  <a:pt x="33887" y="108438"/>
                  <a:pt x="60598" y="108438"/>
                </a:cubicBezTo>
                <a:cubicBezTo>
                  <a:pt x="87308" y="108438"/>
                  <a:pt x="108438" y="85913"/>
                  <a:pt x="108438" y="59202"/>
                </a:cubicBezTo>
                <a:cubicBezTo>
                  <a:pt x="108438" y="32491"/>
                  <a:pt x="87308" y="11362"/>
                  <a:pt x="60598" y="11362"/>
                </a:cubicBezTo>
                <a:close/>
                <a:moveTo>
                  <a:pt x="84518" y="64784"/>
                </a:moveTo>
                <a:lnTo>
                  <a:pt x="84518" y="64784"/>
                </a:lnTo>
                <a:cubicBezTo>
                  <a:pt x="66179" y="64784"/>
                  <a:pt x="66179" y="64784"/>
                  <a:pt x="66179" y="64784"/>
                </a:cubicBezTo>
                <a:cubicBezTo>
                  <a:pt x="66179" y="84518"/>
                  <a:pt x="66179" y="84518"/>
                  <a:pt x="66179" y="84518"/>
                </a:cubicBezTo>
                <a:cubicBezTo>
                  <a:pt x="66179" y="87308"/>
                  <a:pt x="63388" y="90299"/>
                  <a:pt x="60598" y="90299"/>
                </a:cubicBezTo>
                <a:cubicBezTo>
                  <a:pt x="56411" y="90299"/>
                  <a:pt x="55016" y="87308"/>
                  <a:pt x="55016" y="84518"/>
                </a:cubicBezTo>
                <a:cubicBezTo>
                  <a:pt x="55016" y="64784"/>
                  <a:pt x="55016" y="64784"/>
                  <a:pt x="55016" y="64784"/>
                </a:cubicBezTo>
                <a:cubicBezTo>
                  <a:pt x="35282" y="64784"/>
                  <a:pt x="35282" y="64784"/>
                  <a:pt x="35282" y="64784"/>
                </a:cubicBezTo>
                <a:cubicBezTo>
                  <a:pt x="32491" y="64784"/>
                  <a:pt x="29501" y="63388"/>
                  <a:pt x="29501" y="59202"/>
                </a:cubicBezTo>
                <a:cubicBezTo>
                  <a:pt x="29501" y="56411"/>
                  <a:pt x="32491" y="53621"/>
                  <a:pt x="35282" y="53621"/>
                </a:cubicBezTo>
                <a:cubicBezTo>
                  <a:pt x="55016" y="53621"/>
                  <a:pt x="55016" y="53621"/>
                  <a:pt x="55016" y="53621"/>
                </a:cubicBezTo>
                <a:cubicBezTo>
                  <a:pt x="55016" y="35282"/>
                  <a:pt x="55016" y="35282"/>
                  <a:pt x="55016" y="35282"/>
                </a:cubicBezTo>
                <a:cubicBezTo>
                  <a:pt x="55016" y="32491"/>
                  <a:pt x="56411" y="29700"/>
                  <a:pt x="60598" y="29700"/>
                </a:cubicBezTo>
                <a:cubicBezTo>
                  <a:pt x="63388" y="29700"/>
                  <a:pt x="66179" y="32491"/>
                  <a:pt x="66179" y="35282"/>
                </a:cubicBezTo>
                <a:cubicBezTo>
                  <a:pt x="66179" y="53621"/>
                  <a:pt x="66179" y="53621"/>
                  <a:pt x="66179" y="53621"/>
                </a:cubicBezTo>
                <a:cubicBezTo>
                  <a:pt x="84518" y="53621"/>
                  <a:pt x="84518" y="53621"/>
                  <a:pt x="84518" y="53621"/>
                </a:cubicBezTo>
                <a:cubicBezTo>
                  <a:pt x="87308" y="53621"/>
                  <a:pt x="90099" y="56411"/>
                  <a:pt x="90099" y="59202"/>
                </a:cubicBezTo>
                <a:cubicBezTo>
                  <a:pt x="90099" y="63388"/>
                  <a:pt x="87308" y="64784"/>
                  <a:pt x="84518" y="64784"/>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22" name="Shape 4868"/>
          <p:cNvSpPr>
            <a:spLocks/>
          </p:cNvSpPr>
          <p:nvPr/>
        </p:nvSpPr>
        <p:spPr bwMode="auto">
          <a:xfrm>
            <a:off x="6586538" y="1281113"/>
            <a:ext cx="292100" cy="292100"/>
          </a:xfrm>
          <a:custGeom>
            <a:avLst/>
            <a:gdLst>
              <a:gd name="T0" fmla="*/ 59901 w 120000"/>
              <a:gd name="T1" fmla="*/ 119802 h 120000"/>
              <a:gd name="T2" fmla="*/ 59901 w 120000"/>
              <a:gd name="T3" fmla="*/ 119802 h 120000"/>
              <a:gd name="T4" fmla="*/ 0 w 120000"/>
              <a:gd name="T5" fmla="*/ 59901 h 120000"/>
              <a:gd name="T6" fmla="*/ 59901 w 120000"/>
              <a:gd name="T7" fmla="*/ 0 h 120000"/>
              <a:gd name="T8" fmla="*/ 119802 w 120000"/>
              <a:gd name="T9" fmla="*/ 59901 h 120000"/>
              <a:gd name="T10" fmla="*/ 59901 w 120000"/>
              <a:gd name="T11" fmla="*/ 119802 h 120000"/>
              <a:gd name="T12" fmla="*/ 59901 w 120000"/>
              <a:gd name="T13" fmla="*/ 11231 h 120000"/>
              <a:gd name="T14" fmla="*/ 59901 w 120000"/>
              <a:gd name="T15" fmla="*/ 11231 h 120000"/>
              <a:gd name="T16" fmla="*/ 11034 w 120000"/>
              <a:gd name="T17" fmla="*/ 59901 h 120000"/>
              <a:gd name="T18" fmla="*/ 59901 w 120000"/>
              <a:gd name="T19" fmla="*/ 108571 h 120000"/>
              <a:gd name="T20" fmla="*/ 108571 w 120000"/>
              <a:gd name="T21" fmla="*/ 59901 h 120000"/>
              <a:gd name="T22" fmla="*/ 59901 w 120000"/>
              <a:gd name="T23" fmla="*/ 11231 h 120000"/>
              <a:gd name="T24" fmla="*/ 47290 w 120000"/>
              <a:gd name="T25" fmla="*/ 71133 h 120000"/>
              <a:gd name="T26" fmla="*/ 47290 w 120000"/>
              <a:gd name="T27" fmla="*/ 71133 h 120000"/>
              <a:gd name="T28" fmla="*/ 30541 w 120000"/>
              <a:gd name="T29" fmla="*/ 30738 h 120000"/>
              <a:gd name="T30" fmla="*/ 72315 w 120000"/>
              <a:gd name="T31" fmla="*/ 47290 h 120000"/>
              <a:gd name="T32" fmla="*/ 89064 w 120000"/>
              <a:gd name="T33" fmla="*/ 89064 h 120000"/>
              <a:gd name="T34" fmla="*/ 47290 w 120000"/>
              <a:gd name="T35" fmla="*/ 71133 h 120000"/>
              <a:gd name="T36" fmla="*/ 59901 w 120000"/>
              <a:gd name="T37" fmla="*/ 54384 h 120000"/>
              <a:gd name="T38" fmla="*/ 59901 w 120000"/>
              <a:gd name="T39" fmla="*/ 54384 h 120000"/>
              <a:gd name="T40" fmla="*/ 54384 w 120000"/>
              <a:gd name="T41" fmla="*/ 59901 h 120000"/>
              <a:gd name="T42" fmla="*/ 59901 w 120000"/>
              <a:gd name="T43" fmla="*/ 65418 h 120000"/>
              <a:gd name="T44" fmla="*/ 65418 w 120000"/>
              <a:gd name="T45" fmla="*/ 59901 h 120000"/>
              <a:gd name="T46" fmla="*/ 59901 w 120000"/>
              <a:gd name="T47" fmla="*/ 54384 h 120000"/>
              <a:gd name="T48" fmla="*/ 0 w 120000"/>
              <a:gd name="T49" fmla="*/ 0 h 120000"/>
              <a:gd name="T50" fmla="*/ 120000 w 120000"/>
              <a:gd name="T5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T48" t="T49" r="T50" b="T51"/>
            <a:pathLst>
              <a:path w="120000" h="120000" extrusionOk="0">
                <a:moveTo>
                  <a:pt x="59901" y="119802"/>
                </a:moveTo>
                <a:lnTo>
                  <a:pt x="59901" y="119802"/>
                </a:lnTo>
                <a:cubicBezTo>
                  <a:pt x="26403" y="119802"/>
                  <a:pt x="0" y="93399"/>
                  <a:pt x="0" y="59901"/>
                </a:cubicBezTo>
                <a:cubicBezTo>
                  <a:pt x="0" y="26403"/>
                  <a:pt x="26403" y="0"/>
                  <a:pt x="59901" y="0"/>
                </a:cubicBezTo>
                <a:cubicBezTo>
                  <a:pt x="93201" y="0"/>
                  <a:pt x="119802" y="26403"/>
                  <a:pt x="119802" y="59901"/>
                </a:cubicBezTo>
                <a:cubicBezTo>
                  <a:pt x="119802" y="93399"/>
                  <a:pt x="93201" y="119802"/>
                  <a:pt x="59901" y="119802"/>
                </a:cubicBezTo>
                <a:close/>
                <a:moveTo>
                  <a:pt x="59901" y="11231"/>
                </a:moveTo>
                <a:lnTo>
                  <a:pt x="59901" y="11231"/>
                </a:lnTo>
                <a:cubicBezTo>
                  <a:pt x="33300" y="11231"/>
                  <a:pt x="11034" y="33497"/>
                  <a:pt x="11034" y="59901"/>
                </a:cubicBezTo>
                <a:cubicBezTo>
                  <a:pt x="11034" y="86305"/>
                  <a:pt x="33300" y="108571"/>
                  <a:pt x="59901" y="108571"/>
                </a:cubicBezTo>
                <a:cubicBezTo>
                  <a:pt x="86305" y="108571"/>
                  <a:pt x="108571" y="86305"/>
                  <a:pt x="108571" y="59901"/>
                </a:cubicBezTo>
                <a:cubicBezTo>
                  <a:pt x="108571" y="33497"/>
                  <a:pt x="86305" y="11231"/>
                  <a:pt x="59901" y="11231"/>
                </a:cubicBezTo>
                <a:close/>
                <a:moveTo>
                  <a:pt x="47290" y="71133"/>
                </a:moveTo>
                <a:lnTo>
                  <a:pt x="47290" y="71133"/>
                </a:lnTo>
                <a:cubicBezTo>
                  <a:pt x="30541" y="30738"/>
                  <a:pt x="30541" y="30738"/>
                  <a:pt x="30541" y="30738"/>
                </a:cubicBezTo>
                <a:cubicBezTo>
                  <a:pt x="72315" y="47290"/>
                  <a:pt x="72315" y="47290"/>
                  <a:pt x="72315" y="47290"/>
                </a:cubicBezTo>
                <a:cubicBezTo>
                  <a:pt x="89064" y="89064"/>
                  <a:pt x="89064" y="89064"/>
                  <a:pt x="89064" y="89064"/>
                </a:cubicBezTo>
                <a:lnTo>
                  <a:pt x="47290" y="71133"/>
                </a:lnTo>
                <a:close/>
                <a:moveTo>
                  <a:pt x="59901" y="54384"/>
                </a:moveTo>
                <a:lnTo>
                  <a:pt x="59901" y="54384"/>
                </a:lnTo>
                <a:cubicBezTo>
                  <a:pt x="57142" y="54384"/>
                  <a:pt x="54384" y="57142"/>
                  <a:pt x="54384" y="59901"/>
                </a:cubicBezTo>
                <a:cubicBezTo>
                  <a:pt x="54384" y="62660"/>
                  <a:pt x="57142" y="65418"/>
                  <a:pt x="59901" y="65418"/>
                </a:cubicBezTo>
                <a:cubicBezTo>
                  <a:pt x="62660" y="65418"/>
                  <a:pt x="65418" y="62660"/>
                  <a:pt x="65418" y="59901"/>
                </a:cubicBezTo>
                <a:cubicBezTo>
                  <a:pt x="65418" y="57142"/>
                  <a:pt x="62660" y="54384"/>
                  <a:pt x="59901" y="54384"/>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23" name="Shape 4870"/>
          <p:cNvSpPr>
            <a:spLocks/>
          </p:cNvSpPr>
          <p:nvPr/>
        </p:nvSpPr>
        <p:spPr bwMode="auto">
          <a:xfrm>
            <a:off x="5610225" y="1281113"/>
            <a:ext cx="219075" cy="292100"/>
          </a:xfrm>
          <a:custGeom>
            <a:avLst/>
            <a:gdLst>
              <a:gd name="T0" fmla="*/ 60000 w 120000"/>
              <a:gd name="T1" fmla="*/ 119802 h 120000"/>
              <a:gd name="T2" fmla="*/ 60000 w 120000"/>
              <a:gd name="T3" fmla="*/ 119802 h 120000"/>
              <a:gd name="T4" fmla="*/ 0 w 120000"/>
              <a:gd name="T5" fmla="*/ 44532 h 120000"/>
              <a:gd name="T6" fmla="*/ 60000 w 120000"/>
              <a:gd name="T7" fmla="*/ 0 h 120000"/>
              <a:gd name="T8" fmla="*/ 119735 w 120000"/>
              <a:gd name="T9" fmla="*/ 44532 h 120000"/>
              <a:gd name="T10" fmla="*/ 60000 w 120000"/>
              <a:gd name="T11" fmla="*/ 119802 h 120000"/>
              <a:gd name="T12" fmla="*/ 60000 w 120000"/>
              <a:gd name="T13" fmla="*/ 15369 h 120000"/>
              <a:gd name="T14" fmla="*/ 60000 w 120000"/>
              <a:gd name="T15" fmla="*/ 15369 h 120000"/>
              <a:gd name="T16" fmla="*/ 20616 w 120000"/>
              <a:gd name="T17" fmla="*/ 44532 h 120000"/>
              <a:gd name="T18" fmla="*/ 60000 w 120000"/>
              <a:gd name="T19" fmla="*/ 75270 h 120000"/>
              <a:gd name="T20" fmla="*/ 100969 w 120000"/>
              <a:gd name="T21" fmla="*/ 44532 h 120000"/>
              <a:gd name="T22" fmla="*/ 60000 w 120000"/>
              <a:gd name="T23" fmla="*/ 15369 h 120000"/>
              <a:gd name="T24" fmla="*/ 80352 w 120000"/>
              <a:gd name="T25" fmla="*/ 50049 h 120000"/>
              <a:gd name="T26" fmla="*/ 80352 w 120000"/>
              <a:gd name="T27" fmla="*/ 50049 h 120000"/>
              <a:gd name="T28" fmla="*/ 41233 w 120000"/>
              <a:gd name="T29" fmla="*/ 50049 h 120000"/>
              <a:gd name="T30" fmla="*/ 33832 w 120000"/>
              <a:gd name="T31" fmla="*/ 44532 h 120000"/>
              <a:gd name="T32" fmla="*/ 41233 w 120000"/>
              <a:gd name="T33" fmla="*/ 39014 h 120000"/>
              <a:gd name="T34" fmla="*/ 80352 w 120000"/>
              <a:gd name="T35" fmla="*/ 39014 h 120000"/>
              <a:gd name="T36" fmla="*/ 88017 w 120000"/>
              <a:gd name="T37" fmla="*/ 44532 h 120000"/>
              <a:gd name="T38" fmla="*/ 80352 w 120000"/>
              <a:gd name="T39" fmla="*/ 50049 h 120000"/>
              <a:gd name="T40" fmla="*/ 0 w 120000"/>
              <a:gd name="T41" fmla="*/ 0 h 120000"/>
              <a:gd name="T42" fmla="*/ 120000 w 120000"/>
              <a:gd name="T4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T40" t="T41" r="T42" b="T43"/>
            <a:pathLst>
              <a:path w="120000" h="120000" extrusionOk="0">
                <a:moveTo>
                  <a:pt x="60000" y="119802"/>
                </a:moveTo>
                <a:lnTo>
                  <a:pt x="60000" y="119802"/>
                </a:lnTo>
                <a:cubicBezTo>
                  <a:pt x="60000" y="119802"/>
                  <a:pt x="0" y="69753"/>
                  <a:pt x="0" y="44532"/>
                </a:cubicBezTo>
                <a:cubicBezTo>
                  <a:pt x="0" y="20886"/>
                  <a:pt x="28017" y="0"/>
                  <a:pt x="60000" y="0"/>
                </a:cubicBezTo>
                <a:cubicBezTo>
                  <a:pt x="93568" y="0"/>
                  <a:pt x="119735" y="20886"/>
                  <a:pt x="119735" y="44532"/>
                </a:cubicBezTo>
                <a:cubicBezTo>
                  <a:pt x="119735" y="69753"/>
                  <a:pt x="60000" y="119802"/>
                  <a:pt x="60000" y="119802"/>
                </a:cubicBezTo>
                <a:close/>
                <a:moveTo>
                  <a:pt x="60000" y="15369"/>
                </a:moveTo>
                <a:lnTo>
                  <a:pt x="60000" y="15369"/>
                </a:lnTo>
                <a:cubicBezTo>
                  <a:pt x="39383" y="15369"/>
                  <a:pt x="20616" y="29359"/>
                  <a:pt x="20616" y="44532"/>
                </a:cubicBezTo>
                <a:cubicBezTo>
                  <a:pt x="20616" y="61280"/>
                  <a:pt x="39383" y="75270"/>
                  <a:pt x="60000" y="75270"/>
                </a:cubicBezTo>
                <a:cubicBezTo>
                  <a:pt x="82202" y="75270"/>
                  <a:pt x="100969" y="61280"/>
                  <a:pt x="100969" y="44532"/>
                </a:cubicBezTo>
                <a:cubicBezTo>
                  <a:pt x="100969" y="29359"/>
                  <a:pt x="82202" y="15369"/>
                  <a:pt x="60000" y="15369"/>
                </a:cubicBezTo>
                <a:close/>
                <a:moveTo>
                  <a:pt x="80352" y="50049"/>
                </a:moveTo>
                <a:lnTo>
                  <a:pt x="80352" y="50049"/>
                </a:lnTo>
                <a:cubicBezTo>
                  <a:pt x="41233" y="50049"/>
                  <a:pt x="41233" y="50049"/>
                  <a:pt x="41233" y="50049"/>
                </a:cubicBezTo>
                <a:cubicBezTo>
                  <a:pt x="35682" y="50049"/>
                  <a:pt x="33832" y="48669"/>
                  <a:pt x="33832" y="44532"/>
                </a:cubicBezTo>
                <a:cubicBezTo>
                  <a:pt x="33832" y="41773"/>
                  <a:pt x="35682" y="39014"/>
                  <a:pt x="41233" y="39014"/>
                </a:cubicBezTo>
                <a:cubicBezTo>
                  <a:pt x="80352" y="39014"/>
                  <a:pt x="80352" y="39014"/>
                  <a:pt x="80352" y="39014"/>
                </a:cubicBezTo>
                <a:cubicBezTo>
                  <a:pt x="84317" y="39014"/>
                  <a:pt x="88017" y="41773"/>
                  <a:pt x="88017" y="44532"/>
                </a:cubicBezTo>
                <a:cubicBezTo>
                  <a:pt x="88017" y="48669"/>
                  <a:pt x="84317" y="50049"/>
                  <a:pt x="80352" y="50049"/>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24" name="Shape 4872"/>
          <p:cNvSpPr>
            <a:spLocks/>
          </p:cNvSpPr>
          <p:nvPr/>
        </p:nvSpPr>
        <p:spPr bwMode="auto">
          <a:xfrm>
            <a:off x="4598988" y="1281113"/>
            <a:ext cx="217487" cy="292100"/>
          </a:xfrm>
          <a:custGeom>
            <a:avLst/>
            <a:gdLst>
              <a:gd name="T0" fmla="*/ 60000 w 120000"/>
              <a:gd name="T1" fmla="*/ 119802 h 120000"/>
              <a:gd name="T2" fmla="*/ 60000 w 120000"/>
              <a:gd name="T3" fmla="*/ 119802 h 120000"/>
              <a:gd name="T4" fmla="*/ 0 w 120000"/>
              <a:gd name="T5" fmla="*/ 44532 h 120000"/>
              <a:gd name="T6" fmla="*/ 60000 w 120000"/>
              <a:gd name="T7" fmla="*/ 0 h 120000"/>
              <a:gd name="T8" fmla="*/ 119735 w 120000"/>
              <a:gd name="T9" fmla="*/ 44532 h 120000"/>
              <a:gd name="T10" fmla="*/ 60000 w 120000"/>
              <a:gd name="T11" fmla="*/ 119802 h 120000"/>
              <a:gd name="T12" fmla="*/ 60000 w 120000"/>
              <a:gd name="T13" fmla="*/ 15369 h 120000"/>
              <a:gd name="T14" fmla="*/ 60000 w 120000"/>
              <a:gd name="T15" fmla="*/ 15369 h 120000"/>
              <a:gd name="T16" fmla="*/ 18766 w 120000"/>
              <a:gd name="T17" fmla="*/ 44532 h 120000"/>
              <a:gd name="T18" fmla="*/ 60000 w 120000"/>
              <a:gd name="T19" fmla="*/ 75270 h 120000"/>
              <a:gd name="T20" fmla="*/ 99118 w 120000"/>
              <a:gd name="T21" fmla="*/ 44532 h 120000"/>
              <a:gd name="T22" fmla="*/ 60000 w 120000"/>
              <a:gd name="T23" fmla="*/ 15369 h 120000"/>
              <a:gd name="T24" fmla="*/ 60000 w 120000"/>
              <a:gd name="T25" fmla="*/ 59901 h 120000"/>
              <a:gd name="T26" fmla="*/ 60000 w 120000"/>
              <a:gd name="T27" fmla="*/ 59901 h 120000"/>
              <a:gd name="T28" fmla="*/ 39383 w 120000"/>
              <a:gd name="T29" fmla="*/ 44532 h 120000"/>
              <a:gd name="T30" fmla="*/ 60000 w 120000"/>
              <a:gd name="T31" fmla="*/ 30738 h 120000"/>
              <a:gd name="T32" fmla="*/ 78502 w 120000"/>
              <a:gd name="T33" fmla="*/ 44532 h 120000"/>
              <a:gd name="T34" fmla="*/ 60000 w 120000"/>
              <a:gd name="T35" fmla="*/ 59901 h 120000"/>
              <a:gd name="T36" fmla="*/ 0 w 120000"/>
              <a:gd name="T37" fmla="*/ 0 h 120000"/>
              <a:gd name="T38" fmla="*/ 120000 w 120000"/>
              <a:gd name="T3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T36" t="T37" r="T38" b="T39"/>
            <a:pathLst>
              <a:path w="120000" h="120000" extrusionOk="0">
                <a:moveTo>
                  <a:pt x="60000" y="119802"/>
                </a:moveTo>
                <a:lnTo>
                  <a:pt x="60000" y="119802"/>
                </a:lnTo>
                <a:cubicBezTo>
                  <a:pt x="60000" y="119802"/>
                  <a:pt x="0" y="69753"/>
                  <a:pt x="0" y="44532"/>
                </a:cubicBezTo>
                <a:cubicBezTo>
                  <a:pt x="0" y="20886"/>
                  <a:pt x="26167" y="0"/>
                  <a:pt x="60000" y="0"/>
                </a:cubicBezTo>
                <a:cubicBezTo>
                  <a:pt x="91718" y="0"/>
                  <a:pt x="119735" y="20886"/>
                  <a:pt x="119735" y="44532"/>
                </a:cubicBezTo>
                <a:cubicBezTo>
                  <a:pt x="119735" y="69753"/>
                  <a:pt x="60000" y="119802"/>
                  <a:pt x="60000" y="119802"/>
                </a:cubicBezTo>
                <a:close/>
                <a:moveTo>
                  <a:pt x="60000" y="15369"/>
                </a:moveTo>
                <a:lnTo>
                  <a:pt x="60000" y="15369"/>
                </a:lnTo>
                <a:cubicBezTo>
                  <a:pt x="37533" y="15369"/>
                  <a:pt x="18766" y="29359"/>
                  <a:pt x="18766" y="44532"/>
                </a:cubicBezTo>
                <a:cubicBezTo>
                  <a:pt x="18766" y="61280"/>
                  <a:pt x="37533" y="75270"/>
                  <a:pt x="60000" y="75270"/>
                </a:cubicBezTo>
                <a:cubicBezTo>
                  <a:pt x="80352" y="75270"/>
                  <a:pt x="99118" y="61280"/>
                  <a:pt x="99118" y="44532"/>
                </a:cubicBezTo>
                <a:cubicBezTo>
                  <a:pt x="99118" y="29359"/>
                  <a:pt x="80352" y="15369"/>
                  <a:pt x="60000" y="15369"/>
                </a:cubicBezTo>
                <a:close/>
                <a:moveTo>
                  <a:pt x="60000" y="59901"/>
                </a:moveTo>
                <a:lnTo>
                  <a:pt x="60000" y="59901"/>
                </a:lnTo>
                <a:cubicBezTo>
                  <a:pt x="48634" y="59901"/>
                  <a:pt x="39383" y="53004"/>
                  <a:pt x="39383" y="44532"/>
                </a:cubicBezTo>
                <a:cubicBezTo>
                  <a:pt x="39383" y="36256"/>
                  <a:pt x="48634" y="30738"/>
                  <a:pt x="60000" y="30738"/>
                </a:cubicBezTo>
                <a:cubicBezTo>
                  <a:pt x="71101" y="30738"/>
                  <a:pt x="78502" y="36256"/>
                  <a:pt x="78502" y="44532"/>
                </a:cubicBezTo>
                <a:cubicBezTo>
                  <a:pt x="78502" y="53004"/>
                  <a:pt x="71101" y="59901"/>
                  <a:pt x="60000" y="59901"/>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25" name="Shape 4874"/>
          <p:cNvSpPr>
            <a:spLocks/>
          </p:cNvSpPr>
          <p:nvPr/>
        </p:nvSpPr>
        <p:spPr bwMode="auto">
          <a:xfrm>
            <a:off x="3549650" y="1320800"/>
            <a:ext cx="292100" cy="252413"/>
          </a:xfrm>
          <a:custGeom>
            <a:avLst/>
            <a:gdLst>
              <a:gd name="T0" fmla="*/ 92019 w 120000"/>
              <a:gd name="T1" fmla="*/ 95496 h 120000"/>
              <a:gd name="T2" fmla="*/ 92019 w 120000"/>
              <a:gd name="T3" fmla="*/ 95496 h 120000"/>
              <a:gd name="T4" fmla="*/ 86502 w 120000"/>
              <a:gd name="T5" fmla="*/ 89083 h 120000"/>
              <a:gd name="T6" fmla="*/ 92019 w 120000"/>
              <a:gd name="T7" fmla="*/ 82442 h 120000"/>
              <a:gd name="T8" fmla="*/ 108768 w 120000"/>
              <a:gd name="T9" fmla="*/ 63206 h 120000"/>
              <a:gd name="T10" fmla="*/ 103054 w 120000"/>
              <a:gd name="T11" fmla="*/ 48549 h 120000"/>
              <a:gd name="T12" fmla="*/ 101674 w 120000"/>
              <a:gd name="T13" fmla="*/ 46946 h 120000"/>
              <a:gd name="T14" fmla="*/ 100295 w 120000"/>
              <a:gd name="T15" fmla="*/ 46946 h 120000"/>
              <a:gd name="T16" fmla="*/ 98916 w 120000"/>
              <a:gd name="T17" fmla="*/ 45343 h 120000"/>
              <a:gd name="T18" fmla="*/ 97536 w 120000"/>
              <a:gd name="T19" fmla="*/ 45343 h 120000"/>
              <a:gd name="T20" fmla="*/ 96157 w 120000"/>
              <a:gd name="T21" fmla="*/ 43740 h 120000"/>
              <a:gd name="T22" fmla="*/ 94778 w 120000"/>
              <a:gd name="T23" fmla="*/ 43740 h 120000"/>
              <a:gd name="T24" fmla="*/ 93399 w 120000"/>
              <a:gd name="T25" fmla="*/ 43740 h 120000"/>
              <a:gd name="T26" fmla="*/ 92019 w 120000"/>
              <a:gd name="T27" fmla="*/ 43740 h 120000"/>
              <a:gd name="T28" fmla="*/ 90640 w 120000"/>
              <a:gd name="T29" fmla="*/ 43740 h 120000"/>
              <a:gd name="T30" fmla="*/ 90640 w 120000"/>
              <a:gd name="T31" fmla="*/ 40534 h 120000"/>
              <a:gd name="T32" fmla="*/ 89261 w 120000"/>
              <a:gd name="T33" fmla="*/ 37099 h 120000"/>
              <a:gd name="T34" fmla="*/ 87881 w 120000"/>
              <a:gd name="T35" fmla="*/ 33893 h 120000"/>
              <a:gd name="T36" fmla="*/ 86502 w 120000"/>
              <a:gd name="T37" fmla="*/ 30687 h 120000"/>
              <a:gd name="T38" fmla="*/ 59901 w 120000"/>
              <a:gd name="T39" fmla="*/ 12824 h 120000"/>
              <a:gd name="T40" fmla="*/ 33497 w 120000"/>
              <a:gd name="T41" fmla="*/ 30687 h 120000"/>
              <a:gd name="T42" fmla="*/ 32118 w 120000"/>
              <a:gd name="T43" fmla="*/ 33893 h 120000"/>
              <a:gd name="T44" fmla="*/ 30738 w 120000"/>
              <a:gd name="T45" fmla="*/ 37099 h 120000"/>
              <a:gd name="T46" fmla="*/ 29359 w 120000"/>
              <a:gd name="T47" fmla="*/ 40534 h 120000"/>
              <a:gd name="T48" fmla="*/ 29359 w 120000"/>
              <a:gd name="T49" fmla="*/ 43740 h 120000"/>
              <a:gd name="T50" fmla="*/ 27980 w 120000"/>
              <a:gd name="T51" fmla="*/ 43740 h 120000"/>
              <a:gd name="T52" fmla="*/ 26600 w 120000"/>
              <a:gd name="T53" fmla="*/ 43740 h 120000"/>
              <a:gd name="T54" fmla="*/ 25221 w 120000"/>
              <a:gd name="T55" fmla="*/ 43740 h 120000"/>
              <a:gd name="T56" fmla="*/ 23842 w 120000"/>
              <a:gd name="T57" fmla="*/ 43740 h 120000"/>
              <a:gd name="T58" fmla="*/ 22266 w 120000"/>
              <a:gd name="T59" fmla="*/ 45343 h 120000"/>
              <a:gd name="T60" fmla="*/ 20886 w 120000"/>
              <a:gd name="T61" fmla="*/ 45343 h 120000"/>
              <a:gd name="T62" fmla="*/ 19507 w 120000"/>
              <a:gd name="T63" fmla="*/ 46946 h 120000"/>
              <a:gd name="T64" fmla="*/ 18128 w 120000"/>
              <a:gd name="T65" fmla="*/ 46946 h 120000"/>
              <a:gd name="T66" fmla="*/ 16748 w 120000"/>
              <a:gd name="T67" fmla="*/ 48549 h 120000"/>
              <a:gd name="T68" fmla="*/ 11231 w 120000"/>
              <a:gd name="T69" fmla="*/ 63206 h 120000"/>
              <a:gd name="T70" fmla="*/ 27980 w 120000"/>
              <a:gd name="T71" fmla="*/ 82442 h 120000"/>
              <a:gd name="T72" fmla="*/ 33497 w 120000"/>
              <a:gd name="T73" fmla="*/ 89083 h 120000"/>
              <a:gd name="T74" fmla="*/ 27980 w 120000"/>
              <a:gd name="T75" fmla="*/ 95496 h 120000"/>
              <a:gd name="T76" fmla="*/ 0 w 120000"/>
              <a:gd name="T77" fmla="*/ 63206 h 120000"/>
              <a:gd name="T78" fmla="*/ 19507 w 120000"/>
              <a:gd name="T79" fmla="*/ 32290 h 120000"/>
              <a:gd name="T80" fmla="*/ 59901 w 120000"/>
              <a:gd name="T81" fmla="*/ 0 h 120000"/>
              <a:gd name="T82" fmla="*/ 100295 w 120000"/>
              <a:gd name="T83" fmla="*/ 32290 h 120000"/>
              <a:gd name="T84" fmla="*/ 119802 w 120000"/>
              <a:gd name="T85" fmla="*/ 63206 h 120000"/>
              <a:gd name="T86" fmla="*/ 92019 w 120000"/>
              <a:gd name="T87" fmla="*/ 95496 h 120000"/>
              <a:gd name="T88" fmla="*/ 39014 w 120000"/>
              <a:gd name="T89" fmla="*/ 80839 h 120000"/>
              <a:gd name="T90" fmla="*/ 39014 w 120000"/>
              <a:gd name="T91" fmla="*/ 80839 h 120000"/>
              <a:gd name="T92" fmla="*/ 55763 w 120000"/>
              <a:gd name="T93" fmla="*/ 58167 h 120000"/>
              <a:gd name="T94" fmla="*/ 59901 w 120000"/>
              <a:gd name="T95" fmla="*/ 56564 h 120000"/>
              <a:gd name="T96" fmla="*/ 64236 w 120000"/>
              <a:gd name="T97" fmla="*/ 58167 h 120000"/>
              <a:gd name="T98" fmla="*/ 80788 w 120000"/>
              <a:gd name="T99" fmla="*/ 80839 h 120000"/>
              <a:gd name="T100" fmla="*/ 82167 w 120000"/>
              <a:gd name="T101" fmla="*/ 84045 h 120000"/>
              <a:gd name="T102" fmla="*/ 76650 w 120000"/>
              <a:gd name="T103" fmla="*/ 90687 h 120000"/>
              <a:gd name="T104" fmla="*/ 72512 w 120000"/>
              <a:gd name="T105" fmla="*/ 89083 h 120000"/>
              <a:gd name="T106" fmla="*/ 65615 w 120000"/>
              <a:gd name="T107" fmla="*/ 79236 h 120000"/>
              <a:gd name="T108" fmla="*/ 65615 w 120000"/>
              <a:gd name="T109" fmla="*/ 113358 h 120000"/>
              <a:gd name="T110" fmla="*/ 59901 w 120000"/>
              <a:gd name="T111" fmla="*/ 119770 h 120000"/>
              <a:gd name="T112" fmla="*/ 54384 w 120000"/>
              <a:gd name="T113" fmla="*/ 113358 h 120000"/>
              <a:gd name="T114" fmla="*/ 54384 w 120000"/>
              <a:gd name="T115" fmla="*/ 79236 h 120000"/>
              <a:gd name="T116" fmla="*/ 47487 w 120000"/>
              <a:gd name="T117" fmla="*/ 89083 h 120000"/>
              <a:gd name="T118" fmla="*/ 43152 w 120000"/>
              <a:gd name="T119" fmla="*/ 90687 h 120000"/>
              <a:gd name="T120" fmla="*/ 37635 w 120000"/>
              <a:gd name="T121" fmla="*/ 84045 h 120000"/>
              <a:gd name="T122" fmla="*/ 39014 w 120000"/>
              <a:gd name="T123" fmla="*/ 80839 h 120000"/>
              <a:gd name="T124" fmla="*/ 0 w 120000"/>
              <a:gd name="T125" fmla="*/ 0 h 120000"/>
              <a:gd name="T126" fmla="*/ 120000 w 120000"/>
              <a:gd name="T12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T124" t="T125" r="T126" b="T127"/>
            <a:pathLst>
              <a:path w="120000" h="120000" extrusionOk="0">
                <a:moveTo>
                  <a:pt x="92019" y="95496"/>
                </a:moveTo>
                <a:lnTo>
                  <a:pt x="92019" y="95496"/>
                </a:lnTo>
                <a:cubicBezTo>
                  <a:pt x="87881" y="95496"/>
                  <a:pt x="86502" y="92290"/>
                  <a:pt x="86502" y="89083"/>
                </a:cubicBezTo>
                <a:cubicBezTo>
                  <a:pt x="86502" y="85877"/>
                  <a:pt x="87881" y="82442"/>
                  <a:pt x="92019" y="82442"/>
                </a:cubicBezTo>
                <a:cubicBezTo>
                  <a:pt x="100295" y="82442"/>
                  <a:pt x="108768" y="74427"/>
                  <a:pt x="108768" y="63206"/>
                </a:cubicBezTo>
                <a:cubicBezTo>
                  <a:pt x="108768" y="56564"/>
                  <a:pt x="105812" y="51755"/>
                  <a:pt x="103054" y="48549"/>
                </a:cubicBezTo>
                <a:cubicBezTo>
                  <a:pt x="101674" y="48549"/>
                  <a:pt x="101674" y="48549"/>
                  <a:pt x="101674" y="46946"/>
                </a:cubicBezTo>
                <a:lnTo>
                  <a:pt x="100295" y="46946"/>
                </a:lnTo>
                <a:lnTo>
                  <a:pt x="98916" y="45343"/>
                </a:lnTo>
                <a:lnTo>
                  <a:pt x="97536" y="45343"/>
                </a:lnTo>
                <a:cubicBezTo>
                  <a:pt x="97536" y="45343"/>
                  <a:pt x="96157" y="45343"/>
                  <a:pt x="96157" y="43740"/>
                </a:cubicBezTo>
                <a:cubicBezTo>
                  <a:pt x="94778" y="43740"/>
                  <a:pt x="94778" y="43740"/>
                  <a:pt x="94778" y="43740"/>
                </a:cubicBezTo>
                <a:cubicBezTo>
                  <a:pt x="94778" y="43740"/>
                  <a:pt x="94778" y="43740"/>
                  <a:pt x="93399" y="43740"/>
                </a:cubicBezTo>
                <a:cubicBezTo>
                  <a:pt x="92019" y="43740"/>
                  <a:pt x="92019" y="43740"/>
                  <a:pt x="92019" y="43740"/>
                </a:cubicBezTo>
                <a:lnTo>
                  <a:pt x="90640" y="43740"/>
                </a:lnTo>
                <a:cubicBezTo>
                  <a:pt x="90640" y="42137"/>
                  <a:pt x="90640" y="42137"/>
                  <a:pt x="90640" y="40534"/>
                </a:cubicBezTo>
                <a:cubicBezTo>
                  <a:pt x="90640" y="38702"/>
                  <a:pt x="89261" y="38702"/>
                  <a:pt x="89261" y="37099"/>
                </a:cubicBezTo>
                <a:cubicBezTo>
                  <a:pt x="89261" y="35496"/>
                  <a:pt x="89261" y="35496"/>
                  <a:pt x="87881" y="33893"/>
                </a:cubicBezTo>
                <a:cubicBezTo>
                  <a:pt x="87881" y="32290"/>
                  <a:pt x="87881" y="32290"/>
                  <a:pt x="86502" y="30687"/>
                </a:cubicBezTo>
                <a:cubicBezTo>
                  <a:pt x="80788" y="21068"/>
                  <a:pt x="71133" y="12824"/>
                  <a:pt x="59901" y="12824"/>
                </a:cubicBezTo>
                <a:cubicBezTo>
                  <a:pt x="48866" y="12824"/>
                  <a:pt x="39014" y="21068"/>
                  <a:pt x="33497" y="30687"/>
                </a:cubicBezTo>
                <a:cubicBezTo>
                  <a:pt x="32118" y="32290"/>
                  <a:pt x="32118" y="32290"/>
                  <a:pt x="32118" y="33893"/>
                </a:cubicBezTo>
                <a:cubicBezTo>
                  <a:pt x="30738" y="35496"/>
                  <a:pt x="30738" y="35496"/>
                  <a:pt x="30738" y="37099"/>
                </a:cubicBezTo>
                <a:cubicBezTo>
                  <a:pt x="30738" y="38702"/>
                  <a:pt x="29359" y="38702"/>
                  <a:pt x="29359" y="40534"/>
                </a:cubicBezTo>
                <a:cubicBezTo>
                  <a:pt x="29359" y="42137"/>
                  <a:pt x="29359" y="42137"/>
                  <a:pt x="29359" y="43740"/>
                </a:cubicBezTo>
                <a:lnTo>
                  <a:pt x="27980" y="43740"/>
                </a:lnTo>
                <a:cubicBezTo>
                  <a:pt x="27980" y="43740"/>
                  <a:pt x="27980" y="43740"/>
                  <a:pt x="26600" y="43740"/>
                </a:cubicBezTo>
                <a:cubicBezTo>
                  <a:pt x="25221" y="43740"/>
                  <a:pt x="25221" y="43740"/>
                  <a:pt x="25221" y="43740"/>
                </a:cubicBezTo>
                <a:cubicBezTo>
                  <a:pt x="25221" y="43740"/>
                  <a:pt x="25221" y="43740"/>
                  <a:pt x="23842" y="43740"/>
                </a:cubicBezTo>
                <a:cubicBezTo>
                  <a:pt x="23842" y="45343"/>
                  <a:pt x="22266" y="45343"/>
                  <a:pt x="22266" y="45343"/>
                </a:cubicBezTo>
                <a:lnTo>
                  <a:pt x="20886" y="45343"/>
                </a:lnTo>
                <a:lnTo>
                  <a:pt x="19507" y="46946"/>
                </a:lnTo>
                <a:lnTo>
                  <a:pt x="18128" y="46946"/>
                </a:lnTo>
                <a:cubicBezTo>
                  <a:pt x="18128" y="48549"/>
                  <a:pt x="18128" y="48549"/>
                  <a:pt x="16748" y="48549"/>
                </a:cubicBezTo>
                <a:cubicBezTo>
                  <a:pt x="13990" y="51755"/>
                  <a:pt x="11231" y="56564"/>
                  <a:pt x="11231" y="63206"/>
                </a:cubicBezTo>
                <a:cubicBezTo>
                  <a:pt x="11231" y="74427"/>
                  <a:pt x="19507" y="82442"/>
                  <a:pt x="27980" y="82442"/>
                </a:cubicBezTo>
                <a:cubicBezTo>
                  <a:pt x="32118" y="82442"/>
                  <a:pt x="33497" y="85877"/>
                  <a:pt x="33497" y="89083"/>
                </a:cubicBezTo>
                <a:cubicBezTo>
                  <a:pt x="33497" y="92290"/>
                  <a:pt x="32118" y="95496"/>
                  <a:pt x="27980" y="95496"/>
                </a:cubicBezTo>
                <a:cubicBezTo>
                  <a:pt x="12610" y="95496"/>
                  <a:pt x="0" y="80839"/>
                  <a:pt x="0" y="63206"/>
                </a:cubicBezTo>
                <a:cubicBezTo>
                  <a:pt x="0" y="48549"/>
                  <a:pt x="8472" y="35496"/>
                  <a:pt x="19507" y="32290"/>
                </a:cubicBezTo>
                <a:cubicBezTo>
                  <a:pt x="26600" y="12824"/>
                  <a:pt x="41773" y="0"/>
                  <a:pt x="59901" y="0"/>
                </a:cubicBezTo>
                <a:cubicBezTo>
                  <a:pt x="78029" y="0"/>
                  <a:pt x="93399" y="12824"/>
                  <a:pt x="100295" y="32290"/>
                </a:cubicBezTo>
                <a:cubicBezTo>
                  <a:pt x="111527" y="35496"/>
                  <a:pt x="119802" y="48549"/>
                  <a:pt x="119802" y="63206"/>
                </a:cubicBezTo>
                <a:cubicBezTo>
                  <a:pt x="119802" y="80839"/>
                  <a:pt x="107389" y="95496"/>
                  <a:pt x="92019" y="95496"/>
                </a:cubicBezTo>
                <a:close/>
                <a:moveTo>
                  <a:pt x="39014" y="80839"/>
                </a:moveTo>
                <a:lnTo>
                  <a:pt x="39014" y="80839"/>
                </a:lnTo>
                <a:cubicBezTo>
                  <a:pt x="55763" y="58167"/>
                  <a:pt x="55763" y="58167"/>
                  <a:pt x="55763" y="58167"/>
                </a:cubicBezTo>
                <a:cubicBezTo>
                  <a:pt x="57142" y="58167"/>
                  <a:pt x="58522" y="56564"/>
                  <a:pt x="59901" y="56564"/>
                </a:cubicBezTo>
                <a:cubicBezTo>
                  <a:pt x="61280" y="56564"/>
                  <a:pt x="62660" y="58167"/>
                  <a:pt x="64236" y="58167"/>
                </a:cubicBezTo>
                <a:cubicBezTo>
                  <a:pt x="80788" y="80839"/>
                  <a:pt x="80788" y="80839"/>
                  <a:pt x="80788" y="80839"/>
                </a:cubicBezTo>
                <a:cubicBezTo>
                  <a:pt x="82167" y="80839"/>
                  <a:pt x="82167" y="82442"/>
                  <a:pt x="82167" y="84045"/>
                </a:cubicBezTo>
                <a:cubicBezTo>
                  <a:pt x="82167" y="89083"/>
                  <a:pt x="79408" y="90687"/>
                  <a:pt x="76650" y="90687"/>
                </a:cubicBezTo>
                <a:cubicBezTo>
                  <a:pt x="75270" y="90687"/>
                  <a:pt x="73891" y="90687"/>
                  <a:pt x="72512" y="89083"/>
                </a:cubicBezTo>
                <a:cubicBezTo>
                  <a:pt x="65615" y="79236"/>
                  <a:pt x="65615" y="79236"/>
                  <a:pt x="65615" y="79236"/>
                </a:cubicBezTo>
                <a:cubicBezTo>
                  <a:pt x="65615" y="113358"/>
                  <a:pt x="65615" y="113358"/>
                  <a:pt x="65615" y="113358"/>
                </a:cubicBezTo>
                <a:cubicBezTo>
                  <a:pt x="65615" y="116564"/>
                  <a:pt x="62660" y="119770"/>
                  <a:pt x="59901" y="119770"/>
                </a:cubicBezTo>
                <a:cubicBezTo>
                  <a:pt x="57142" y="119770"/>
                  <a:pt x="54384" y="116564"/>
                  <a:pt x="54384" y="113358"/>
                </a:cubicBezTo>
                <a:cubicBezTo>
                  <a:pt x="54384" y="79236"/>
                  <a:pt x="54384" y="79236"/>
                  <a:pt x="54384" y="79236"/>
                </a:cubicBezTo>
                <a:cubicBezTo>
                  <a:pt x="47487" y="89083"/>
                  <a:pt x="47487" y="89083"/>
                  <a:pt x="47487" y="89083"/>
                </a:cubicBezTo>
                <a:cubicBezTo>
                  <a:pt x="46108" y="90687"/>
                  <a:pt x="44532" y="90687"/>
                  <a:pt x="43152" y="90687"/>
                </a:cubicBezTo>
                <a:cubicBezTo>
                  <a:pt x="40394" y="90687"/>
                  <a:pt x="37635" y="89083"/>
                  <a:pt x="37635" y="84045"/>
                </a:cubicBezTo>
                <a:cubicBezTo>
                  <a:pt x="37635" y="82442"/>
                  <a:pt x="37635" y="80839"/>
                  <a:pt x="39014" y="80839"/>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26" name="Shape 4876"/>
          <p:cNvSpPr>
            <a:spLocks/>
          </p:cNvSpPr>
          <p:nvPr/>
        </p:nvSpPr>
        <p:spPr bwMode="auto">
          <a:xfrm>
            <a:off x="2538413" y="1320800"/>
            <a:ext cx="288925" cy="236538"/>
          </a:xfrm>
          <a:custGeom>
            <a:avLst/>
            <a:gdLst>
              <a:gd name="T0" fmla="*/ 91694 w 120000"/>
              <a:gd name="T1" fmla="*/ 100887 h 120000"/>
              <a:gd name="T2" fmla="*/ 91694 w 120000"/>
              <a:gd name="T3" fmla="*/ 87096 h 120000"/>
              <a:gd name="T4" fmla="*/ 102857 w 120000"/>
              <a:gd name="T5" fmla="*/ 51290 h 120000"/>
              <a:gd name="T6" fmla="*/ 100066 w 120000"/>
              <a:gd name="T7" fmla="*/ 49596 h 120000"/>
              <a:gd name="T8" fmla="*/ 97275 w 120000"/>
              <a:gd name="T9" fmla="*/ 47903 h 120000"/>
              <a:gd name="T10" fmla="*/ 94485 w 120000"/>
              <a:gd name="T11" fmla="*/ 46209 h 120000"/>
              <a:gd name="T12" fmla="*/ 91694 w 120000"/>
              <a:gd name="T13" fmla="*/ 46209 h 120000"/>
              <a:gd name="T14" fmla="*/ 90299 w 120000"/>
              <a:gd name="T15" fmla="*/ 39193 h 120000"/>
              <a:gd name="T16" fmla="*/ 88903 w 120000"/>
              <a:gd name="T17" fmla="*/ 35806 h 120000"/>
              <a:gd name="T18" fmla="*/ 59202 w 120000"/>
              <a:gd name="T19" fmla="*/ 13548 h 120000"/>
              <a:gd name="T20" fmla="*/ 31096 w 120000"/>
              <a:gd name="T21" fmla="*/ 35806 h 120000"/>
              <a:gd name="T22" fmla="*/ 29700 w 120000"/>
              <a:gd name="T23" fmla="*/ 42822 h 120000"/>
              <a:gd name="T24" fmla="*/ 28305 w 120000"/>
              <a:gd name="T25" fmla="*/ 46209 h 120000"/>
              <a:gd name="T26" fmla="*/ 23920 w 120000"/>
              <a:gd name="T27" fmla="*/ 46209 h 120000"/>
              <a:gd name="T28" fmla="*/ 22524 w 120000"/>
              <a:gd name="T29" fmla="*/ 47903 h 120000"/>
              <a:gd name="T30" fmla="*/ 19734 w 120000"/>
              <a:gd name="T31" fmla="*/ 47903 h 120000"/>
              <a:gd name="T32" fmla="*/ 16943 w 120000"/>
              <a:gd name="T33" fmla="*/ 51290 h 120000"/>
              <a:gd name="T34" fmla="*/ 28305 w 120000"/>
              <a:gd name="T35" fmla="*/ 87096 h 120000"/>
              <a:gd name="T36" fmla="*/ 28305 w 120000"/>
              <a:gd name="T37" fmla="*/ 100887 h 120000"/>
              <a:gd name="T38" fmla="*/ 19734 w 120000"/>
              <a:gd name="T39" fmla="*/ 34112 h 120000"/>
              <a:gd name="T40" fmla="*/ 100066 w 120000"/>
              <a:gd name="T41" fmla="*/ 34112 h 120000"/>
              <a:gd name="T42" fmla="*/ 91694 w 120000"/>
              <a:gd name="T43" fmla="*/ 100887 h 120000"/>
              <a:gd name="T44" fmla="*/ 45049 w 120000"/>
              <a:gd name="T45" fmla="*/ 68467 h 120000"/>
              <a:gd name="T46" fmla="*/ 59202 w 120000"/>
              <a:gd name="T47" fmla="*/ 83709 h 120000"/>
              <a:gd name="T48" fmla="*/ 74750 w 120000"/>
              <a:gd name="T49" fmla="*/ 68467 h 120000"/>
              <a:gd name="T50" fmla="*/ 78936 w 120000"/>
              <a:gd name="T51" fmla="*/ 80322 h 120000"/>
              <a:gd name="T52" fmla="*/ 78936 w 120000"/>
              <a:gd name="T53" fmla="*/ 107661 h 120000"/>
              <a:gd name="T54" fmla="*/ 74750 w 120000"/>
              <a:gd name="T55" fmla="*/ 119758 h 120000"/>
              <a:gd name="T56" fmla="*/ 59202 w 120000"/>
              <a:gd name="T57" fmla="*/ 104274 h 120000"/>
              <a:gd name="T58" fmla="*/ 45049 w 120000"/>
              <a:gd name="T59" fmla="*/ 119758 h 120000"/>
              <a:gd name="T60" fmla="*/ 40863 w 120000"/>
              <a:gd name="T61" fmla="*/ 107661 h 120000"/>
              <a:gd name="T62" fmla="*/ 40863 w 120000"/>
              <a:gd name="T63" fmla="*/ 80322 h 120000"/>
              <a:gd name="T64" fmla="*/ 45049 w 120000"/>
              <a:gd name="T65" fmla="*/ 68467 h 120000"/>
              <a:gd name="T66" fmla="*/ 0 w 120000"/>
              <a:gd name="T67" fmla="*/ 0 h 120000"/>
              <a:gd name="T68" fmla="*/ 120000 w 120000"/>
              <a:gd name="T6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T66" t="T67" r="T68" b="T69"/>
            <a:pathLst>
              <a:path w="120000" h="120000" extrusionOk="0">
                <a:moveTo>
                  <a:pt x="91694" y="100887"/>
                </a:moveTo>
                <a:lnTo>
                  <a:pt x="91694" y="100887"/>
                </a:lnTo>
                <a:cubicBezTo>
                  <a:pt x="88903" y="100887"/>
                  <a:pt x="85913" y="97500"/>
                  <a:pt x="85913" y="94112"/>
                </a:cubicBezTo>
                <a:cubicBezTo>
                  <a:pt x="85913" y="90725"/>
                  <a:pt x="88903" y="87096"/>
                  <a:pt x="91694" y="87096"/>
                </a:cubicBezTo>
                <a:cubicBezTo>
                  <a:pt x="101461" y="87096"/>
                  <a:pt x="108438" y="78629"/>
                  <a:pt x="108438" y="66774"/>
                </a:cubicBezTo>
                <a:cubicBezTo>
                  <a:pt x="108438" y="59758"/>
                  <a:pt x="105647" y="54677"/>
                  <a:pt x="102857" y="51290"/>
                </a:cubicBezTo>
                <a:cubicBezTo>
                  <a:pt x="102857" y="51290"/>
                  <a:pt x="101461" y="51290"/>
                  <a:pt x="101461" y="49596"/>
                </a:cubicBezTo>
                <a:cubicBezTo>
                  <a:pt x="101461" y="49596"/>
                  <a:pt x="101461" y="49596"/>
                  <a:pt x="100066" y="49596"/>
                </a:cubicBezTo>
                <a:cubicBezTo>
                  <a:pt x="100066" y="49596"/>
                  <a:pt x="100066" y="47903"/>
                  <a:pt x="98671" y="47903"/>
                </a:cubicBezTo>
                <a:cubicBezTo>
                  <a:pt x="98671" y="47903"/>
                  <a:pt x="98671" y="47903"/>
                  <a:pt x="97275" y="47903"/>
                </a:cubicBezTo>
                <a:cubicBezTo>
                  <a:pt x="97275" y="47903"/>
                  <a:pt x="97275" y="47903"/>
                  <a:pt x="95880" y="46209"/>
                </a:cubicBezTo>
                <a:cubicBezTo>
                  <a:pt x="95880" y="46209"/>
                  <a:pt x="95880" y="46209"/>
                  <a:pt x="94485" y="46209"/>
                </a:cubicBezTo>
                <a:cubicBezTo>
                  <a:pt x="93089" y="46209"/>
                  <a:pt x="93089" y="46209"/>
                  <a:pt x="93089" y="46209"/>
                </a:cubicBezTo>
                <a:lnTo>
                  <a:pt x="91694" y="46209"/>
                </a:lnTo>
                <a:cubicBezTo>
                  <a:pt x="91694" y="44516"/>
                  <a:pt x="90299" y="44516"/>
                  <a:pt x="90299" y="42822"/>
                </a:cubicBezTo>
                <a:cubicBezTo>
                  <a:pt x="90299" y="40887"/>
                  <a:pt x="90299" y="40887"/>
                  <a:pt x="90299" y="39193"/>
                </a:cubicBezTo>
                <a:cubicBezTo>
                  <a:pt x="88903" y="39193"/>
                  <a:pt x="88903" y="39193"/>
                  <a:pt x="88903" y="39193"/>
                </a:cubicBezTo>
                <a:cubicBezTo>
                  <a:pt x="88903" y="37500"/>
                  <a:pt x="88903" y="37500"/>
                  <a:pt x="88903" y="35806"/>
                </a:cubicBezTo>
                <a:cubicBezTo>
                  <a:pt x="87308" y="34112"/>
                  <a:pt x="87308" y="34112"/>
                  <a:pt x="87308" y="32419"/>
                </a:cubicBezTo>
                <a:cubicBezTo>
                  <a:pt x="81727" y="22258"/>
                  <a:pt x="71960" y="13548"/>
                  <a:pt x="59202" y="13548"/>
                </a:cubicBezTo>
                <a:cubicBezTo>
                  <a:pt x="47840" y="13548"/>
                  <a:pt x="38073" y="22258"/>
                  <a:pt x="32491" y="32419"/>
                </a:cubicBezTo>
                <a:cubicBezTo>
                  <a:pt x="32491" y="34112"/>
                  <a:pt x="31096" y="34112"/>
                  <a:pt x="31096" y="35806"/>
                </a:cubicBezTo>
                <a:cubicBezTo>
                  <a:pt x="31096" y="37500"/>
                  <a:pt x="31096" y="37500"/>
                  <a:pt x="29700" y="39193"/>
                </a:cubicBezTo>
                <a:cubicBezTo>
                  <a:pt x="29700" y="40887"/>
                  <a:pt x="29700" y="40887"/>
                  <a:pt x="29700" y="42822"/>
                </a:cubicBezTo>
                <a:cubicBezTo>
                  <a:pt x="29700" y="42822"/>
                  <a:pt x="29700" y="42822"/>
                  <a:pt x="28305" y="42822"/>
                </a:cubicBezTo>
                <a:cubicBezTo>
                  <a:pt x="28305" y="44516"/>
                  <a:pt x="28305" y="44516"/>
                  <a:pt x="28305" y="46209"/>
                </a:cubicBezTo>
                <a:cubicBezTo>
                  <a:pt x="26910" y="46209"/>
                  <a:pt x="26910" y="46209"/>
                  <a:pt x="25315" y="46209"/>
                </a:cubicBezTo>
                <a:cubicBezTo>
                  <a:pt x="25315" y="46209"/>
                  <a:pt x="25315" y="46209"/>
                  <a:pt x="23920" y="46209"/>
                </a:cubicBezTo>
                <a:lnTo>
                  <a:pt x="22524" y="46209"/>
                </a:lnTo>
                <a:cubicBezTo>
                  <a:pt x="22524" y="47903"/>
                  <a:pt x="22524" y="47903"/>
                  <a:pt x="22524" y="47903"/>
                </a:cubicBezTo>
                <a:cubicBezTo>
                  <a:pt x="21129" y="47903"/>
                  <a:pt x="21129" y="47903"/>
                  <a:pt x="21129" y="47903"/>
                </a:cubicBezTo>
                <a:cubicBezTo>
                  <a:pt x="19734" y="47903"/>
                  <a:pt x="19734" y="47903"/>
                  <a:pt x="19734" y="47903"/>
                </a:cubicBezTo>
                <a:cubicBezTo>
                  <a:pt x="19734" y="47903"/>
                  <a:pt x="19734" y="49596"/>
                  <a:pt x="18338" y="49596"/>
                </a:cubicBezTo>
                <a:cubicBezTo>
                  <a:pt x="16943" y="51290"/>
                  <a:pt x="16943" y="51290"/>
                  <a:pt x="16943" y="51290"/>
                </a:cubicBezTo>
                <a:cubicBezTo>
                  <a:pt x="12757" y="54677"/>
                  <a:pt x="11362" y="59758"/>
                  <a:pt x="11362" y="66774"/>
                </a:cubicBezTo>
                <a:cubicBezTo>
                  <a:pt x="11362" y="78629"/>
                  <a:pt x="18338" y="87096"/>
                  <a:pt x="28305" y="87096"/>
                </a:cubicBezTo>
                <a:cubicBezTo>
                  <a:pt x="31096" y="87096"/>
                  <a:pt x="33887" y="90725"/>
                  <a:pt x="33887" y="94112"/>
                </a:cubicBezTo>
                <a:cubicBezTo>
                  <a:pt x="33887" y="97500"/>
                  <a:pt x="31096" y="100887"/>
                  <a:pt x="28305" y="100887"/>
                </a:cubicBezTo>
                <a:cubicBezTo>
                  <a:pt x="12757" y="100887"/>
                  <a:pt x="0" y="85403"/>
                  <a:pt x="0" y="66774"/>
                </a:cubicBezTo>
                <a:cubicBezTo>
                  <a:pt x="0" y="51290"/>
                  <a:pt x="8571" y="37500"/>
                  <a:pt x="19734" y="34112"/>
                </a:cubicBezTo>
                <a:cubicBezTo>
                  <a:pt x="25315" y="13548"/>
                  <a:pt x="40863" y="0"/>
                  <a:pt x="59202" y="0"/>
                </a:cubicBezTo>
                <a:cubicBezTo>
                  <a:pt x="77541" y="0"/>
                  <a:pt x="93089" y="13548"/>
                  <a:pt x="100066" y="34112"/>
                </a:cubicBezTo>
                <a:cubicBezTo>
                  <a:pt x="111428" y="37500"/>
                  <a:pt x="119800" y="51290"/>
                  <a:pt x="119800" y="66774"/>
                </a:cubicBezTo>
                <a:cubicBezTo>
                  <a:pt x="119800" y="85403"/>
                  <a:pt x="107043" y="100887"/>
                  <a:pt x="91694" y="100887"/>
                </a:cubicBezTo>
                <a:close/>
                <a:moveTo>
                  <a:pt x="45049" y="68467"/>
                </a:moveTo>
                <a:lnTo>
                  <a:pt x="45049" y="68467"/>
                </a:lnTo>
                <a:cubicBezTo>
                  <a:pt x="46445" y="68467"/>
                  <a:pt x="47840" y="70161"/>
                  <a:pt x="47840" y="71854"/>
                </a:cubicBezTo>
                <a:cubicBezTo>
                  <a:pt x="59202" y="83709"/>
                  <a:pt x="59202" y="83709"/>
                  <a:pt x="59202" y="83709"/>
                </a:cubicBezTo>
                <a:cubicBezTo>
                  <a:pt x="70564" y="71854"/>
                  <a:pt x="70564" y="71854"/>
                  <a:pt x="70564" y="71854"/>
                </a:cubicBezTo>
                <a:cubicBezTo>
                  <a:pt x="71960" y="70161"/>
                  <a:pt x="73355" y="68467"/>
                  <a:pt x="74750" y="68467"/>
                </a:cubicBezTo>
                <a:cubicBezTo>
                  <a:pt x="77541" y="68467"/>
                  <a:pt x="80332" y="71854"/>
                  <a:pt x="80332" y="75241"/>
                </a:cubicBezTo>
                <a:cubicBezTo>
                  <a:pt x="80332" y="76935"/>
                  <a:pt x="80332" y="78629"/>
                  <a:pt x="78936" y="80322"/>
                </a:cubicBezTo>
                <a:cubicBezTo>
                  <a:pt x="67774" y="94112"/>
                  <a:pt x="67774" y="94112"/>
                  <a:pt x="67774" y="94112"/>
                </a:cubicBezTo>
                <a:cubicBezTo>
                  <a:pt x="78936" y="107661"/>
                  <a:pt x="78936" y="107661"/>
                  <a:pt x="78936" y="107661"/>
                </a:cubicBezTo>
                <a:cubicBezTo>
                  <a:pt x="80332" y="109354"/>
                  <a:pt x="80332" y="111048"/>
                  <a:pt x="80332" y="112741"/>
                </a:cubicBezTo>
                <a:cubicBezTo>
                  <a:pt x="80332" y="116129"/>
                  <a:pt x="77541" y="119758"/>
                  <a:pt x="74750" y="119758"/>
                </a:cubicBezTo>
                <a:cubicBezTo>
                  <a:pt x="73355" y="119758"/>
                  <a:pt x="71960" y="118064"/>
                  <a:pt x="70564" y="116129"/>
                </a:cubicBezTo>
                <a:cubicBezTo>
                  <a:pt x="59202" y="104274"/>
                  <a:pt x="59202" y="104274"/>
                  <a:pt x="59202" y="104274"/>
                </a:cubicBezTo>
                <a:cubicBezTo>
                  <a:pt x="47840" y="116129"/>
                  <a:pt x="47840" y="116129"/>
                  <a:pt x="47840" y="116129"/>
                </a:cubicBezTo>
                <a:cubicBezTo>
                  <a:pt x="47840" y="118064"/>
                  <a:pt x="46445" y="119758"/>
                  <a:pt x="45049" y="119758"/>
                </a:cubicBezTo>
                <a:cubicBezTo>
                  <a:pt x="40863" y="119758"/>
                  <a:pt x="39468" y="116129"/>
                  <a:pt x="39468" y="112741"/>
                </a:cubicBezTo>
                <a:cubicBezTo>
                  <a:pt x="39468" y="111048"/>
                  <a:pt x="39468" y="109354"/>
                  <a:pt x="40863" y="107661"/>
                </a:cubicBezTo>
                <a:cubicBezTo>
                  <a:pt x="52225" y="94112"/>
                  <a:pt x="52225" y="94112"/>
                  <a:pt x="52225" y="94112"/>
                </a:cubicBezTo>
                <a:cubicBezTo>
                  <a:pt x="40863" y="80322"/>
                  <a:pt x="40863" y="80322"/>
                  <a:pt x="40863" y="80322"/>
                </a:cubicBezTo>
                <a:cubicBezTo>
                  <a:pt x="39468" y="78629"/>
                  <a:pt x="39468" y="76935"/>
                  <a:pt x="39468" y="75241"/>
                </a:cubicBezTo>
                <a:cubicBezTo>
                  <a:pt x="39468" y="71854"/>
                  <a:pt x="40863" y="68467"/>
                  <a:pt x="45049" y="68467"/>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70727" name="Shape 4878"/>
          <p:cNvSpPr>
            <a:spLocks/>
          </p:cNvSpPr>
          <p:nvPr/>
        </p:nvSpPr>
        <p:spPr bwMode="auto">
          <a:xfrm>
            <a:off x="1524000" y="1320800"/>
            <a:ext cx="290513" cy="201613"/>
          </a:xfrm>
          <a:custGeom>
            <a:avLst/>
            <a:gdLst>
              <a:gd name="T0" fmla="*/ 91495 w 120000"/>
              <a:gd name="T1" fmla="*/ 119712 h 120000"/>
              <a:gd name="T2" fmla="*/ 91495 w 120000"/>
              <a:gd name="T3" fmla="*/ 119712 h 120000"/>
              <a:gd name="T4" fmla="*/ 28106 w 120000"/>
              <a:gd name="T5" fmla="*/ 119712 h 120000"/>
              <a:gd name="T6" fmla="*/ 0 w 120000"/>
              <a:gd name="T7" fmla="*/ 79234 h 120000"/>
              <a:gd name="T8" fmla="*/ 19734 w 120000"/>
              <a:gd name="T9" fmla="*/ 40478 h 120000"/>
              <a:gd name="T10" fmla="*/ 60598 w 120000"/>
              <a:gd name="T11" fmla="*/ 0 h 120000"/>
              <a:gd name="T12" fmla="*/ 100066 w 120000"/>
              <a:gd name="T13" fmla="*/ 40478 h 120000"/>
              <a:gd name="T14" fmla="*/ 119800 w 120000"/>
              <a:gd name="T15" fmla="*/ 79234 h 120000"/>
              <a:gd name="T16" fmla="*/ 91495 w 120000"/>
              <a:gd name="T17" fmla="*/ 119712 h 120000"/>
              <a:gd name="T18" fmla="*/ 102857 w 120000"/>
              <a:gd name="T19" fmla="*/ 60861 h 120000"/>
              <a:gd name="T20" fmla="*/ 102857 w 120000"/>
              <a:gd name="T21" fmla="*/ 60861 h 120000"/>
              <a:gd name="T22" fmla="*/ 101461 w 120000"/>
              <a:gd name="T23" fmla="*/ 58851 h 120000"/>
              <a:gd name="T24" fmla="*/ 100066 w 120000"/>
              <a:gd name="T25" fmla="*/ 56842 h 120000"/>
              <a:gd name="T26" fmla="*/ 98671 w 120000"/>
              <a:gd name="T27" fmla="*/ 56842 h 120000"/>
              <a:gd name="T28" fmla="*/ 97275 w 120000"/>
              <a:gd name="T29" fmla="*/ 56842 h 120000"/>
              <a:gd name="T30" fmla="*/ 97275 w 120000"/>
              <a:gd name="T31" fmla="*/ 54832 h 120000"/>
              <a:gd name="T32" fmla="*/ 95880 w 120000"/>
              <a:gd name="T33" fmla="*/ 54832 h 120000"/>
              <a:gd name="T34" fmla="*/ 94485 w 120000"/>
              <a:gd name="T35" fmla="*/ 54832 h 120000"/>
              <a:gd name="T36" fmla="*/ 91495 w 120000"/>
              <a:gd name="T37" fmla="*/ 54832 h 120000"/>
              <a:gd name="T38" fmla="*/ 91495 w 120000"/>
              <a:gd name="T39" fmla="*/ 50813 h 120000"/>
              <a:gd name="T40" fmla="*/ 90099 w 120000"/>
              <a:gd name="T41" fmla="*/ 50813 h 120000"/>
              <a:gd name="T42" fmla="*/ 90099 w 120000"/>
              <a:gd name="T43" fmla="*/ 46507 h 120000"/>
              <a:gd name="T44" fmla="*/ 88704 w 120000"/>
              <a:gd name="T45" fmla="*/ 42488 h 120000"/>
              <a:gd name="T46" fmla="*/ 87308 w 120000"/>
              <a:gd name="T47" fmla="*/ 38468 h 120000"/>
              <a:gd name="T48" fmla="*/ 60598 w 120000"/>
              <a:gd name="T49" fmla="*/ 16076 h 120000"/>
              <a:gd name="T50" fmla="*/ 32491 w 120000"/>
              <a:gd name="T51" fmla="*/ 38468 h 120000"/>
              <a:gd name="T52" fmla="*/ 31096 w 120000"/>
              <a:gd name="T53" fmla="*/ 42488 h 120000"/>
              <a:gd name="T54" fmla="*/ 31096 w 120000"/>
              <a:gd name="T55" fmla="*/ 46507 h 120000"/>
              <a:gd name="T56" fmla="*/ 29501 w 120000"/>
              <a:gd name="T57" fmla="*/ 46507 h 120000"/>
              <a:gd name="T58" fmla="*/ 29501 w 120000"/>
              <a:gd name="T59" fmla="*/ 50813 h 120000"/>
              <a:gd name="T60" fmla="*/ 28106 w 120000"/>
              <a:gd name="T61" fmla="*/ 54832 h 120000"/>
              <a:gd name="T62" fmla="*/ 26710 w 120000"/>
              <a:gd name="T63" fmla="*/ 54832 h 120000"/>
              <a:gd name="T64" fmla="*/ 25315 w 120000"/>
              <a:gd name="T65" fmla="*/ 54832 h 120000"/>
              <a:gd name="T66" fmla="*/ 23920 w 120000"/>
              <a:gd name="T67" fmla="*/ 54832 h 120000"/>
              <a:gd name="T68" fmla="*/ 22524 w 120000"/>
              <a:gd name="T69" fmla="*/ 56842 h 120000"/>
              <a:gd name="T70" fmla="*/ 21129 w 120000"/>
              <a:gd name="T71" fmla="*/ 56842 h 120000"/>
              <a:gd name="T72" fmla="*/ 19734 w 120000"/>
              <a:gd name="T73" fmla="*/ 58851 h 120000"/>
              <a:gd name="T74" fmla="*/ 18338 w 120000"/>
              <a:gd name="T75" fmla="*/ 58851 h 120000"/>
              <a:gd name="T76" fmla="*/ 16943 w 120000"/>
              <a:gd name="T77" fmla="*/ 60861 h 120000"/>
              <a:gd name="T78" fmla="*/ 11362 w 120000"/>
              <a:gd name="T79" fmla="*/ 79234 h 120000"/>
              <a:gd name="T80" fmla="*/ 28106 w 120000"/>
              <a:gd name="T81" fmla="*/ 103349 h 120000"/>
              <a:gd name="T82" fmla="*/ 91495 w 120000"/>
              <a:gd name="T83" fmla="*/ 103349 h 120000"/>
              <a:gd name="T84" fmla="*/ 108438 w 120000"/>
              <a:gd name="T85" fmla="*/ 79234 h 120000"/>
              <a:gd name="T86" fmla="*/ 102857 w 120000"/>
              <a:gd name="T87" fmla="*/ 60861 h 120000"/>
              <a:gd name="T88" fmla="*/ 0 w 120000"/>
              <a:gd name="T89" fmla="*/ 0 h 120000"/>
              <a:gd name="T90" fmla="*/ 120000 w 120000"/>
              <a:gd name="T9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T88" t="T89" r="T90" b="T91"/>
            <a:pathLst>
              <a:path w="120000" h="120000" extrusionOk="0">
                <a:moveTo>
                  <a:pt x="91495" y="119712"/>
                </a:moveTo>
                <a:lnTo>
                  <a:pt x="91495" y="119712"/>
                </a:lnTo>
                <a:cubicBezTo>
                  <a:pt x="28106" y="119712"/>
                  <a:pt x="28106" y="119712"/>
                  <a:pt x="28106" y="119712"/>
                </a:cubicBezTo>
                <a:cubicBezTo>
                  <a:pt x="12757" y="119712"/>
                  <a:pt x="0" y="101339"/>
                  <a:pt x="0" y="79234"/>
                </a:cubicBezTo>
                <a:cubicBezTo>
                  <a:pt x="0" y="60861"/>
                  <a:pt x="8372" y="44497"/>
                  <a:pt x="19734" y="40478"/>
                </a:cubicBezTo>
                <a:cubicBezTo>
                  <a:pt x="26710" y="16076"/>
                  <a:pt x="42259" y="0"/>
                  <a:pt x="60598" y="0"/>
                </a:cubicBezTo>
                <a:cubicBezTo>
                  <a:pt x="78936" y="0"/>
                  <a:pt x="94485" y="16076"/>
                  <a:pt x="100066" y="40478"/>
                </a:cubicBezTo>
                <a:cubicBezTo>
                  <a:pt x="111229" y="44497"/>
                  <a:pt x="119800" y="60861"/>
                  <a:pt x="119800" y="79234"/>
                </a:cubicBezTo>
                <a:cubicBezTo>
                  <a:pt x="119800" y="101339"/>
                  <a:pt x="107043" y="119712"/>
                  <a:pt x="91495" y="119712"/>
                </a:cubicBezTo>
                <a:close/>
                <a:moveTo>
                  <a:pt x="102857" y="60861"/>
                </a:moveTo>
                <a:lnTo>
                  <a:pt x="102857" y="60861"/>
                </a:lnTo>
                <a:cubicBezTo>
                  <a:pt x="102857" y="60861"/>
                  <a:pt x="102857" y="60861"/>
                  <a:pt x="101461" y="58851"/>
                </a:cubicBezTo>
                <a:cubicBezTo>
                  <a:pt x="100066" y="58851"/>
                  <a:pt x="100066" y="56842"/>
                  <a:pt x="100066" y="56842"/>
                </a:cubicBezTo>
                <a:cubicBezTo>
                  <a:pt x="100066" y="56842"/>
                  <a:pt x="100066" y="56842"/>
                  <a:pt x="98671" y="56842"/>
                </a:cubicBezTo>
                <a:cubicBezTo>
                  <a:pt x="98671" y="56842"/>
                  <a:pt x="98671" y="56842"/>
                  <a:pt x="97275" y="56842"/>
                </a:cubicBezTo>
                <a:cubicBezTo>
                  <a:pt x="97275" y="56842"/>
                  <a:pt x="97275" y="56842"/>
                  <a:pt x="97275" y="54832"/>
                </a:cubicBezTo>
                <a:lnTo>
                  <a:pt x="95880" y="54832"/>
                </a:lnTo>
                <a:cubicBezTo>
                  <a:pt x="94485" y="54832"/>
                  <a:pt x="94485" y="54832"/>
                  <a:pt x="94485" y="54832"/>
                </a:cubicBezTo>
                <a:cubicBezTo>
                  <a:pt x="93089" y="54832"/>
                  <a:pt x="93089" y="54832"/>
                  <a:pt x="91495" y="54832"/>
                </a:cubicBezTo>
                <a:cubicBezTo>
                  <a:pt x="91495" y="52822"/>
                  <a:pt x="91495" y="52822"/>
                  <a:pt x="91495" y="50813"/>
                </a:cubicBezTo>
                <a:cubicBezTo>
                  <a:pt x="90099" y="50813"/>
                  <a:pt x="90099" y="50813"/>
                  <a:pt x="90099" y="50813"/>
                </a:cubicBezTo>
                <a:cubicBezTo>
                  <a:pt x="90099" y="48516"/>
                  <a:pt x="90099" y="48516"/>
                  <a:pt x="90099" y="46507"/>
                </a:cubicBezTo>
                <a:cubicBezTo>
                  <a:pt x="88704" y="44497"/>
                  <a:pt x="88704" y="44497"/>
                  <a:pt x="88704" y="42488"/>
                </a:cubicBezTo>
                <a:cubicBezTo>
                  <a:pt x="88704" y="40478"/>
                  <a:pt x="87308" y="40478"/>
                  <a:pt x="87308" y="38468"/>
                </a:cubicBezTo>
                <a:cubicBezTo>
                  <a:pt x="81727" y="26411"/>
                  <a:pt x="71960" y="16076"/>
                  <a:pt x="60598" y="16076"/>
                </a:cubicBezTo>
                <a:cubicBezTo>
                  <a:pt x="47840" y="16076"/>
                  <a:pt x="38073" y="26411"/>
                  <a:pt x="32491" y="38468"/>
                </a:cubicBezTo>
                <a:cubicBezTo>
                  <a:pt x="32491" y="40478"/>
                  <a:pt x="32491" y="40478"/>
                  <a:pt x="31096" y="42488"/>
                </a:cubicBezTo>
                <a:cubicBezTo>
                  <a:pt x="31096" y="44497"/>
                  <a:pt x="31096" y="44497"/>
                  <a:pt x="31096" y="46507"/>
                </a:cubicBezTo>
                <a:cubicBezTo>
                  <a:pt x="31096" y="46507"/>
                  <a:pt x="31096" y="46507"/>
                  <a:pt x="29501" y="46507"/>
                </a:cubicBezTo>
                <a:cubicBezTo>
                  <a:pt x="29501" y="48516"/>
                  <a:pt x="29501" y="48516"/>
                  <a:pt x="29501" y="50813"/>
                </a:cubicBezTo>
                <a:cubicBezTo>
                  <a:pt x="29501" y="52822"/>
                  <a:pt x="28106" y="52822"/>
                  <a:pt x="28106" y="54832"/>
                </a:cubicBezTo>
                <a:lnTo>
                  <a:pt x="26710" y="54832"/>
                </a:lnTo>
                <a:cubicBezTo>
                  <a:pt x="26710" y="54832"/>
                  <a:pt x="26710" y="54832"/>
                  <a:pt x="25315" y="54832"/>
                </a:cubicBezTo>
                <a:cubicBezTo>
                  <a:pt x="23920" y="54832"/>
                  <a:pt x="23920" y="54832"/>
                  <a:pt x="23920" y="54832"/>
                </a:cubicBezTo>
                <a:cubicBezTo>
                  <a:pt x="22524" y="56842"/>
                  <a:pt x="22524" y="56842"/>
                  <a:pt x="22524" y="56842"/>
                </a:cubicBezTo>
                <a:cubicBezTo>
                  <a:pt x="21129" y="56842"/>
                  <a:pt x="21129" y="56842"/>
                  <a:pt x="21129" y="56842"/>
                </a:cubicBezTo>
                <a:cubicBezTo>
                  <a:pt x="19734" y="56842"/>
                  <a:pt x="19734" y="58851"/>
                  <a:pt x="19734" y="58851"/>
                </a:cubicBezTo>
                <a:cubicBezTo>
                  <a:pt x="18338" y="58851"/>
                  <a:pt x="18338" y="58851"/>
                  <a:pt x="18338" y="58851"/>
                </a:cubicBezTo>
                <a:cubicBezTo>
                  <a:pt x="18338" y="60861"/>
                  <a:pt x="16943" y="60861"/>
                  <a:pt x="16943" y="60861"/>
                </a:cubicBezTo>
                <a:cubicBezTo>
                  <a:pt x="14152" y="64880"/>
                  <a:pt x="11362" y="70909"/>
                  <a:pt x="11362" y="79234"/>
                </a:cubicBezTo>
                <a:cubicBezTo>
                  <a:pt x="11362" y="93301"/>
                  <a:pt x="18338" y="103349"/>
                  <a:pt x="28106" y="103349"/>
                </a:cubicBezTo>
                <a:cubicBezTo>
                  <a:pt x="91495" y="103349"/>
                  <a:pt x="91495" y="103349"/>
                  <a:pt x="91495" y="103349"/>
                </a:cubicBezTo>
                <a:cubicBezTo>
                  <a:pt x="101461" y="103349"/>
                  <a:pt x="108438" y="93301"/>
                  <a:pt x="108438" y="79234"/>
                </a:cubicBezTo>
                <a:cubicBezTo>
                  <a:pt x="108438" y="70909"/>
                  <a:pt x="107043" y="64880"/>
                  <a:pt x="102857" y="60861"/>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DFD9CE"/>
        </a:solidFill>
        <a:effectLst/>
      </p:bgPr>
    </p:bg>
    <p:spTree>
      <p:nvGrpSpPr>
        <p:cNvPr id="1" name=""/>
        <p:cNvGrpSpPr/>
        <p:nvPr/>
      </p:nvGrpSpPr>
      <p:grpSpPr>
        <a:xfrm>
          <a:off x="0" y="0"/>
          <a:ext cx="0" cy="0"/>
          <a:chOff x="0" y="0"/>
          <a:chExt cx="0" cy="0"/>
        </a:xfrm>
      </p:grpSpPr>
      <p:grpSp>
        <p:nvGrpSpPr>
          <p:cNvPr id="35842" name="Group 1"/>
          <p:cNvGrpSpPr>
            <a:grpSpLocks/>
          </p:cNvGrpSpPr>
          <p:nvPr/>
        </p:nvGrpSpPr>
        <p:grpSpPr bwMode="auto">
          <a:xfrm>
            <a:off x="247650" y="200025"/>
            <a:ext cx="4445000" cy="295275"/>
            <a:chOff x="190500" y="110347"/>
            <a:chExt cx="4444996" cy="296053"/>
          </a:xfrm>
        </p:grpSpPr>
        <p:sp>
          <p:nvSpPr>
            <p:cNvPr id="3" name="Text Placeholder 6">
              <a:extLst>
                <a:ext uri="{FF2B5EF4-FFF2-40B4-BE49-F238E27FC236}"/>
              </a:extLst>
            </p:cNvPr>
            <p:cNvSpPr txBox="1">
              <a:spLocks/>
            </p:cNvSpPr>
            <p:nvPr/>
          </p:nvSpPr>
          <p:spPr>
            <a:xfrm>
              <a:off x="1638299"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PRESENTATION DESIGN</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4" name="Text Placeholder 6">
              <a:extLst>
                <a:ext uri="{FF2B5EF4-FFF2-40B4-BE49-F238E27FC236}"/>
              </a:extLst>
            </p:cNvPr>
            <p:cNvSpPr txBox="1">
              <a:spLocks/>
            </p:cNvSpPr>
            <p:nvPr/>
          </p:nvSpPr>
          <p:spPr>
            <a:xfrm>
              <a:off x="190500" y="110347"/>
              <a:ext cx="11937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FASHION TEMPLATE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extLst>
            </p:cNvPr>
            <p:cNvSpPr txBox="1">
              <a:spLocks/>
            </p:cNvSpPr>
            <p:nvPr/>
          </p:nvSpPr>
          <p:spPr>
            <a:xfrm>
              <a:off x="3263897"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LAYOUT CREATIVE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35843" name="Group 5"/>
          <p:cNvGrpSpPr>
            <a:grpSpLocks/>
          </p:cNvGrpSpPr>
          <p:nvPr/>
        </p:nvGrpSpPr>
        <p:grpSpPr bwMode="auto">
          <a:xfrm rot="-5400000">
            <a:off x="10750551" y="5207000"/>
            <a:ext cx="2305050" cy="352425"/>
            <a:chOff x="7835900" y="5019646"/>
            <a:chExt cx="2305050" cy="352454"/>
          </a:xfrm>
        </p:grpSpPr>
        <p:sp>
          <p:nvSpPr>
            <p:cNvPr id="7" name="Text Placeholder 6">
              <a:extLst>
                <a:ext uri="{FF2B5EF4-FFF2-40B4-BE49-F238E27FC236}"/>
              </a:extLst>
            </p:cNvPr>
            <p:cNvSpPr txBox="1">
              <a:spLocks/>
            </p:cNvSpPr>
            <p:nvPr/>
          </p:nvSpPr>
          <p:spPr>
            <a:xfrm>
              <a:off x="9004300" y="5019646"/>
              <a:ext cx="113665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NUMBER</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8" name="Text Placeholder 6">
              <a:extLst>
                <a:ext uri="{FF2B5EF4-FFF2-40B4-BE49-F238E27FC236}"/>
              </a:extLst>
            </p:cNvPr>
            <p:cNvSpPr txBox="1">
              <a:spLocks/>
            </p:cNvSpPr>
            <p:nvPr/>
          </p:nvSpPr>
          <p:spPr>
            <a:xfrm>
              <a:off x="7835900" y="5019646"/>
              <a:ext cx="40640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35</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9" name="Straight Connector 8"/>
            <p:cNvCxnSpPr/>
            <p:nvPr/>
          </p:nvCxnSpPr>
          <p:spPr>
            <a:xfrm flipV="1">
              <a:off x="8166100" y="5168883"/>
              <a:ext cx="812800" cy="1587"/>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grpSp>
      <p:grpSp>
        <p:nvGrpSpPr>
          <p:cNvPr id="35844" name="Group 9"/>
          <p:cNvGrpSpPr>
            <a:grpSpLocks/>
          </p:cNvGrpSpPr>
          <p:nvPr/>
        </p:nvGrpSpPr>
        <p:grpSpPr bwMode="auto">
          <a:xfrm>
            <a:off x="247650" y="5930900"/>
            <a:ext cx="1727200" cy="661988"/>
            <a:chOff x="247655" y="5930152"/>
            <a:chExt cx="1727198" cy="662419"/>
          </a:xfrm>
        </p:grpSpPr>
        <p:sp>
          <p:nvSpPr>
            <p:cNvPr id="11" name="Shape 4690"/>
            <p:cNvSpPr/>
            <p:nvPr/>
          </p:nvSpPr>
          <p:spPr>
            <a:xfrm>
              <a:off x="247655" y="6230385"/>
              <a:ext cx="304800" cy="304998"/>
            </a:xfrm>
            <a:custGeom>
              <a:avLst/>
              <a:gdLst/>
              <a:ahLst/>
              <a:cxnLst/>
              <a:rect l="0" t="0" r="0" b="0"/>
              <a:pathLst>
                <a:path w="120000" h="120000" extrusionOk="0">
                  <a:moveTo>
                    <a:pt x="61324" y="0"/>
                  </a:moveTo>
                  <a:lnTo>
                    <a:pt x="61324" y="0"/>
                  </a:lnTo>
                  <a:cubicBezTo>
                    <a:pt x="28012" y="0"/>
                    <a:pt x="0" y="27823"/>
                    <a:pt x="0" y="61324"/>
                  </a:cubicBezTo>
                  <a:cubicBezTo>
                    <a:pt x="0" y="91987"/>
                    <a:pt x="28012" y="119810"/>
                    <a:pt x="61324" y="119810"/>
                  </a:cubicBezTo>
                  <a:cubicBezTo>
                    <a:pt x="91987" y="119810"/>
                    <a:pt x="119810" y="91987"/>
                    <a:pt x="119810" y="61324"/>
                  </a:cubicBezTo>
                  <a:cubicBezTo>
                    <a:pt x="119810" y="27823"/>
                    <a:pt x="91987" y="0"/>
                    <a:pt x="61324" y="0"/>
                  </a:cubicBezTo>
                  <a:close/>
                  <a:moveTo>
                    <a:pt x="103154" y="30662"/>
                  </a:moveTo>
                  <a:lnTo>
                    <a:pt x="103154" y="30662"/>
                  </a:lnTo>
                  <a:cubicBezTo>
                    <a:pt x="108643" y="38990"/>
                    <a:pt x="111482" y="47507"/>
                    <a:pt x="111482" y="55646"/>
                  </a:cubicBezTo>
                  <a:cubicBezTo>
                    <a:pt x="83659" y="55646"/>
                    <a:pt x="83659" y="55646"/>
                    <a:pt x="83659" y="55646"/>
                  </a:cubicBezTo>
                  <a:cubicBezTo>
                    <a:pt x="83659" y="50157"/>
                    <a:pt x="80820" y="41829"/>
                    <a:pt x="80820" y="36340"/>
                  </a:cubicBezTo>
                  <a:cubicBezTo>
                    <a:pt x="89148" y="36340"/>
                    <a:pt x="97665" y="33501"/>
                    <a:pt x="103154" y="30662"/>
                  </a:cubicBezTo>
                  <a:close/>
                  <a:moveTo>
                    <a:pt x="97665" y="25173"/>
                  </a:moveTo>
                  <a:lnTo>
                    <a:pt x="97665" y="25173"/>
                  </a:lnTo>
                  <a:cubicBezTo>
                    <a:pt x="91987" y="27823"/>
                    <a:pt x="86498" y="27823"/>
                    <a:pt x="77981" y="27823"/>
                  </a:cubicBezTo>
                  <a:cubicBezTo>
                    <a:pt x="77981" y="22334"/>
                    <a:pt x="75331" y="16845"/>
                    <a:pt x="72492" y="11167"/>
                  </a:cubicBezTo>
                  <a:cubicBezTo>
                    <a:pt x="83659" y="11167"/>
                    <a:pt x="91987" y="16845"/>
                    <a:pt x="97665" y="25173"/>
                  </a:cubicBezTo>
                  <a:close/>
                  <a:moveTo>
                    <a:pt x="44668" y="55646"/>
                  </a:moveTo>
                  <a:lnTo>
                    <a:pt x="44668" y="55646"/>
                  </a:lnTo>
                  <a:cubicBezTo>
                    <a:pt x="44668" y="50157"/>
                    <a:pt x="47507" y="44668"/>
                    <a:pt x="47507" y="36340"/>
                  </a:cubicBezTo>
                  <a:cubicBezTo>
                    <a:pt x="52996" y="38990"/>
                    <a:pt x="55835" y="38990"/>
                    <a:pt x="61324" y="38990"/>
                  </a:cubicBezTo>
                  <a:cubicBezTo>
                    <a:pt x="64164" y="38990"/>
                    <a:pt x="69842" y="38990"/>
                    <a:pt x="72492" y="36340"/>
                  </a:cubicBezTo>
                  <a:cubicBezTo>
                    <a:pt x="75331" y="44668"/>
                    <a:pt x="75331" y="50157"/>
                    <a:pt x="75331" y="55646"/>
                  </a:cubicBezTo>
                  <a:lnTo>
                    <a:pt x="44668" y="55646"/>
                  </a:lnTo>
                  <a:close/>
                  <a:moveTo>
                    <a:pt x="75331" y="64164"/>
                  </a:moveTo>
                  <a:lnTo>
                    <a:pt x="75331" y="64164"/>
                  </a:lnTo>
                  <a:cubicBezTo>
                    <a:pt x="75331" y="69652"/>
                    <a:pt x="75331" y="77981"/>
                    <a:pt x="72492" y="83659"/>
                  </a:cubicBezTo>
                  <a:cubicBezTo>
                    <a:pt x="69842" y="83659"/>
                    <a:pt x="64164" y="83659"/>
                    <a:pt x="61324" y="83659"/>
                  </a:cubicBezTo>
                  <a:cubicBezTo>
                    <a:pt x="55835" y="83659"/>
                    <a:pt x="52996" y="83659"/>
                    <a:pt x="47507" y="83659"/>
                  </a:cubicBezTo>
                  <a:cubicBezTo>
                    <a:pt x="47507" y="77981"/>
                    <a:pt x="44668" y="69652"/>
                    <a:pt x="44668" y="64164"/>
                  </a:cubicBezTo>
                  <a:lnTo>
                    <a:pt x="75331" y="64164"/>
                  </a:lnTo>
                  <a:close/>
                  <a:moveTo>
                    <a:pt x="55835" y="8328"/>
                  </a:moveTo>
                  <a:lnTo>
                    <a:pt x="55835" y="8328"/>
                  </a:lnTo>
                  <a:cubicBezTo>
                    <a:pt x="58675" y="8328"/>
                    <a:pt x="58675" y="8328"/>
                    <a:pt x="61324" y="8328"/>
                  </a:cubicBezTo>
                  <a:lnTo>
                    <a:pt x="64164" y="8328"/>
                  </a:lnTo>
                  <a:cubicBezTo>
                    <a:pt x="67003" y="14006"/>
                    <a:pt x="69842" y="22334"/>
                    <a:pt x="72492" y="30662"/>
                  </a:cubicBezTo>
                  <a:cubicBezTo>
                    <a:pt x="67003" y="30662"/>
                    <a:pt x="64164" y="30662"/>
                    <a:pt x="61324" y="30662"/>
                  </a:cubicBezTo>
                  <a:cubicBezTo>
                    <a:pt x="55835" y="30662"/>
                    <a:pt x="52996" y="30662"/>
                    <a:pt x="50157" y="30662"/>
                  </a:cubicBezTo>
                  <a:cubicBezTo>
                    <a:pt x="50157" y="22334"/>
                    <a:pt x="52996" y="14006"/>
                    <a:pt x="55835" y="8328"/>
                  </a:cubicBezTo>
                  <a:close/>
                  <a:moveTo>
                    <a:pt x="47507" y="11167"/>
                  </a:moveTo>
                  <a:lnTo>
                    <a:pt x="47507" y="11167"/>
                  </a:lnTo>
                  <a:cubicBezTo>
                    <a:pt x="44668" y="16845"/>
                    <a:pt x="41829" y="22334"/>
                    <a:pt x="41829" y="27823"/>
                  </a:cubicBezTo>
                  <a:cubicBezTo>
                    <a:pt x="36340" y="27823"/>
                    <a:pt x="28012" y="27823"/>
                    <a:pt x="22334" y="25173"/>
                  </a:cubicBezTo>
                  <a:cubicBezTo>
                    <a:pt x="28012" y="16845"/>
                    <a:pt x="39179" y="11167"/>
                    <a:pt x="47507" y="11167"/>
                  </a:cubicBezTo>
                  <a:close/>
                  <a:moveTo>
                    <a:pt x="16845" y="30662"/>
                  </a:moveTo>
                  <a:lnTo>
                    <a:pt x="16845" y="30662"/>
                  </a:lnTo>
                  <a:cubicBezTo>
                    <a:pt x="25173" y="33501"/>
                    <a:pt x="33501" y="36340"/>
                    <a:pt x="39179" y="36340"/>
                  </a:cubicBezTo>
                  <a:cubicBezTo>
                    <a:pt x="39179" y="41829"/>
                    <a:pt x="39179" y="50157"/>
                    <a:pt x="39179" y="55646"/>
                  </a:cubicBezTo>
                  <a:cubicBezTo>
                    <a:pt x="8328" y="55646"/>
                    <a:pt x="8328" y="55646"/>
                    <a:pt x="8328" y="55646"/>
                  </a:cubicBezTo>
                  <a:cubicBezTo>
                    <a:pt x="8328" y="47507"/>
                    <a:pt x="11167" y="38990"/>
                    <a:pt x="16845" y="30662"/>
                  </a:cubicBezTo>
                  <a:close/>
                  <a:moveTo>
                    <a:pt x="16845" y="89148"/>
                  </a:moveTo>
                  <a:lnTo>
                    <a:pt x="16845" y="89148"/>
                  </a:lnTo>
                  <a:cubicBezTo>
                    <a:pt x="11167" y="80820"/>
                    <a:pt x="8328" y="72492"/>
                    <a:pt x="8328" y="64164"/>
                  </a:cubicBezTo>
                  <a:cubicBezTo>
                    <a:pt x="39179" y="64164"/>
                    <a:pt x="39179" y="64164"/>
                    <a:pt x="39179" y="64164"/>
                  </a:cubicBezTo>
                  <a:cubicBezTo>
                    <a:pt x="39179" y="69652"/>
                    <a:pt x="39179" y="77981"/>
                    <a:pt x="39179" y="83659"/>
                  </a:cubicBezTo>
                  <a:cubicBezTo>
                    <a:pt x="33501" y="86498"/>
                    <a:pt x="25173" y="86498"/>
                    <a:pt x="16845" y="89148"/>
                  </a:cubicBezTo>
                  <a:close/>
                  <a:moveTo>
                    <a:pt x="22334" y="94826"/>
                  </a:moveTo>
                  <a:lnTo>
                    <a:pt x="22334" y="94826"/>
                  </a:lnTo>
                  <a:cubicBezTo>
                    <a:pt x="28012" y="94826"/>
                    <a:pt x="36340" y="91987"/>
                    <a:pt x="41829" y="91987"/>
                  </a:cubicBezTo>
                  <a:cubicBezTo>
                    <a:pt x="41829" y="97476"/>
                    <a:pt x="44668" y="105993"/>
                    <a:pt x="47507" y="111482"/>
                  </a:cubicBezTo>
                  <a:cubicBezTo>
                    <a:pt x="39179" y="108643"/>
                    <a:pt x="28012" y="103154"/>
                    <a:pt x="22334" y="94826"/>
                  </a:cubicBezTo>
                  <a:close/>
                  <a:moveTo>
                    <a:pt x="64164" y="111482"/>
                  </a:moveTo>
                  <a:lnTo>
                    <a:pt x="64164" y="111482"/>
                  </a:lnTo>
                  <a:lnTo>
                    <a:pt x="61324" y="111482"/>
                  </a:lnTo>
                  <a:cubicBezTo>
                    <a:pt x="58675" y="111482"/>
                    <a:pt x="58675" y="111482"/>
                    <a:pt x="55835" y="111482"/>
                  </a:cubicBezTo>
                  <a:cubicBezTo>
                    <a:pt x="52996" y="105993"/>
                    <a:pt x="50157" y="97476"/>
                    <a:pt x="50157" y="89148"/>
                  </a:cubicBezTo>
                  <a:cubicBezTo>
                    <a:pt x="52996" y="89148"/>
                    <a:pt x="55835" y="89148"/>
                    <a:pt x="61324" y="89148"/>
                  </a:cubicBezTo>
                  <a:cubicBezTo>
                    <a:pt x="64164" y="89148"/>
                    <a:pt x="67003" y="89148"/>
                    <a:pt x="72492" y="89148"/>
                  </a:cubicBezTo>
                  <a:cubicBezTo>
                    <a:pt x="69842" y="97476"/>
                    <a:pt x="67003" y="105993"/>
                    <a:pt x="64164" y="111482"/>
                  </a:cubicBezTo>
                  <a:close/>
                  <a:moveTo>
                    <a:pt x="72492" y="111482"/>
                  </a:moveTo>
                  <a:lnTo>
                    <a:pt x="72492" y="111482"/>
                  </a:lnTo>
                  <a:cubicBezTo>
                    <a:pt x="75331" y="105993"/>
                    <a:pt x="77981" y="97476"/>
                    <a:pt x="77981" y="91987"/>
                  </a:cubicBezTo>
                  <a:cubicBezTo>
                    <a:pt x="86498" y="91987"/>
                    <a:pt x="91987" y="94826"/>
                    <a:pt x="97665" y="94826"/>
                  </a:cubicBezTo>
                  <a:cubicBezTo>
                    <a:pt x="91987" y="103154"/>
                    <a:pt x="83659" y="108643"/>
                    <a:pt x="72492" y="111482"/>
                  </a:cubicBezTo>
                  <a:close/>
                  <a:moveTo>
                    <a:pt x="103154" y="89148"/>
                  </a:moveTo>
                  <a:lnTo>
                    <a:pt x="103154" y="89148"/>
                  </a:lnTo>
                  <a:cubicBezTo>
                    <a:pt x="97665" y="86498"/>
                    <a:pt x="89148" y="86498"/>
                    <a:pt x="80820" y="83659"/>
                  </a:cubicBezTo>
                  <a:cubicBezTo>
                    <a:pt x="80820" y="77981"/>
                    <a:pt x="83659" y="69652"/>
                    <a:pt x="83659" y="64164"/>
                  </a:cubicBezTo>
                  <a:cubicBezTo>
                    <a:pt x="111482" y="64164"/>
                    <a:pt x="111482" y="64164"/>
                    <a:pt x="111482" y="64164"/>
                  </a:cubicBezTo>
                  <a:cubicBezTo>
                    <a:pt x="111482" y="72492"/>
                    <a:pt x="108643" y="80820"/>
                    <a:pt x="103154" y="89148"/>
                  </a:cubicBezTo>
                  <a:close/>
                </a:path>
              </a:pathLst>
            </a:custGeom>
            <a:solidFill>
              <a:schemeClr val="tx1">
                <a:lumMod val="75000"/>
                <a:lumOff val="25000"/>
              </a:schemeClr>
            </a:solidFill>
            <a:ln>
              <a:noFill/>
            </a:ln>
          </p:spPr>
          <p:txBody>
            <a:bodyPr lIns="45713" tIns="22850" rIns="45713" bIns="22850" anchor="ctr"/>
            <a:lstStyle/>
            <a:p>
              <a:pPr eaLnBrk="1" fontAlgn="auto" hangingPunct="1">
                <a:spcBef>
                  <a:spcPts val="0"/>
                </a:spcBef>
                <a:spcAft>
                  <a:spcPts val="0"/>
                </a:spcAft>
                <a:defRPr/>
              </a:pPr>
              <a:endParaRPr>
                <a:solidFill>
                  <a:schemeClr val="dk1"/>
                </a:solidFill>
                <a:latin typeface="Roboto"/>
                <a:ea typeface="Roboto"/>
                <a:cs typeface="Roboto"/>
                <a:sym typeface="Roboto"/>
              </a:endParaRPr>
            </a:p>
          </p:txBody>
        </p:sp>
        <p:sp>
          <p:nvSpPr>
            <p:cNvPr id="12" name="Text Placeholder 6">
              <a:extLst>
                <a:ext uri="{FF2B5EF4-FFF2-40B4-BE49-F238E27FC236}"/>
              </a:extLst>
            </p:cNvPr>
            <p:cNvSpPr txBox="1">
              <a:spLocks/>
            </p:cNvSpPr>
            <p:nvPr/>
          </p:nvSpPr>
          <p:spPr>
            <a:xfrm>
              <a:off x="603255" y="6297104"/>
              <a:ext cx="1371598"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WWW.MASOKA97.COM</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3" name="Text Placeholder 6">
              <a:extLst>
                <a:ext uri="{FF2B5EF4-FFF2-40B4-BE49-F238E27FC236}"/>
              </a:extLst>
            </p:cNvPr>
            <p:cNvSpPr txBox="1">
              <a:spLocks/>
            </p:cNvSpPr>
            <p:nvPr/>
          </p:nvSpPr>
          <p:spPr>
            <a:xfrm>
              <a:off x="603255" y="5930152"/>
              <a:ext cx="825499"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04-35</a:t>
              </a:r>
            </a:p>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TOTAL SLIDE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sp>
        <p:nvSpPr>
          <p:cNvPr id="14" name="TextBox 13"/>
          <p:cNvSpPr txBox="1"/>
          <p:nvPr/>
        </p:nvSpPr>
        <p:spPr>
          <a:xfrm>
            <a:off x="603250" y="1641475"/>
            <a:ext cx="6218238" cy="1323975"/>
          </a:xfrm>
          <a:prstGeom prst="rect">
            <a:avLst/>
          </a:prstGeom>
          <a:noFill/>
          <a:effectLst/>
        </p:spPr>
        <p:txBody>
          <a:bodyPr>
            <a:spAutoFit/>
          </a:bodyPr>
          <a:lstStyle/>
          <a:p>
            <a:pPr eaLnBrk="1" fontAlgn="auto" hangingPunct="1">
              <a:spcBef>
                <a:spcPts val="0"/>
              </a:spcBef>
              <a:spcAft>
                <a:spcPts val="0"/>
              </a:spcAft>
              <a:defRPr/>
            </a:pPr>
            <a:r>
              <a:rPr lang="en-US" sz="8000" spc="-300" dirty="0">
                <a:solidFill>
                  <a:schemeClr val="tx1">
                    <a:lumMod val="75000"/>
                    <a:lumOff val="25000"/>
                  </a:schemeClr>
                </a:solidFill>
                <a:latin typeface="MAZIUS REVIEW 20.09" panose="00000500000000000000" pitchFamily="50" charset="0"/>
                <a:ea typeface="Vollkorn" panose="00000500000000000000" pitchFamily="2" charset="0"/>
                <a:cs typeface="Times New Roman" panose="02020603050405020304" pitchFamily="18" charset="0"/>
              </a:rPr>
              <a:t>INTRODUCE.</a:t>
            </a:r>
            <a:endParaRPr lang="id-ID" sz="8000" spc="-300" dirty="0">
              <a:solidFill>
                <a:schemeClr val="tx1">
                  <a:lumMod val="75000"/>
                  <a:lumOff val="25000"/>
                </a:schemeClr>
              </a:solidFill>
              <a:latin typeface="MAZIUS REVIEW 20.09" panose="00000500000000000000" pitchFamily="50" charset="0"/>
              <a:ea typeface="Vollkorn" panose="00000500000000000000" pitchFamily="2" charset="0"/>
              <a:cs typeface="Times New Roman" panose="02020603050405020304" pitchFamily="18" charset="0"/>
            </a:endParaRPr>
          </a:p>
        </p:txBody>
      </p:sp>
      <p:sp>
        <p:nvSpPr>
          <p:cNvPr id="15" name="Text Placeholder 6">
            <a:extLst>
              <a:ext uri="{FF2B5EF4-FFF2-40B4-BE49-F238E27FC236}"/>
            </a:extLst>
          </p:cNvPr>
          <p:cNvSpPr txBox="1">
            <a:spLocks/>
          </p:cNvSpPr>
          <p:nvPr/>
        </p:nvSpPr>
        <p:spPr>
          <a:xfrm>
            <a:off x="3321050" y="3389313"/>
            <a:ext cx="5602288" cy="53022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 company is an association or collection of individuals, whether natural persons. individuals, whether natural </a:t>
            </a:r>
            <a:r>
              <a:rPr lang="en-US" sz="10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 company</a:t>
            </a:r>
            <a:r>
              <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 company is an association or collection of individuals, whether natural persons. individuals, whether natural A company. A company is an association or collection of individuals, whether natural persons. individuals, whether natural A company. A company is an association or collection of individuals, whether natural persons. individuals, whether natural A company.</a:t>
            </a:r>
          </a:p>
          <a:p>
            <a:pPr marL="0" indent="0" fontAlgn="auto">
              <a:lnSpc>
                <a:spcPct val="100000"/>
              </a:lnSpc>
              <a:spcBef>
                <a:spcPts val="0"/>
              </a:spcBef>
              <a:spcAft>
                <a:spcPts val="0"/>
              </a:spcAft>
              <a:buFont typeface="Arial" panose="020B0604020202020204" pitchFamily="34" charset="0"/>
              <a:buNone/>
              <a:defRPr sz="3200"/>
            </a:pPr>
            <a:endPar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6" name="Text Placeholder 6">
            <a:extLst>
              <a:ext uri="{FF2B5EF4-FFF2-40B4-BE49-F238E27FC236}"/>
            </a:extLst>
          </p:cNvPr>
          <p:cNvSpPr txBox="1">
            <a:spLocks/>
          </p:cNvSpPr>
          <p:nvPr/>
        </p:nvSpPr>
        <p:spPr>
          <a:xfrm>
            <a:off x="3346450" y="5326063"/>
            <a:ext cx="1524000" cy="24447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10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WRITE MESSAGE HERE</a:t>
            </a:r>
            <a:endPar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17" name="Straight Connector 16"/>
          <p:cNvCxnSpPr/>
          <p:nvPr/>
        </p:nvCxnSpPr>
        <p:spPr>
          <a:xfrm>
            <a:off x="3435350" y="5583238"/>
            <a:ext cx="3429000" cy="0"/>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35849" name="Text Placeholder 6"/>
          <p:cNvSpPr txBox="1">
            <a:spLocks/>
          </p:cNvSpPr>
          <p:nvPr/>
        </p:nvSpPr>
        <p:spPr bwMode="auto">
          <a:xfrm>
            <a:off x="10498138" y="955675"/>
            <a:ext cx="1377950" cy="330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800">
                <a:solidFill>
                  <a:schemeClr val="tx1"/>
                </a:solidFill>
                <a:latin typeface="Calibri" pitchFamily="34" charset="0"/>
              </a:defRPr>
            </a:lvl1pPr>
            <a:lvl2pPr>
              <a:defRPr sz="2400">
                <a:solidFill>
                  <a:schemeClr val="tx1"/>
                </a:solidFill>
                <a:latin typeface="Calibri" pitchFamily="34" charset="0"/>
              </a:defRPr>
            </a:lvl2pPr>
            <a:lvl3pPr>
              <a:defRPr sz="2000">
                <a:solidFill>
                  <a:schemeClr val="tx1"/>
                </a:solidFill>
                <a:latin typeface="Calibri" pitchFamily="34" charset="0"/>
              </a:defRPr>
            </a:lvl3pPr>
            <a:lvl4pPr>
              <a:defRPr>
                <a:solidFill>
                  <a:schemeClr val="tx1"/>
                </a:solidFill>
                <a:latin typeface="Calibri" pitchFamily="34" charset="0"/>
              </a:defRPr>
            </a:lvl4pPr>
            <a:lvl5pPr>
              <a:defRPr>
                <a:solidFill>
                  <a:schemeClr val="tx1"/>
                </a:solidFill>
                <a:latin typeface="Calibri" pitchFamily="34" charset="0"/>
              </a:defRPr>
            </a:lvl5pPr>
            <a:lvl6pPr fontAlgn="base">
              <a:spcAft>
                <a:spcPct val="0"/>
              </a:spcAft>
              <a:buFont typeface="Arial" charset="0"/>
              <a:defRPr>
                <a:solidFill>
                  <a:schemeClr val="tx1"/>
                </a:solidFill>
                <a:latin typeface="Calibri" pitchFamily="34" charset="0"/>
              </a:defRPr>
            </a:lvl6pPr>
            <a:lvl7pPr fontAlgn="base">
              <a:spcAft>
                <a:spcPct val="0"/>
              </a:spcAft>
              <a:buFont typeface="Arial" charset="0"/>
              <a:defRPr>
                <a:solidFill>
                  <a:schemeClr val="tx1"/>
                </a:solidFill>
                <a:latin typeface="Calibri" pitchFamily="34" charset="0"/>
              </a:defRPr>
            </a:lvl7pPr>
            <a:lvl8pPr fontAlgn="base">
              <a:spcAft>
                <a:spcPct val="0"/>
              </a:spcAft>
              <a:buFont typeface="Arial" charset="0"/>
              <a:defRPr>
                <a:solidFill>
                  <a:schemeClr val="tx1"/>
                </a:solidFill>
                <a:latin typeface="Calibri" pitchFamily="34" charset="0"/>
              </a:defRPr>
            </a:lvl8pPr>
            <a:lvl9pPr fontAlgn="base">
              <a:spcAft>
                <a:spcPct val="0"/>
              </a:spcAft>
              <a:buFont typeface="Arial" charset="0"/>
              <a:defRPr>
                <a:solidFill>
                  <a:schemeClr val="tx1"/>
                </a:solidFill>
                <a:latin typeface="Calibri" pitchFamily="34" charset="0"/>
              </a:defRPr>
            </a:lvl9pPr>
          </a:lstStyle>
          <a:p>
            <a:pPr algn="r" eaLnBrk="1" hangingPunct="1">
              <a:buFont typeface="Arial" charset="0"/>
              <a:buNone/>
            </a:pPr>
            <a:r>
              <a:rPr lang="en-US" sz="800">
                <a:solidFill>
                  <a:srgbClr val="38312B"/>
                </a:solidFill>
                <a:latin typeface="Open Sans" pitchFamily="34" charset="0"/>
                <a:cs typeface="Open Sans" pitchFamily="34" charset="0"/>
              </a:rPr>
              <a:t>LOREM IPSUM DOLOR SIT AMET CONSECTUR</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EEEAE2"/>
        </a:solidFill>
        <a:effectLst/>
      </p:bgPr>
    </p:bg>
    <p:spTree>
      <p:nvGrpSpPr>
        <p:cNvPr id="1" name=""/>
        <p:cNvGrpSpPr/>
        <p:nvPr/>
      </p:nvGrpSpPr>
      <p:grpSpPr>
        <a:xfrm>
          <a:off x="0" y="0"/>
          <a:ext cx="0" cy="0"/>
          <a:chOff x="0" y="0"/>
          <a:chExt cx="0" cy="0"/>
        </a:xfrm>
      </p:grpSpPr>
      <p:sp>
        <p:nvSpPr>
          <p:cNvPr id="22" name="Oval 21"/>
          <p:cNvSpPr/>
          <p:nvPr/>
        </p:nvSpPr>
        <p:spPr>
          <a:xfrm rot="20376055">
            <a:off x="539750" y="1600200"/>
            <a:ext cx="2463800" cy="912813"/>
          </a:xfrm>
          <a:prstGeom prst="ellipse">
            <a:avLst/>
          </a:prstGeom>
          <a:no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grpSp>
        <p:nvGrpSpPr>
          <p:cNvPr id="37891" name="Group 1"/>
          <p:cNvGrpSpPr>
            <a:grpSpLocks/>
          </p:cNvGrpSpPr>
          <p:nvPr/>
        </p:nvGrpSpPr>
        <p:grpSpPr bwMode="auto">
          <a:xfrm>
            <a:off x="247650" y="200025"/>
            <a:ext cx="4445000" cy="295275"/>
            <a:chOff x="190500" y="110347"/>
            <a:chExt cx="4444996" cy="296053"/>
          </a:xfrm>
        </p:grpSpPr>
        <p:sp>
          <p:nvSpPr>
            <p:cNvPr id="3" name="Text Placeholder 6">
              <a:extLst>
                <a:ext uri="{FF2B5EF4-FFF2-40B4-BE49-F238E27FC236}"/>
              </a:extLst>
            </p:cNvPr>
            <p:cNvSpPr txBox="1">
              <a:spLocks/>
            </p:cNvSpPr>
            <p:nvPr/>
          </p:nvSpPr>
          <p:spPr>
            <a:xfrm>
              <a:off x="1638299"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PRESENTATION DESIGN</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4" name="Text Placeholder 6">
              <a:extLst>
                <a:ext uri="{FF2B5EF4-FFF2-40B4-BE49-F238E27FC236}"/>
              </a:extLst>
            </p:cNvPr>
            <p:cNvSpPr txBox="1">
              <a:spLocks/>
            </p:cNvSpPr>
            <p:nvPr/>
          </p:nvSpPr>
          <p:spPr>
            <a:xfrm>
              <a:off x="190500" y="110347"/>
              <a:ext cx="11937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FASHION TEMPLATE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extLst>
            </p:cNvPr>
            <p:cNvSpPr txBox="1">
              <a:spLocks/>
            </p:cNvSpPr>
            <p:nvPr/>
          </p:nvSpPr>
          <p:spPr>
            <a:xfrm>
              <a:off x="3263897"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LAYOUT CREATIVE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37892" name="Group 5"/>
          <p:cNvGrpSpPr>
            <a:grpSpLocks/>
          </p:cNvGrpSpPr>
          <p:nvPr/>
        </p:nvGrpSpPr>
        <p:grpSpPr bwMode="auto">
          <a:xfrm rot="-5400000">
            <a:off x="10750551" y="5207000"/>
            <a:ext cx="2305050" cy="352425"/>
            <a:chOff x="7835900" y="5019646"/>
            <a:chExt cx="2305050" cy="352454"/>
          </a:xfrm>
        </p:grpSpPr>
        <p:sp>
          <p:nvSpPr>
            <p:cNvPr id="7" name="Text Placeholder 6">
              <a:extLst>
                <a:ext uri="{FF2B5EF4-FFF2-40B4-BE49-F238E27FC236}"/>
              </a:extLst>
            </p:cNvPr>
            <p:cNvSpPr txBox="1">
              <a:spLocks/>
            </p:cNvSpPr>
            <p:nvPr/>
          </p:nvSpPr>
          <p:spPr>
            <a:xfrm>
              <a:off x="9004300" y="5019646"/>
              <a:ext cx="113665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NUMBER</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8" name="Text Placeholder 6">
              <a:extLst>
                <a:ext uri="{FF2B5EF4-FFF2-40B4-BE49-F238E27FC236}"/>
              </a:extLst>
            </p:cNvPr>
            <p:cNvSpPr txBox="1">
              <a:spLocks/>
            </p:cNvSpPr>
            <p:nvPr/>
          </p:nvSpPr>
          <p:spPr>
            <a:xfrm>
              <a:off x="7835900" y="5019646"/>
              <a:ext cx="40640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35</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9" name="Straight Connector 8"/>
            <p:cNvCxnSpPr/>
            <p:nvPr/>
          </p:nvCxnSpPr>
          <p:spPr>
            <a:xfrm flipV="1">
              <a:off x="8166100" y="5168883"/>
              <a:ext cx="812800" cy="1587"/>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grpSp>
      <p:grpSp>
        <p:nvGrpSpPr>
          <p:cNvPr id="37893" name="Group 9"/>
          <p:cNvGrpSpPr>
            <a:grpSpLocks/>
          </p:cNvGrpSpPr>
          <p:nvPr/>
        </p:nvGrpSpPr>
        <p:grpSpPr bwMode="auto">
          <a:xfrm>
            <a:off x="247650" y="5930900"/>
            <a:ext cx="1727200" cy="661988"/>
            <a:chOff x="247655" y="5930152"/>
            <a:chExt cx="1727198" cy="662419"/>
          </a:xfrm>
        </p:grpSpPr>
        <p:sp>
          <p:nvSpPr>
            <p:cNvPr id="11" name="Shape 4690"/>
            <p:cNvSpPr/>
            <p:nvPr/>
          </p:nvSpPr>
          <p:spPr>
            <a:xfrm>
              <a:off x="247655" y="6230385"/>
              <a:ext cx="304800" cy="304998"/>
            </a:xfrm>
            <a:custGeom>
              <a:avLst/>
              <a:gdLst/>
              <a:ahLst/>
              <a:cxnLst/>
              <a:rect l="0" t="0" r="0" b="0"/>
              <a:pathLst>
                <a:path w="120000" h="120000" extrusionOk="0">
                  <a:moveTo>
                    <a:pt x="61324" y="0"/>
                  </a:moveTo>
                  <a:lnTo>
                    <a:pt x="61324" y="0"/>
                  </a:lnTo>
                  <a:cubicBezTo>
                    <a:pt x="28012" y="0"/>
                    <a:pt x="0" y="27823"/>
                    <a:pt x="0" y="61324"/>
                  </a:cubicBezTo>
                  <a:cubicBezTo>
                    <a:pt x="0" y="91987"/>
                    <a:pt x="28012" y="119810"/>
                    <a:pt x="61324" y="119810"/>
                  </a:cubicBezTo>
                  <a:cubicBezTo>
                    <a:pt x="91987" y="119810"/>
                    <a:pt x="119810" y="91987"/>
                    <a:pt x="119810" y="61324"/>
                  </a:cubicBezTo>
                  <a:cubicBezTo>
                    <a:pt x="119810" y="27823"/>
                    <a:pt x="91987" y="0"/>
                    <a:pt x="61324" y="0"/>
                  </a:cubicBezTo>
                  <a:close/>
                  <a:moveTo>
                    <a:pt x="103154" y="30662"/>
                  </a:moveTo>
                  <a:lnTo>
                    <a:pt x="103154" y="30662"/>
                  </a:lnTo>
                  <a:cubicBezTo>
                    <a:pt x="108643" y="38990"/>
                    <a:pt x="111482" y="47507"/>
                    <a:pt x="111482" y="55646"/>
                  </a:cubicBezTo>
                  <a:cubicBezTo>
                    <a:pt x="83659" y="55646"/>
                    <a:pt x="83659" y="55646"/>
                    <a:pt x="83659" y="55646"/>
                  </a:cubicBezTo>
                  <a:cubicBezTo>
                    <a:pt x="83659" y="50157"/>
                    <a:pt x="80820" y="41829"/>
                    <a:pt x="80820" y="36340"/>
                  </a:cubicBezTo>
                  <a:cubicBezTo>
                    <a:pt x="89148" y="36340"/>
                    <a:pt x="97665" y="33501"/>
                    <a:pt x="103154" y="30662"/>
                  </a:cubicBezTo>
                  <a:close/>
                  <a:moveTo>
                    <a:pt x="97665" y="25173"/>
                  </a:moveTo>
                  <a:lnTo>
                    <a:pt x="97665" y="25173"/>
                  </a:lnTo>
                  <a:cubicBezTo>
                    <a:pt x="91987" y="27823"/>
                    <a:pt x="86498" y="27823"/>
                    <a:pt x="77981" y="27823"/>
                  </a:cubicBezTo>
                  <a:cubicBezTo>
                    <a:pt x="77981" y="22334"/>
                    <a:pt x="75331" y="16845"/>
                    <a:pt x="72492" y="11167"/>
                  </a:cubicBezTo>
                  <a:cubicBezTo>
                    <a:pt x="83659" y="11167"/>
                    <a:pt x="91987" y="16845"/>
                    <a:pt x="97665" y="25173"/>
                  </a:cubicBezTo>
                  <a:close/>
                  <a:moveTo>
                    <a:pt x="44668" y="55646"/>
                  </a:moveTo>
                  <a:lnTo>
                    <a:pt x="44668" y="55646"/>
                  </a:lnTo>
                  <a:cubicBezTo>
                    <a:pt x="44668" y="50157"/>
                    <a:pt x="47507" y="44668"/>
                    <a:pt x="47507" y="36340"/>
                  </a:cubicBezTo>
                  <a:cubicBezTo>
                    <a:pt x="52996" y="38990"/>
                    <a:pt x="55835" y="38990"/>
                    <a:pt x="61324" y="38990"/>
                  </a:cubicBezTo>
                  <a:cubicBezTo>
                    <a:pt x="64164" y="38990"/>
                    <a:pt x="69842" y="38990"/>
                    <a:pt x="72492" y="36340"/>
                  </a:cubicBezTo>
                  <a:cubicBezTo>
                    <a:pt x="75331" y="44668"/>
                    <a:pt x="75331" y="50157"/>
                    <a:pt x="75331" y="55646"/>
                  </a:cubicBezTo>
                  <a:lnTo>
                    <a:pt x="44668" y="55646"/>
                  </a:lnTo>
                  <a:close/>
                  <a:moveTo>
                    <a:pt x="75331" y="64164"/>
                  </a:moveTo>
                  <a:lnTo>
                    <a:pt x="75331" y="64164"/>
                  </a:lnTo>
                  <a:cubicBezTo>
                    <a:pt x="75331" y="69652"/>
                    <a:pt x="75331" y="77981"/>
                    <a:pt x="72492" y="83659"/>
                  </a:cubicBezTo>
                  <a:cubicBezTo>
                    <a:pt x="69842" y="83659"/>
                    <a:pt x="64164" y="83659"/>
                    <a:pt x="61324" y="83659"/>
                  </a:cubicBezTo>
                  <a:cubicBezTo>
                    <a:pt x="55835" y="83659"/>
                    <a:pt x="52996" y="83659"/>
                    <a:pt x="47507" y="83659"/>
                  </a:cubicBezTo>
                  <a:cubicBezTo>
                    <a:pt x="47507" y="77981"/>
                    <a:pt x="44668" y="69652"/>
                    <a:pt x="44668" y="64164"/>
                  </a:cubicBezTo>
                  <a:lnTo>
                    <a:pt x="75331" y="64164"/>
                  </a:lnTo>
                  <a:close/>
                  <a:moveTo>
                    <a:pt x="55835" y="8328"/>
                  </a:moveTo>
                  <a:lnTo>
                    <a:pt x="55835" y="8328"/>
                  </a:lnTo>
                  <a:cubicBezTo>
                    <a:pt x="58675" y="8328"/>
                    <a:pt x="58675" y="8328"/>
                    <a:pt x="61324" y="8328"/>
                  </a:cubicBezTo>
                  <a:lnTo>
                    <a:pt x="64164" y="8328"/>
                  </a:lnTo>
                  <a:cubicBezTo>
                    <a:pt x="67003" y="14006"/>
                    <a:pt x="69842" y="22334"/>
                    <a:pt x="72492" y="30662"/>
                  </a:cubicBezTo>
                  <a:cubicBezTo>
                    <a:pt x="67003" y="30662"/>
                    <a:pt x="64164" y="30662"/>
                    <a:pt x="61324" y="30662"/>
                  </a:cubicBezTo>
                  <a:cubicBezTo>
                    <a:pt x="55835" y="30662"/>
                    <a:pt x="52996" y="30662"/>
                    <a:pt x="50157" y="30662"/>
                  </a:cubicBezTo>
                  <a:cubicBezTo>
                    <a:pt x="50157" y="22334"/>
                    <a:pt x="52996" y="14006"/>
                    <a:pt x="55835" y="8328"/>
                  </a:cubicBezTo>
                  <a:close/>
                  <a:moveTo>
                    <a:pt x="47507" y="11167"/>
                  </a:moveTo>
                  <a:lnTo>
                    <a:pt x="47507" y="11167"/>
                  </a:lnTo>
                  <a:cubicBezTo>
                    <a:pt x="44668" y="16845"/>
                    <a:pt x="41829" y="22334"/>
                    <a:pt x="41829" y="27823"/>
                  </a:cubicBezTo>
                  <a:cubicBezTo>
                    <a:pt x="36340" y="27823"/>
                    <a:pt x="28012" y="27823"/>
                    <a:pt x="22334" y="25173"/>
                  </a:cubicBezTo>
                  <a:cubicBezTo>
                    <a:pt x="28012" y="16845"/>
                    <a:pt x="39179" y="11167"/>
                    <a:pt x="47507" y="11167"/>
                  </a:cubicBezTo>
                  <a:close/>
                  <a:moveTo>
                    <a:pt x="16845" y="30662"/>
                  </a:moveTo>
                  <a:lnTo>
                    <a:pt x="16845" y="30662"/>
                  </a:lnTo>
                  <a:cubicBezTo>
                    <a:pt x="25173" y="33501"/>
                    <a:pt x="33501" y="36340"/>
                    <a:pt x="39179" y="36340"/>
                  </a:cubicBezTo>
                  <a:cubicBezTo>
                    <a:pt x="39179" y="41829"/>
                    <a:pt x="39179" y="50157"/>
                    <a:pt x="39179" y="55646"/>
                  </a:cubicBezTo>
                  <a:cubicBezTo>
                    <a:pt x="8328" y="55646"/>
                    <a:pt x="8328" y="55646"/>
                    <a:pt x="8328" y="55646"/>
                  </a:cubicBezTo>
                  <a:cubicBezTo>
                    <a:pt x="8328" y="47507"/>
                    <a:pt x="11167" y="38990"/>
                    <a:pt x="16845" y="30662"/>
                  </a:cubicBezTo>
                  <a:close/>
                  <a:moveTo>
                    <a:pt x="16845" y="89148"/>
                  </a:moveTo>
                  <a:lnTo>
                    <a:pt x="16845" y="89148"/>
                  </a:lnTo>
                  <a:cubicBezTo>
                    <a:pt x="11167" y="80820"/>
                    <a:pt x="8328" y="72492"/>
                    <a:pt x="8328" y="64164"/>
                  </a:cubicBezTo>
                  <a:cubicBezTo>
                    <a:pt x="39179" y="64164"/>
                    <a:pt x="39179" y="64164"/>
                    <a:pt x="39179" y="64164"/>
                  </a:cubicBezTo>
                  <a:cubicBezTo>
                    <a:pt x="39179" y="69652"/>
                    <a:pt x="39179" y="77981"/>
                    <a:pt x="39179" y="83659"/>
                  </a:cubicBezTo>
                  <a:cubicBezTo>
                    <a:pt x="33501" y="86498"/>
                    <a:pt x="25173" y="86498"/>
                    <a:pt x="16845" y="89148"/>
                  </a:cubicBezTo>
                  <a:close/>
                  <a:moveTo>
                    <a:pt x="22334" y="94826"/>
                  </a:moveTo>
                  <a:lnTo>
                    <a:pt x="22334" y="94826"/>
                  </a:lnTo>
                  <a:cubicBezTo>
                    <a:pt x="28012" y="94826"/>
                    <a:pt x="36340" y="91987"/>
                    <a:pt x="41829" y="91987"/>
                  </a:cubicBezTo>
                  <a:cubicBezTo>
                    <a:pt x="41829" y="97476"/>
                    <a:pt x="44668" y="105993"/>
                    <a:pt x="47507" y="111482"/>
                  </a:cubicBezTo>
                  <a:cubicBezTo>
                    <a:pt x="39179" y="108643"/>
                    <a:pt x="28012" y="103154"/>
                    <a:pt x="22334" y="94826"/>
                  </a:cubicBezTo>
                  <a:close/>
                  <a:moveTo>
                    <a:pt x="64164" y="111482"/>
                  </a:moveTo>
                  <a:lnTo>
                    <a:pt x="64164" y="111482"/>
                  </a:lnTo>
                  <a:lnTo>
                    <a:pt x="61324" y="111482"/>
                  </a:lnTo>
                  <a:cubicBezTo>
                    <a:pt x="58675" y="111482"/>
                    <a:pt x="58675" y="111482"/>
                    <a:pt x="55835" y="111482"/>
                  </a:cubicBezTo>
                  <a:cubicBezTo>
                    <a:pt x="52996" y="105993"/>
                    <a:pt x="50157" y="97476"/>
                    <a:pt x="50157" y="89148"/>
                  </a:cubicBezTo>
                  <a:cubicBezTo>
                    <a:pt x="52996" y="89148"/>
                    <a:pt x="55835" y="89148"/>
                    <a:pt x="61324" y="89148"/>
                  </a:cubicBezTo>
                  <a:cubicBezTo>
                    <a:pt x="64164" y="89148"/>
                    <a:pt x="67003" y="89148"/>
                    <a:pt x="72492" y="89148"/>
                  </a:cubicBezTo>
                  <a:cubicBezTo>
                    <a:pt x="69842" y="97476"/>
                    <a:pt x="67003" y="105993"/>
                    <a:pt x="64164" y="111482"/>
                  </a:cubicBezTo>
                  <a:close/>
                  <a:moveTo>
                    <a:pt x="72492" y="111482"/>
                  </a:moveTo>
                  <a:lnTo>
                    <a:pt x="72492" y="111482"/>
                  </a:lnTo>
                  <a:cubicBezTo>
                    <a:pt x="75331" y="105993"/>
                    <a:pt x="77981" y="97476"/>
                    <a:pt x="77981" y="91987"/>
                  </a:cubicBezTo>
                  <a:cubicBezTo>
                    <a:pt x="86498" y="91987"/>
                    <a:pt x="91987" y="94826"/>
                    <a:pt x="97665" y="94826"/>
                  </a:cubicBezTo>
                  <a:cubicBezTo>
                    <a:pt x="91987" y="103154"/>
                    <a:pt x="83659" y="108643"/>
                    <a:pt x="72492" y="111482"/>
                  </a:cubicBezTo>
                  <a:close/>
                  <a:moveTo>
                    <a:pt x="103154" y="89148"/>
                  </a:moveTo>
                  <a:lnTo>
                    <a:pt x="103154" y="89148"/>
                  </a:lnTo>
                  <a:cubicBezTo>
                    <a:pt x="97665" y="86498"/>
                    <a:pt x="89148" y="86498"/>
                    <a:pt x="80820" y="83659"/>
                  </a:cubicBezTo>
                  <a:cubicBezTo>
                    <a:pt x="80820" y="77981"/>
                    <a:pt x="83659" y="69652"/>
                    <a:pt x="83659" y="64164"/>
                  </a:cubicBezTo>
                  <a:cubicBezTo>
                    <a:pt x="111482" y="64164"/>
                    <a:pt x="111482" y="64164"/>
                    <a:pt x="111482" y="64164"/>
                  </a:cubicBezTo>
                  <a:cubicBezTo>
                    <a:pt x="111482" y="72492"/>
                    <a:pt x="108643" y="80820"/>
                    <a:pt x="103154" y="89148"/>
                  </a:cubicBezTo>
                  <a:close/>
                </a:path>
              </a:pathLst>
            </a:custGeom>
            <a:solidFill>
              <a:schemeClr val="tx1">
                <a:lumMod val="75000"/>
                <a:lumOff val="25000"/>
              </a:schemeClr>
            </a:solidFill>
            <a:ln>
              <a:noFill/>
            </a:ln>
          </p:spPr>
          <p:txBody>
            <a:bodyPr lIns="45713" tIns="22850" rIns="45713" bIns="22850" anchor="ctr"/>
            <a:lstStyle/>
            <a:p>
              <a:pPr eaLnBrk="1" fontAlgn="auto" hangingPunct="1">
                <a:spcBef>
                  <a:spcPts val="0"/>
                </a:spcBef>
                <a:spcAft>
                  <a:spcPts val="0"/>
                </a:spcAft>
                <a:defRPr/>
              </a:pPr>
              <a:endParaRPr>
                <a:solidFill>
                  <a:schemeClr val="dk1"/>
                </a:solidFill>
                <a:latin typeface="Roboto"/>
                <a:ea typeface="Roboto"/>
                <a:cs typeface="Roboto"/>
                <a:sym typeface="Roboto"/>
              </a:endParaRPr>
            </a:p>
          </p:txBody>
        </p:sp>
        <p:sp>
          <p:nvSpPr>
            <p:cNvPr id="12" name="Text Placeholder 6">
              <a:extLst>
                <a:ext uri="{FF2B5EF4-FFF2-40B4-BE49-F238E27FC236}"/>
              </a:extLst>
            </p:cNvPr>
            <p:cNvSpPr txBox="1">
              <a:spLocks/>
            </p:cNvSpPr>
            <p:nvPr/>
          </p:nvSpPr>
          <p:spPr>
            <a:xfrm>
              <a:off x="603255" y="6297104"/>
              <a:ext cx="1371598"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WWW.MASOKA97.COM</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3" name="Text Placeholder 6">
              <a:extLst>
                <a:ext uri="{FF2B5EF4-FFF2-40B4-BE49-F238E27FC236}"/>
              </a:extLst>
            </p:cNvPr>
            <p:cNvSpPr txBox="1">
              <a:spLocks/>
            </p:cNvSpPr>
            <p:nvPr/>
          </p:nvSpPr>
          <p:spPr>
            <a:xfrm>
              <a:off x="603255" y="5930152"/>
              <a:ext cx="825499"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04-35</a:t>
              </a:r>
            </a:p>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TOTAL SLIDE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sp>
        <p:nvSpPr>
          <p:cNvPr id="14" name="Text Placeholder 6">
            <a:extLst>
              <a:ext uri="{FF2B5EF4-FFF2-40B4-BE49-F238E27FC236}"/>
            </a:extLst>
          </p:cNvPr>
          <p:cNvSpPr txBox="1">
            <a:spLocks/>
          </p:cNvSpPr>
          <p:nvPr/>
        </p:nvSpPr>
        <p:spPr>
          <a:xfrm>
            <a:off x="6762750" y="2527300"/>
            <a:ext cx="3759200" cy="53181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 company is an association or collection of individuals, whether natural persons. individuals, whether natural </a:t>
            </a:r>
            <a:r>
              <a:rPr lang="en-US" sz="10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 company</a:t>
            </a:r>
            <a:r>
              <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 company is an association or collection of individuals, whether natural persons. individuals, whether natural A company. A company is an association or collection of individuals, whether natural persons. individuals, whether natural A company. A company is an association or collection of individuals, whether natural persons. individuals, whether natural A company.</a:t>
            </a:r>
          </a:p>
          <a:p>
            <a:pPr marL="0" indent="0" fontAlgn="auto">
              <a:lnSpc>
                <a:spcPct val="100000"/>
              </a:lnSpc>
              <a:spcBef>
                <a:spcPts val="0"/>
              </a:spcBef>
              <a:spcAft>
                <a:spcPts val="0"/>
              </a:spcAft>
              <a:buFont typeface="Arial" panose="020B0604020202020204" pitchFamily="34" charset="0"/>
              <a:buNone/>
              <a:defRPr sz="3200"/>
            </a:pPr>
            <a:endPar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5" name="Text Placeholder 6">
            <a:extLst>
              <a:ext uri="{FF2B5EF4-FFF2-40B4-BE49-F238E27FC236}"/>
            </a:extLst>
          </p:cNvPr>
          <p:cNvSpPr txBox="1">
            <a:spLocks/>
          </p:cNvSpPr>
          <p:nvPr/>
        </p:nvSpPr>
        <p:spPr>
          <a:xfrm>
            <a:off x="6762750" y="4591050"/>
            <a:ext cx="1524000" cy="24606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10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WRITE MESSAGE HERE</a:t>
            </a:r>
            <a:endPar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16" name="Straight Connector 15"/>
          <p:cNvCxnSpPr/>
          <p:nvPr/>
        </p:nvCxnSpPr>
        <p:spPr>
          <a:xfrm>
            <a:off x="6851650" y="4849813"/>
            <a:ext cx="3429000" cy="0"/>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17" name="TextBox 16"/>
          <p:cNvSpPr txBox="1"/>
          <p:nvPr/>
        </p:nvSpPr>
        <p:spPr>
          <a:xfrm>
            <a:off x="704850" y="1641475"/>
            <a:ext cx="5035550" cy="1939925"/>
          </a:xfrm>
          <a:prstGeom prst="rect">
            <a:avLst/>
          </a:prstGeom>
          <a:noFill/>
          <a:effectLst/>
        </p:spPr>
        <p:txBody>
          <a:bodyPr>
            <a:spAutoFit/>
          </a:bodyPr>
          <a:lstStyle/>
          <a:p>
            <a:pPr eaLnBrk="1" fontAlgn="auto" hangingPunct="1">
              <a:spcBef>
                <a:spcPts val="0"/>
              </a:spcBef>
              <a:spcAft>
                <a:spcPts val="0"/>
              </a:spcAft>
              <a:defRPr/>
            </a:pPr>
            <a:r>
              <a:rPr lang="en-US" sz="6000" spc="-300" dirty="0">
                <a:solidFill>
                  <a:schemeClr val="tx1">
                    <a:lumMod val="75000"/>
                    <a:lumOff val="25000"/>
                  </a:schemeClr>
                </a:solidFill>
                <a:latin typeface="MAZIUS REVIEW 20.09" panose="00000500000000000000" pitchFamily="50" charset="0"/>
                <a:ea typeface="Vollkorn" panose="00000500000000000000" pitchFamily="2" charset="0"/>
                <a:cs typeface="Times New Roman" panose="02020603050405020304" pitchFamily="18" charset="0"/>
              </a:rPr>
              <a:t>YOUR MESSAGE. </a:t>
            </a:r>
            <a:endParaRPr lang="id-ID" sz="6000" spc="-300" dirty="0">
              <a:solidFill>
                <a:schemeClr val="tx1">
                  <a:lumMod val="75000"/>
                  <a:lumOff val="25000"/>
                </a:schemeClr>
              </a:solidFill>
              <a:latin typeface="MAZIUS REVIEW 20.09" panose="00000500000000000000" pitchFamily="50" charset="0"/>
              <a:ea typeface="Vollkorn" panose="00000500000000000000" pitchFamily="2" charset="0"/>
              <a:cs typeface="Times New Roman" panose="02020603050405020304" pitchFamily="18" charset="0"/>
            </a:endParaRPr>
          </a:p>
        </p:txBody>
      </p:sp>
      <p:sp>
        <p:nvSpPr>
          <p:cNvPr id="18" name="Text Placeholder 6">
            <a:extLst>
              <a:ext uri="{FF2B5EF4-FFF2-40B4-BE49-F238E27FC236}"/>
            </a:extLst>
          </p:cNvPr>
          <p:cNvSpPr txBox="1">
            <a:spLocks/>
          </p:cNvSpPr>
          <p:nvPr/>
        </p:nvSpPr>
        <p:spPr>
          <a:xfrm>
            <a:off x="755650" y="3817938"/>
            <a:ext cx="1524000" cy="24447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10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WRITE MESSAGE HERE</a:t>
            </a:r>
            <a:endPar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19" name="Straight Connector 18"/>
          <p:cNvCxnSpPr/>
          <p:nvPr/>
        </p:nvCxnSpPr>
        <p:spPr>
          <a:xfrm>
            <a:off x="844550" y="4075113"/>
            <a:ext cx="2219325" cy="0"/>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20" name="Text Placeholder 6">
            <a:extLst>
              <a:ext uri="{FF2B5EF4-FFF2-40B4-BE49-F238E27FC236}"/>
            </a:extLst>
          </p:cNvPr>
          <p:cNvSpPr txBox="1">
            <a:spLocks/>
          </p:cNvSpPr>
          <p:nvPr/>
        </p:nvSpPr>
        <p:spPr>
          <a:xfrm>
            <a:off x="755650" y="4591050"/>
            <a:ext cx="1524000" cy="24606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10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WRITE MESSAGE HERE</a:t>
            </a:r>
            <a:endPar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21" name="Straight Connector 20"/>
          <p:cNvCxnSpPr/>
          <p:nvPr/>
        </p:nvCxnSpPr>
        <p:spPr>
          <a:xfrm>
            <a:off x="844550" y="4849813"/>
            <a:ext cx="2219325" cy="0"/>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37902" name="Text Placeholder 6"/>
          <p:cNvSpPr txBox="1">
            <a:spLocks/>
          </p:cNvSpPr>
          <p:nvPr/>
        </p:nvSpPr>
        <p:spPr bwMode="auto">
          <a:xfrm>
            <a:off x="10498138" y="955675"/>
            <a:ext cx="1377950" cy="330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800">
                <a:solidFill>
                  <a:schemeClr val="tx1"/>
                </a:solidFill>
                <a:latin typeface="Calibri" pitchFamily="34" charset="0"/>
              </a:defRPr>
            </a:lvl1pPr>
            <a:lvl2pPr>
              <a:defRPr sz="2400">
                <a:solidFill>
                  <a:schemeClr val="tx1"/>
                </a:solidFill>
                <a:latin typeface="Calibri" pitchFamily="34" charset="0"/>
              </a:defRPr>
            </a:lvl2pPr>
            <a:lvl3pPr>
              <a:defRPr sz="2000">
                <a:solidFill>
                  <a:schemeClr val="tx1"/>
                </a:solidFill>
                <a:latin typeface="Calibri" pitchFamily="34" charset="0"/>
              </a:defRPr>
            </a:lvl3pPr>
            <a:lvl4pPr>
              <a:defRPr>
                <a:solidFill>
                  <a:schemeClr val="tx1"/>
                </a:solidFill>
                <a:latin typeface="Calibri" pitchFamily="34" charset="0"/>
              </a:defRPr>
            </a:lvl4pPr>
            <a:lvl5pPr>
              <a:defRPr>
                <a:solidFill>
                  <a:schemeClr val="tx1"/>
                </a:solidFill>
                <a:latin typeface="Calibri" pitchFamily="34" charset="0"/>
              </a:defRPr>
            </a:lvl5pPr>
            <a:lvl6pPr fontAlgn="base">
              <a:spcAft>
                <a:spcPct val="0"/>
              </a:spcAft>
              <a:buFont typeface="Arial" charset="0"/>
              <a:defRPr>
                <a:solidFill>
                  <a:schemeClr val="tx1"/>
                </a:solidFill>
                <a:latin typeface="Calibri" pitchFamily="34" charset="0"/>
              </a:defRPr>
            </a:lvl6pPr>
            <a:lvl7pPr fontAlgn="base">
              <a:spcAft>
                <a:spcPct val="0"/>
              </a:spcAft>
              <a:buFont typeface="Arial" charset="0"/>
              <a:defRPr>
                <a:solidFill>
                  <a:schemeClr val="tx1"/>
                </a:solidFill>
                <a:latin typeface="Calibri" pitchFamily="34" charset="0"/>
              </a:defRPr>
            </a:lvl7pPr>
            <a:lvl8pPr fontAlgn="base">
              <a:spcAft>
                <a:spcPct val="0"/>
              </a:spcAft>
              <a:buFont typeface="Arial" charset="0"/>
              <a:defRPr>
                <a:solidFill>
                  <a:schemeClr val="tx1"/>
                </a:solidFill>
                <a:latin typeface="Calibri" pitchFamily="34" charset="0"/>
              </a:defRPr>
            </a:lvl8pPr>
            <a:lvl9pPr fontAlgn="base">
              <a:spcAft>
                <a:spcPct val="0"/>
              </a:spcAft>
              <a:buFont typeface="Arial" charset="0"/>
              <a:defRPr>
                <a:solidFill>
                  <a:schemeClr val="tx1"/>
                </a:solidFill>
                <a:latin typeface="Calibri" pitchFamily="34" charset="0"/>
              </a:defRPr>
            </a:lvl9pPr>
          </a:lstStyle>
          <a:p>
            <a:pPr algn="r" eaLnBrk="1" hangingPunct="1">
              <a:buFont typeface="Arial" charset="0"/>
              <a:buNone/>
            </a:pPr>
            <a:r>
              <a:rPr lang="en-US" sz="800">
                <a:solidFill>
                  <a:srgbClr val="38312B"/>
                </a:solidFill>
                <a:latin typeface="Open Sans" pitchFamily="34" charset="0"/>
                <a:cs typeface="Open Sans" pitchFamily="34" charset="0"/>
              </a:rPr>
              <a:t>LOREM IPSUM DOLOR SIT AMET CONSECTUR</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rgbClr val="FEF8F0"/>
        </a:solidFill>
        <a:effectLst/>
      </p:bgPr>
    </p:bg>
    <p:spTree>
      <p:nvGrpSpPr>
        <p:cNvPr id="1" name=""/>
        <p:cNvGrpSpPr/>
        <p:nvPr/>
      </p:nvGrpSpPr>
      <p:grpSpPr>
        <a:xfrm>
          <a:off x="0" y="0"/>
          <a:ext cx="0" cy="0"/>
          <a:chOff x="0" y="0"/>
          <a:chExt cx="0" cy="0"/>
        </a:xfrm>
      </p:grpSpPr>
      <p:grpSp>
        <p:nvGrpSpPr>
          <p:cNvPr id="40962" name="Group 2"/>
          <p:cNvGrpSpPr>
            <a:grpSpLocks/>
          </p:cNvGrpSpPr>
          <p:nvPr/>
        </p:nvGrpSpPr>
        <p:grpSpPr bwMode="auto">
          <a:xfrm>
            <a:off x="247650" y="200025"/>
            <a:ext cx="4445000" cy="295275"/>
            <a:chOff x="190500" y="110347"/>
            <a:chExt cx="4444996" cy="296053"/>
          </a:xfrm>
        </p:grpSpPr>
        <p:sp>
          <p:nvSpPr>
            <p:cNvPr id="4" name="Text Placeholder 6">
              <a:extLst>
                <a:ext uri="{FF2B5EF4-FFF2-40B4-BE49-F238E27FC236}"/>
              </a:extLst>
            </p:cNvPr>
            <p:cNvSpPr txBox="1">
              <a:spLocks/>
            </p:cNvSpPr>
            <p:nvPr/>
          </p:nvSpPr>
          <p:spPr>
            <a:xfrm>
              <a:off x="1638299"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PRESENTATION DESIGN</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extLst>
            </p:cNvPr>
            <p:cNvSpPr txBox="1">
              <a:spLocks/>
            </p:cNvSpPr>
            <p:nvPr/>
          </p:nvSpPr>
          <p:spPr>
            <a:xfrm>
              <a:off x="190500" y="110347"/>
              <a:ext cx="11937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FASHION TEMPLATE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extLst>
            </p:cNvPr>
            <p:cNvSpPr txBox="1">
              <a:spLocks/>
            </p:cNvSpPr>
            <p:nvPr/>
          </p:nvSpPr>
          <p:spPr>
            <a:xfrm>
              <a:off x="3263897"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LAYOUT CREATIVE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40963" name="Group 6"/>
          <p:cNvGrpSpPr>
            <a:grpSpLocks/>
          </p:cNvGrpSpPr>
          <p:nvPr/>
        </p:nvGrpSpPr>
        <p:grpSpPr bwMode="auto">
          <a:xfrm rot="-5400000">
            <a:off x="10750551" y="5207000"/>
            <a:ext cx="2305050" cy="352425"/>
            <a:chOff x="7835900" y="5019646"/>
            <a:chExt cx="2305050" cy="352454"/>
          </a:xfrm>
        </p:grpSpPr>
        <p:sp>
          <p:nvSpPr>
            <p:cNvPr id="8" name="Text Placeholder 6">
              <a:extLst>
                <a:ext uri="{FF2B5EF4-FFF2-40B4-BE49-F238E27FC236}"/>
              </a:extLst>
            </p:cNvPr>
            <p:cNvSpPr txBox="1">
              <a:spLocks/>
            </p:cNvSpPr>
            <p:nvPr/>
          </p:nvSpPr>
          <p:spPr>
            <a:xfrm>
              <a:off x="9004300" y="5019646"/>
              <a:ext cx="113665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NUMBER</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9" name="Text Placeholder 6">
              <a:extLst>
                <a:ext uri="{FF2B5EF4-FFF2-40B4-BE49-F238E27FC236}"/>
              </a:extLst>
            </p:cNvPr>
            <p:cNvSpPr txBox="1">
              <a:spLocks/>
            </p:cNvSpPr>
            <p:nvPr/>
          </p:nvSpPr>
          <p:spPr>
            <a:xfrm>
              <a:off x="7835900" y="5019646"/>
              <a:ext cx="40640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35</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10" name="Straight Connector 9"/>
            <p:cNvCxnSpPr/>
            <p:nvPr/>
          </p:nvCxnSpPr>
          <p:spPr>
            <a:xfrm flipV="1">
              <a:off x="8166100" y="5168883"/>
              <a:ext cx="812800" cy="1587"/>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grpSp>
      <p:grpSp>
        <p:nvGrpSpPr>
          <p:cNvPr id="40964" name="Group 10"/>
          <p:cNvGrpSpPr>
            <a:grpSpLocks/>
          </p:cNvGrpSpPr>
          <p:nvPr/>
        </p:nvGrpSpPr>
        <p:grpSpPr bwMode="auto">
          <a:xfrm>
            <a:off x="247650" y="5930900"/>
            <a:ext cx="1727200" cy="661988"/>
            <a:chOff x="247655" y="5930152"/>
            <a:chExt cx="1727198" cy="662419"/>
          </a:xfrm>
        </p:grpSpPr>
        <p:sp>
          <p:nvSpPr>
            <p:cNvPr id="12" name="Shape 4690"/>
            <p:cNvSpPr/>
            <p:nvPr/>
          </p:nvSpPr>
          <p:spPr>
            <a:xfrm>
              <a:off x="247655" y="6230385"/>
              <a:ext cx="304800" cy="304998"/>
            </a:xfrm>
            <a:custGeom>
              <a:avLst/>
              <a:gdLst/>
              <a:ahLst/>
              <a:cxnLst/>
              <a:rect l="0" t="0" r="0" b="0"/>
              <a:pathLst>
                <a:path w="120000" h="120000" extrusionOk="0">
                  <a:moveTo>
                    <a:pt x="61324" y="0"/>
                  </a:moveTo>
                  <a:lnTo>
                    <a:pt x="61324" y="0"/>
                  </a:lnTo>
                  <a:cubicBezTo>
                    <a:pt x="28012" y="0"/>
                    <a:pt x="0" y="27823"/>
                    <a:pt x="0" y="61324"/>
                  </a:cubicBezTo>
                  <a:cubicBezTo>
                    <a:pt x="0" y="91987"/>
                    <a:pt x="28012" y="119810"/>
                    <a:pt x="61324" y="119810"/>
                  </a:cubicBezTo>
                  <a:cubicBezTo>
                    <a:pt x="91987" y="119810"/>
                    <a:pt x="119810" y="91987"/>
                    <a:pt x="119810" y="61324"/>
                  </a:cubicBezTo>
                  <a:cubicBezTo>
                    <a:pt x="119810" y="27823"/>
                    <a:pt x="91987" y="0"/>
                    <a:pt x="61324" y="0"/>
                  </a:cubicBezTo>
                  <a:close/>
                  <a:moveTo>
                    <a:pt x="103154" y="30662"/>
                  </a:moveTo>
                  <a:lnTo>
                    <a:pt x="103154" y="30662"/>
                  </a:lnTo>
                  <a:cubicBezTo>
                    <a:pt x="108643" y="38990"/>
                    <a:pt x="111482" y="47507"/>
                    <a:pt x="111482" y="55646"/>
                  </a:cubicBezTo>
                  <a:cubicBezTo>
                    <a:pt x="83659" y="55646"/>
                    <a:pt x="83659" y="55646"/>
                    <a:pt x="83659" y="55646"/>
                  </a:cubicBezTo>
                  <a:cubicBezTo>
                    <a:pt x="83659" y="50157"/>
                    <a:pt x="80820" y="41829"/>
                    <a:pt x="80820" y="36340"/>
                  </a:cubicBezTo>
                  <a:cubicBezTo>
                    <a:pt x="89148" y="36340"/>
                    <a:pt x="97665" y="33501"/>
                    <a:pt x="103154" y="30662"/>
                  </a:cubicBezTo>
                  <a:close/>
                  <a:moveTo>
                    <a:pt x="97665" y="25173"/>
                  </a:moveTo>
                  <a:lnTo>
                    <a:pt x="97665" y="25173"/>
                  </a:lnTo>
                  <a:cubicBezTo>
                    <a:pt x="91987" y="27823"/>
                    <a:pt x="86498" y="27823"/>
                    <a:pt x="77981" y="27823"/>
                  </a:cubicBezTo>
                  <a:cubicBezTo>
                    <a:pt x="77981" y="22334"/>
                    <a:pt x="75331" y="16845"/>
                    <a:pt x="72492" y="11167"/>
                  </a:cubicBezTo>
                  <a:cubicBezTo>
                    <a:pt x="83659" y="11167"/>
                    <a:pt x="91987" y="16845"/>
                    <a:pt x="97665" y="25173"/>
                  </a:cubicBezTo>
                  <a:close/>
                  <a:moveTo>
                    <a:pt x="44668" y="55646"/>
                  </a:moveTo>
                  <a:lnTo>
                    <a:pt x="44668" y="55646"/>
                  </a:lnTo>
                  <a:cubicBezTo>
                    <a:pt x="44668" y="50157"/>
                    <a:pt x="47507" y="44668"/>
                    <a:pt x="47507" y="36340"/>
                  </a:cubicBezTo>
                  <a:cubicBezTo>
                    <a:pt x="52996" y="38990"/>
                    <a:pt x="55835" y="38990"/>
                    <a:pt x="61324" y="38990"/>
                  </a:cubicBezTo>
                  <a:cubicBezTo>
                    <a:pt x="64164" y="38990"/>
                    <a:pt x="69842" y="38990"/>
                    <a:pt x="72492" y="36340"/>
                  </a:cubicBezTo>
                  <a:cubicBezTo>
                    <a:pt x="75331" y="44668"/>
                    <a:pt x="75331" y="50157"/>
                    <a:pt x="75331" y="55646"/>
                  </a:cubicBezTo>
                  <a:lnTo>
                    <a:pt x="44668" y="55646"/>
                  </a:lnTo>
                  <a:close/>
                  <a:moveTo>
                    <a:pt x="75331" y="64164"/>
                  </a:moveTo>
                  <a:lnTo>
                    <a:pt x="75331" y="64164"/>
                  </a:lnTo>
                  <a:cubicBezTo>
                    <a:pt x="75331" y="69652"/>
                    <a:pt x="75331" y="77981"/>
                    <a:pt x="72492" y="83659"/>
                  </a:cubicBezTo>
                  <a:cubicBezTo>
                    <a:pt x="69842" y="83659"/>
                    <a:pt x="64164" y="83659"/>
                    <a:pt x="61324" y="83659"/>
                  </a:cubicBezTo>
                  <a:cubicBezTo>
                    <a:pt x="55835" y="83659"/>
                    <a:pt x="52996" y="83659"/>
                    <a:pt x="47507" y="83659"/>
                  </a:cubicBezTo>
                  <a:cubicBezTo>
                    <a:pt x="47507" y="77981"/>
                    <a:pt x="44668" y="69652"/>
                    <a:pt x="44668" y="64164"/>
                  </a:cubicBezTo>
                  <a:lnTo>
                    <a:pt x="75331" y="64164"/>
                  </a:lnTo>
                  <a:close/>
                  <a:moveTo>
                    <a:pt x="55835" y="8328"/>
                  </a:moveTo>
                  <a:lnTo>
                    <a:pt x="55835" y="8328"/>
                  </a:lnTo>
                  <a:cubicBezTo>
                    <a:pt x="58675" y="8328"/>
                    <a:pt x="58675" y="8328"/>
                    <a:pt x="61324" y="8328"/>
                  </a:cubicBezTo>
                  <a:lnTo>
                    <a:pt x="64164" y="8328"/>
                  </a:lnTo>
                  <a:cubicBezTo>
                    <a:pt x="67003" y="14006"/>
                    <a:pt x="69842" y="22334"/>
                    <a:pt x="72492" y="30662"/>
                  </a:cubicBezTo>
                  <a:cubicBezTo>
                    <a:pt x="67003" y="30662"/>
                    <a:pt x="64164" y="30662"/>
                    <a:pt x="61324" y="30662"/>
                  </a:cubicBezTo>
                  <a:cubicBezTo>
                    <a:pt x="55835" y="30662"/>
                    <a:pt x="52996" y="30662"/>
                    <a:pt x="50157" y="30662"/>
                  </a:cubicBezTo>
                  <a:cubicBezTo>
                    <a:pt x="50157" y="22334"/>
                    <a:pt x="52996" y="14006"/>
                    <a:pt x="55835" y="8328"/>
                  </a:cubicBezTo>
                  <a:close/>
                  <a:moveTo>
                    <a:pt x="47507" y="11167"/>
                  </a:moveTo>
                  <a:lnTo>
                    <a:pt x="47507" y="11167"/>
                  </a:lnTo>
                  <a:cubicBezTo>
                    <a:pt x="44668" y="16845"/>
                    <a:pt x="41829" y="22334"/>
                    <a:pt x="41829" y="27823"/>
                  </a:cubicBezTo>
                  <a:cubicBezTo>
                    <a:pt x="36340" y="27823"/>
                    <a:pt x="28012" y="27823"/>
                    <a:pt x="22334" y="25173"/>
                  </a:cubicBezTo>
                  <a:cubicBezTo>
                    <a:pt x="28012" y="16845"/>
                    <a:pt x="39179" y="11167"/>
                    <a:pt x="47507" y="11167"/>
                  </a:cubicBezTo>
                  <a:close/>
                  <a:moveTo>
                    <a:pt x="16845" y="30662"/>
                  </a:moveTo>
                  <a:lnTo>
                    <a:pt x="16845" y="30662"/>
                  </a:lnTo>
                  <a:cubicBezTo>
                    <a:pt x="25173" y="33501"/>
                    <a:pt x="33501" y="36340"/>
                    <a:pt x="39179" y="36340"/>
                  </a:cubicBezTo>
                  <a:cubicBezTo>
                    <a:pt x="39179" y="41829"/>
                    <a:pt x="39179" y="50157"/>
                    <a:pt x="39179" y="55646"/>
                  </a:cubicBezTo>
                  <a:cubicBezTo>
                    <a:pt x="8328" y="55646"/>
                    <a:pt x="8328" y="55646"/>
                    <a:pt x="8328" y="55646"/>
                  </a:cubicBezTo>
                  <a:cubicBezTo>
                    <a:pt x="8328" y="47507"/>
                    <a:pt x="11167" y="38990"/>
                    <a:pt x="16845" y="30662"/>
                  </a:cubicBezTo>
                  <a:close/>
                  <a:moveTo>
                    <a:pt x="16845" y="89148"/>
                  </a:moveTo>
                  <a:lnTo>
                    <a:pt x="16845" y="89148"/>
                  </a:lnTo>
                  <a:cubicBezTo>
                    <a:pt x="11167" y="80820"/>
                    <a:pt x="8328" y="72492"/>
                    <a:pt x="8328" y="64164"/>
                  </a:cubicBezTo>
                  <a:cubicBezTo>
                    <a:pt x="39179" y="64164"/>
                    <a:pt x="39179" y="64164"/>
                    <a:pt x="39179" y="64164"/>
                  </a:cubicBezTo>
                  <a:cubicBezTo>
                    <a:pt x="39179" y="69652"/>
                    <a:pt x="39179" y="77981"/>
                    <a:pt x="39179" y="83659"/>
                  </a:cubicBezTo>
                  <a:cubicBezTo>
                    <a:pt x="33501" y="86498"/>
                    <a:pt x="25173" y="86498"/>
                    <a:pt x="16845" y="89148"/>
                  </a:cubicBezTo>
                  <a:close/>
                  <a:moveTo>
                    <a:pt x="22334" y="94826"/>
                  </a:moveTo>
                  <a:lnTo>
                    <a:pt x="22334" y="94826"/>
                  </a:lnTo>
                  <a:cubicBezTo>
                    <a:pt x="28012" y="94826"/>
                    <a:pt x="36340" y="91987"/>
                    <a:pt x="41829" y="91987"/>
                  </a:cubicBezTo>
                  <a:cubicBezTo>
                    <a:pt x="41829" y="97476"/>
                    <a:pt x="44668" y="105993"/>
                    <a:pt x="47507" y="111482"/>
                  </a:cubicBezTo>
                  <a:cubicBezTo>
                    <a:pt x="39179" y="108643"/>
                    <a:pt x="28012" y="103154"/>
                    <a:pt x="22334" y="94826"/>
                  </a:cubicBezTo>
                  <a:close/>
                  <a:moveTo>
                    <a:pt x="64164" y="111482"/>
                  </a:moveTo>
                  <a:lnTo>
                    <a:pt x="64164" y="111482"/>
                  </a:lnTo>
                  <a:lnTo>
                    <a:pt x="61324" y="111482"/>
                  </a:lnTo>
                  <a:cubicBezTo>
                    <a:pt x="58675" y="111482"/>
                    <a:pt x="58675" y="111482"/>
                    <a:pt x="55835" y="111482"/>
                  </a:cubicBezTo>
                  <a:cubicBezTo>
                    <a:pt x="52996" y="105993"/>
                    <a:pt x="50157" y="97476"/>
                    <a:pt x="50157" y="89148"/>
                  </a:cubicBezTo>
                  <a:cubicBezTo>
                    <a:pt x="52996" y="89148"/>
                    <a:pt x="55835" y="89148"/>
                    <a:pt x="61324" y="89148"/>
                  </a:cubicBezTo>
                  <a:cubicBezTo>
                    <a:pt x="64164" y="89148"/>
                    <a:pt x="67003" y="89148"/>
                    <a:pt x="72492" y="89148"/>
                  </a:cubicBezTo>
                  <a:cubicBezTo>
                    <a:pt x="69842" y="97476"/>
                    <a:pt x="67003" y="105993"/>
                    <a:pt x="64164" y="111482"/>
                  </a:cubicBezTo>
                  <a:close/>
                  <a:moveTo>
                    <a:pt x="72492" y="111482"/>
                  </a:moveTo>
                  <a:lnTo>
                    <a:pt x="72492" y="111482"/>
                  </a:lnTo>
                  <a:cubicBezTo>
                    <a:pt x="75331" y="105993"/>
                    <a:pt x="77981" y="97476"/>
                    <a:pt x="77981" y="91987"/>
                  </a:cubicBezTo>
                  <a:cubicBezTo>
                    <a:pt x="86498" y="91987"/>
                    <a:pt x="91987" y="94826"/>
                    <a:pt x="97665" y="94826"/>
                  </a:cubicBezTo>
                  <a:cubicBezTo>
                    <a:pt x="91987" y="103154"/>
                    <a:pt x="83659" y="108643"/>
                    <a:pt x="72492" y="111482"/>
                  </a:cubicBezTo>
                  <a:close/>
                  <a:moveTo>
                    <a:pt x="103154" y="89148"/>
                  </a:moveTo>
                  <a:lnTo>
                    <a:pt x="103154" y="89148"/>
                  </a:lnTo>
                  <a:cubicBezTo>
                    <a:pt x="97665" y="86498"/>
                    <a:pt x="89148" y="86498"/>
                    <a:pt x="80820" y="83659"/>
                  </a:cubicBezTo>
                  <a:cubicBezTo>
                    <a:pt x="80820" y="77981"/>
                    <a:pt x="83659" y="69652"/>
                    <a:pt x="83659" y="64164"/>
                  </a:cubicBezTo>
                  <a:cubicBezTo>
                    <a:pt x="111482" y="64164"/>
                    <a:pt x="111482" y="64164"/>
                    <a:pt x="111482" y="64164"/>
                  </a:cubicBezTo>
                  <a:cubicBezTo>
                    <a:pt x="111482" y="72492"/>
                    <a:pt x="108643" y="80820"/>
                    <a:pt x="103154" y="89148"/>
                  </a:cubicBezTo>
                  <a:close/>
                </a:path>
              </a:pathLst>
            </a:custGeom>
            <a:solidFill>
              <a:schemeClr val="tx1">
                <a:lumMod val="75000"/>
                <a:lumOff val="25000"/>
              </a:schemeClr>
            </a:solidFill>
            <a:ln>
              <a:noFill/>
            </a:ln>
          </p:spPr>
          <p:txBody>
            <a:bodyPr lIns="45713" tIns="22850" rIns="45713" bIns="22850" anchor="ctr"/>
            <a:lstStyle/>
            <a:p>
              <a:pPr eaLnBrk="1" fontAlgn="auto" hangingPunct="1">
                <a:spcBef>
                  <a:spcPts val="0"/>
                </a:spcBef>
                <a:spcAft>
                  <a:spcPts val="0"/>
                </a:spcAft>
                <a:defRPr/>
              </a:pPr>
              <a:endParaRPr>
                <a:solidFill>
                  <a:schemeClr val="dk1"/>
                </a:solidFill>
                <a:latin typeface="Roboto"/>
                <a:ea typeface="Roboto"/>
                <a:cs typeface="Roboto"/>
                <a:sym typeface="Roboto"/>
              </a:endParaRPr>
            </a:p>
          </p:txBody>
        </p:sp>
        <p:sp>
          <p:nvSpPr>
            <p:cNvPr id="13" name="Text Placeholder 6">
              <a:extLst>
                <a:ext uri="{FF2B5EF4-FFF2-40B4-BE49-F238E27FC236}"/>
              </a:extLst>
            </p:cNvPr>
            <p:cNvSpPr txBox="1">
              <a:spLocks/>
            </p:cNvSpPr>
            <p:nvPr/>
          </p:nvSpPr>
          <p:spPr>
            <a:xfrm>
              <a:off x="603255" y="6297104"/>
              <a:ext cx="1371598"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WWW.MASOKA97.COM</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4" name="Text Placeholder 6">
              <a:extLst>
                <a:ext uri="{FF2B5EF4-FFF2-40B4-BE49-F238E27FC236}"/>
              </a:extLst>
            </p:cNvPr>
            <p:cNvSpPr txBox="1">
              <a:spLocks/>
            </p:cNvSpPr>
            <p:nvPr/>
          </p:nvSpPr>
          <p:spPr>
            <a:xfrm>
              <a:off x="603255" y="5930152"/>
              <a:ext cx="825499"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04-35</a:t>
              </a:r>
            </a:p>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TOTAL SLIDE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sp>
        <p:nvSpPr>
          <p:cNvPr id="40965" name="Text Placeholder 6"/>
          <p:cNvSpPr txBox="1">
            <a:spLocks/>
          </p:cNvSpPr>
          <p:nvPr/>
        </p:nvSpPr>
        <p:spPr bwMode="auto">
          <a:xfrm>
            <a:off x="10498138" y="955675"/>
            <a:ext cx="1377950" cy="330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800">
                <a:solidFill>
                  <a:schemeClr val="tx1"/>
                </a:solidFill>
                <a:latin typeface="Calibri" pitchFamily="34" charset="0"/>
              </a:defRPr>
            </a:lvl1pPr>
            <a:lvl2pPr>
              <a:defRPr sz="2400">
                <a:solidFill>
                  <a:schemeClr val="tx1"/>
                </a:solidFill>
                <a:latin typeface="Calibri" pitchFamily="34" charset="0"/>
              </a:defRPr>
            </a:lvl2pPr>
            <a:lvl3pPr>
              <a:defRPr sz="2000">
                <a:solidFill>
                  <a:schemeClr val="tx1"/>
                </a:solidFill>
                <a:latin typeface="Calibri" pitchFamily="34" charset="0"/>
              </a:defRPr>
            </a:lvl3pPr>
            <a:lvl4pPr>
              <a:defRPr>
                <a:solidFill>
                  <a:schemeClr val="tx1"/>
                </a:solidFill>
                <a:latin typeface="Calibri" pitchFamily="34" charset="0"/>
              </a:defRPr>
            </a:lvl4pPr>
            <a:lvl5pPr>
              <a:defRPr>
                <a:solidFill>
                  <a:schemeClr val="tx1"/>
                </a:solidFill>
                <a:latin typeface="Calibri" pitchFamily="34" charset="0"/>
              </a:defRPr>
            </a:lvl5pPr>
            <a:lvl6pPr fontAlgn="base">
              <a:spcAft>
                <a:spcPct val="0"/>
              </a:spcAft>
              <a:buFont typeface="Arial" charset="0"/>
              <a:defRPr>
                <a:solidFill>
                  <a:schemeClr val="tx1"/>
                </a:solidFill>
                <a:latin typeface="Calibri" pitchFamily="34" charset="0"/>
              </a:defRPr>
            </a:lvl6pPr>
            <a:lvl7pPr fontAlgn="base">
              <a:spcAft>
                <a:spcPct val="0"/>
              </a:spcAft>
              <a:buFont typeface="Arial" charset="0"/>
              <a:defRPr>
                <a:solidFill>
                  <a:schemeClr val="tx1"/>
                </a:solidFill>
                <a:latin typeface="Calibri" pitchFamily="34" charset="0"/>
              </a:defRPr>
            </a:lvl7pPr>
            <a:lvl8pPr fontAlgn="base">
              <a:spcAft>
                <a:spcPct val="0"/>
              </a:spcAft>
              <a:buFont typeface="Arial" charset="0"/>
              <a:defRPr>
                <a:solidFill>
                  <a:schemeClr val="tx1"/>
                </a:solidFill>
                <a:latin typeface="Calibri" pitchFamily="34" charset="0"/>
              </a:defRPr>
            </a:lvl8pPr>
            <a:lvl9pPr fontAlgn="base">
              <a:spcAft>
                <a:spcPct val="0"/>
              </a:spcAft>
              <a:buFont typeface="Arial" charset="0"/>
              <a:defRPr>
                <a:solidFill>
                  <a:schemeClr val="tx1"/>
                </a:solidFill>
                <a:latin typeface="Calibri" pitchFamily="34" charset="0"/>
              </a:defRPr>
            </a:lvl9pPr>
          </a:lstStyle>
          <a:p>
            <a:pPr algn="r" eaLnBrk="1" hangingPunct="1">
              <a:buFont typeface="Arial" charset="0"/>
              <a:buNone/>
            </a:pPr>
            <a:r>
              <a:rPr lang="en-US" sz="800">
                <a:solidFill>
                  <a:srgbClr val="38312B"/>
                </a:solidFill>
                <a:latin typeface="Open Sans" pitchFamily="34" charset="0"/>
                <a:cs typeface="Open Sans" pitchFamily="34" charset="0"/>
              </a:rPr>
              <a:t>LOREM IPSUM DOLOR SIT AMET CONSECTUR</a:t>
            </a:r>
          </a:p>
        </p:txBody>
      </p:sp>
      <p:sp>
        <p:nvSpPr>
          <p:cNvPr id="17" name="TextBox 16"/>
          <p:cNvSpPr txBox="1"/>
          <p:nvPr/>
        </p:nvSpPr>
        <p:spPr>
          <a:xfrm>
            <a:off x="704850" y="1171575"/>
            <a:ext cx="4692650" cy="1939925"/>
          </a:xfrm>
          <a:prstGeom prst="rect">
            <a:avLst/>
          </a:prstGeom>
          <a:noFill/>
          <a:effectLst/>
        </p:spPr>
        <p:txBody>
          <a:bodyPr>
            <a:spAutoFit/>
          </a:bodyPr>
          <a:lstStyle/>
          <a:p>
            <a:pPr eaLnBrk="1" fontAlgn="auto" hangingPunct="1">
              <a:spcBef>
                <a:spcPts val="0"/>
              </a:spcBef>
              <a:spcAft>
                <a:spcPts val="0"/>
              </a:spcAft>
              <a:defRPr/>
            </a:pPr>
            <a:r>
              <a:rPr lang="en-US" sz="6000" spc="-300" dirty="0">
                <a:solidFill>
                  <a:schemeClr val="tx1">
                    <a:lumMod val="75000"/>
                    <a:lumOff val="25000"/>
                  </a:schemeClr>
                </a:solidFill>
                <a:latin typeface="MAZIUS REVIEW 20.09" panose="00000500000000000000" pitchFamily="50" charset="0"/>
                <a:ea typeface="Vollkorn" panose="00000500000000000000" pitchFamily="2" charset="0"/>
                <a:cs typeface="Times New Roman" panose="02020603050405020304" pitchFamily="18" charset="0"/>
              </a:rPr>
              <a:t>PORTFOLIO MASOKA. </a:t>
            </a:r>
            <a:endParaRPr lang="id-ID" sz="6000" spc="-300" dirty="0">
              <a:solidFill>
                <a:schemeClr val="tx1">
                  <a:lumMod val="75000"/>
                  <a:lumOff val="25000"/>
                </a:schemeClr>
              </a:solidFill>
              <a:latin typeface="MAZIUS REVIEW 20.09" panose="00000500000000000000" pitchFamily="50" charset="0"/>
              <a:ea typeface="Vollkorn" panose="00000500000000000000" pitchFamily="2" charset="0"/>
              <a:cs typeface="Times New Roman" panose="02020603050405020304" pitchFamily="18" charset="0"/>
            </a:endParaRPr>
          </a:p>
        </p:txBody>
      </p:sp>
      <p:sp>
        <p:nvSpPr>
          <p:cNvPr id="18" name="Text Placeholder 6">
            <a:extLst>
              <a:ext uri="{FF2B5EF4-FFF2-40B4-BE49-F238E27FC236}"/>
            </a:extLst>
          </p:cNvPr>
          <p:cNvSpPr txBox="1">
            <a:spLocks/>
          </p:cNvSpPr>
          <p:nvPr/>
        </p:nvSpPr>
        <p:spPr>
          <a:xfrm>
            <a:off x="768350" y="3817938"/>
            <a:ext cx="1524000" cy="24447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10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WRITE MESSAGE HERE</a:t>
            </a:r>
            <a:endPar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19" name="Straight Connector 18"/>
          <p:cNvCxnSpPr/>
          <p:nvPr/>
        </p:nvCxnSpPr>
        <p:spPr>
          <a:xfrm>
            <a:off x="857250" y="4075113"/>
            <a:ext cx="2219325" cy="0"/>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20" name="Text Placeholder 6">
            <a:extLst>
              <a:ext uri="{FF2B5EF4-FFF2-40B4-BE49-F238E27FC236}"/>
            </a:extLst>
          </p:cNvPr>
          <p:cNvSpPr txBox="1">
            <a:spLocks/>
          </p:cNvSpPr>
          <p:nvPr/>
        </p:nvSpPr>
        <p:spPr>
          <a:xfrm>
            <a:off x="768350" y="4591050"/>
            <a:ext cx="1524000" cy="24606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10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WRITE MESSAGE HERE</a:t>
            </a:r>
            <a:endPar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21" name="Straight Connector 20"/>
          <p:cNvCxnSpPr/>
          <p:nvPr/>
        </p:nvCxnSpPr>
        <p:spPr>
          <a:xfrm>
            <a:off x="857250" y="4849813"/>
            <a:ext cx="2219325" cy="0"/>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24" name="Oval 23"/>
          <p:cNvSpPr/>
          <p:nvPr/>
        </p:nvSpPr>
        <p:spPr>
          <a:xfrm rot="20376055">
            <a:off x="8742363" y="2441575"/>
            <a:ext cx="3033712" cy="1122363"/>
          </a:xfrm>
          <a:prstGeom prst="ellipse">
            <a:avLst/>
          </a:prstGeom>
          <a:no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5" name="TextBox 24"/>
          <p:cNvSpPr txBox="1"/>
          <p:nvPr/>
        </p:nvSpPr>
        <p:spPr>
          <a:xfrm>
            <a:off x="9163050" y="2708275"/>
            <a:ext cx="2241550" cy="646113"/>
          </a:xfrm>
          <a:prstGeom prst="rect">
            <a:avLst/>
          </a:prstGeom>
          <a:noFill/>
          <a:effectLst/>
        </p:spPr>
        <p:txBody>
          <a:bodyPr>
            <a:spAutoFit/>
          </a:bodyPr>
          <a:lstStyle/>
          <a:p>
            <a:pPr algn="ctr" eaLnBrk="1" fontAlgn="auto" hangingPunct="1">
              <a:spcBef>
                <a:spcPts val="0"/>
              </a:spcBef>
              <a:spcAft>
                <a:spcPts val="0"/>
              </a:spcAft>
              <a:defRPr/>
            </a:pPr>
            <a:r>
              <a:rPr lang="en-US" sz="3600" spc="-300" dirty="0">
                <a:solidFill>
                  <a:schemeClr val="accent2"/>
                </a:solidFill>
                <a:latin typeface="MAZIUS REVIEW 20.09" panose="00000500000000000000" pitchFamily="50" charset="0"/>
                <a:ea typeface="Vollkorn" panose="00000500000000000000" pitchFamily="2" charset="0"/>
                <a:cs typeface="Times New Roman" panose="02020603050405020304" pitchFamily="18" charset="0"/>
              </a:rPr>
              <a:t>BEAUTY</a:t>
            </a:r>
            <a:endParaRPr lang="id-ID" sz="3600" spc="-300" dirty="0">
              <a:solidFill>
                <a:schemeClr val="accent2"/>
              </a:solidFill>
              <a:latin typeface="MAZIUS REVIEW 20.09" panose="00000500000000000000" pitchFamily="50" charset="0"/>
              <a:ea typeface="Vollkorn" panose="00000500000000000000" pitchFamily="2" charset="0"/>
              <a:cs typeface="Times New Roman" panose="02020603050405020304" pitchFamily="18" charset="0"/>
            </a:endParaRPr>
          </a:p>
        </p:txBody>
      </p:sp>
      <p:sp>
        <p:nvSpPr>
          <p:cNvPr id="26" name="Text Placeholder 6">
            <a:extLst>
              <a:ext uri="{FF2B5EF4-FFF2-40B4-BE49-F238E27FC236}"/>
            </a:extLst>
          </p:cNvPr>
          <p:cNvSpPr txBox="1">
            <a:spLocks/>
          </p:cNvSpPr>
          <p:nvPr/>
        </p:nvSpPr>
        <p:spPr>
          <a:xfrm>
            <a:off x="5264150" y="5318125"/>
            <a:ext cx="825500" cy="29527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r"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MASOKA</a:t>
            </a:r>
          </a:p>
          <a:p>
            <a:pPr marL="0" indent="0" algn="r"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PORTFOLIO</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40974" name="Picture Placeholder 1"/>
          <p:cNvSpPr>
            <a:spLocks noGrp="1" noTextEdit="1"/>
          </p:cNvSpPr>
          <p:nvPr>
            <p:ph type="pic" sz="quarter" idx="10"/>
          </p:nvPr>
        </p:nvSpPr>
        <p:spPr/>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rgbClr val="DFD9CE"/>
        </a:solidFill>
        <a:effectLst/>
      </p:bgPr>
    </p:bg>
    <p:spTree>
      <p:nvGrpSpPr>
        <p:cNvPr id="1" name=""/>
        <p:cNvGrpSpPr/>
        <p:nvPr/>
      </p:nvGrpSpPr>
      <p:grpSpPr>
        <a:xfrm>
          <a:off x="0" y="0"/>
          <a:ext cx="0" cy="0"/>
          <a:chOff x="0" y="0"/>
          <a:chExt cx="0" cy="0"/>
        </a:xfrm>
      </p:grpSpPr>
      <p:grpSp>
        <p:nvGrpSpPr>
          <p:cNvPr id="58370" name="Group 2"/>
          <p:cNvGrpSpPr>
            <a:grpSpLocks/>
          </p:cNvGrpSpPr>
          <p:nvPr/>
        </p:nvGrpSpPr>
        <p:grpSpPr bwMode="auto">
          <a:xfrm>
            <a:off x="247650" y="200025"/>
            <a:ext cx="4445000" cy="295275"/>
            <a:chOff x="190500" y="110347"/>
            <a:chExt cx="4444996" cy="296053"/>
          </a:xfrm>
        </p:grpSpPr>
        <p:sp>
          <p:nvSpPr>
            <p:cNvPr id="4" name="Text Placeholder 6">
              <a:extLst>
                <a:ext uri="{FF2B5EF4-FFF2-40B4-BE49-F238E27FC236}"/>
              </a:extLst>
            </p:cNvPr>
            <p:cNvSpPr txBox="1">
              <a:spLocks/>
            </p:cNvSpPr>
            <p:nvPr/>
          </p:nvSpPr>
          <p:spPr>
            <a:xfrm>
              <a:off x="1638299"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PRESENTATION DESIGN</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extLst>
            </p:cNvPr>
            <p:cNvSpPr txBox="1">
              <a:spLocks/>
            </p:cNvSpPr>
            <p:nvPr/>
          </p:nvSpPr>
          <p:spPr>
            <a:xfrm>
              <a:off x="190500" y="110347"/>
              <a:ext cx="11937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FASHION TEMPLATE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extLst>
            </p:cNvPr>
            <p:cNvSpPr txBox="1">
              <a:spLocks/>
            </p:cNvSpPr>
            <p:nvPr/>
          </p:nvSpPr>
          <p:spPr>
            <a:xfrm>
              <a:off x="3263897"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LAYOUT CREATIVE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58371" name="Group 6"/>
          <p:cNvGrpSpPr>
            <a:grpSpLocks/>
          </p:cNvGrpSpPr>
          <p:nvPr/>
        </p:nvGrpSpPr>
        <p:grpSpPr bwMode="auto">
          <a:xfrm rot="-5400000">
            <a:off x="10750551" y="5207000"/>
            <a:ext cx="2305050" cy="352425"/>
            <a:chOff x="7835900" y="5019646"/>
            <a:chExt cx="2305050" cy="352454"/>
          </a:xfrm>
        </p:grpSpPr>
        <p:sp>
          <p:nvSpPr>
            <p:cNvPr id="8" name="Text Placeholder 6">
              <a:extLst>
                <a:ext uri="{FF2B5EF4-FFF2-40B4-BE49-F238E27FC236}"/>
              </a:extLst>
            </p:cNvPr>
            <p:cNvSpPr txBox="1">
              <a:spLocks/>
            </p:cNvSpPr>
            <p:nvPr/>
          </p:nvSpPr>
          <p:spPr>
            <a:xfrm>
              <a:off x="9004300" y="5019646"/>
              <a:ext cx="113665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NUMBER</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9" name="Text Placeholder 6">
              <a:extLst>
                <a:ext uri="{FF2B5EF4-FFF2-40B4-BE49-F238E27FC236}"/>
              </a:extLst>
            </p:cNvPr>
            <p:cNvSpPr txBox="1">
              <a:spLocks/>
            </p:cNvSpPr>
            <p:nvPr/>
          </p:nvSpPr>
          <p:spPr>
            <a:xfrm>
              <a:off x="7835900" y="5019646"/>
              <a:ext cx="40640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35</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10" name="Straight Connector 9"/>
            <p:cNvCxnSpPr/>
            <p:nvPr/>
          </p:nvCxnSpPr>
          <p:spPr>
            <a:xfrm flipV="1">
              <a:off x="8166100" y="5168883"/>
              <a:ext cx="812800" cy="1587"/>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grpSp>
      <p:grpSp>
        <p:nvGrpSpPr>
          <p:cNvPr id="58372" name="Group 10"/>
          <p:cNvGrpSpPr>
            <a:grpSpLocks/>
          </p:cNvGrpSpPr>
          <p:nvPr/>
        </p:nvGrpSpPr>
        <p:grpSpPr bwMode="auto">
          <a:xfrm>
            <a:off x="247650" y="5930900"/>
            <a:ext cx="1727200" cy="661988"/>
            <a:chOff x="247655" y="5930152"/>
            <a:chExt cx="1727198" cy="662419"/>
          </a:xfrm>
        </p:grpSpPr>
        <p:sp>
          <p:nvSpPr>
            <p:cNvPr id="12" name="Shape 4690"/>
            <p:cNvSpPr/>
            <p:nvPr/>
          </p:nvSpPr>
          <p:spPr>
            <a:xfrm>
              <a:off x="247655" y="6230385"/>
              <a:ext cx="304800" cy="304998"/>
            </a:xfrm>
            <a:custGeom>
              <a:avLst/>
              <a:gdLst/>
              <a:ahLst/>
              <a:cxnLst/>
              <a:rect l="0" t="0" r="0" b="0"/>
              <a:pathLst>
                <a:path w="120000" h="120000" extrusionOk="0">
                  <a:moveTo>
                    <a:pt x="61324" y="0"/>
                  </a:moveTo>
                  <a:lnTo>
                    <a:pt x="61324" y="0"/>
                  </a:lnTo>
                  <a:cubicBezTo>
                    <a:pt x="28012" y="0"/>
                    <a:pt x="0" y="27823"/>
                    <a:pt x="0" y="61324"/>
                  </a:cubicBezTo>
                  <a:cubicBezTo>
                    <a:pt x="0" y="91987"/>
                    <a:pt x="28012" y="119810"/>
                    <a:pt x="61324" y="119810"/>
                  </a:cubicBezTo>
                  <a:cubicBezTo>
                    <a:pt x="91987" y="119810"/>
                    <a:pt x="119810" y="91987"/>
                    <a:pt x="119810" y="61324"/>
                  </a:cubicBezTo>
                  <a:cubicBezTo>
                    <a:pt x="119810" y="27823"/>
                    <a:pt x="91987" y="0"/>
                    <a:pt x="61324" y="0"/>
                  </a:cubicBezTo>
                  <a:close/>
                  <a:moveTo>
                    <a:pt x="103154" y="30662"/>
                  </a:moveTo>
                  <a:lnTo>
                    <a:pt x="103154" y="30662"/>
                  </a:lnTo>
                  <a:cubicBezTo>
                    <a:pt x="108643" y="38990"/>
                    <a:pt x="111482" y="47507"/>
                    <a:pt x="111482" y="55646"/>
                  </a:cubicBezTo>
                  <a:cubicBezTo>
                    <a:pt x="83659" y="55646"/>
                    <a:pt x="83659" y="55646"/>
                    <a:pt x="83659" y="55646"/>
                  </a:cubicBezTo>
                  <a:cubicBezTo>
                    <a:pt x="83659" y="50157"/>
                    <a:pt x="80820" y="41829"/>
                    <a:pt x="80820" y="36340"/>
                  </a:cubicBezTo>
                  <a:cubicBezTo>
                    <a:pt x="89148" y="36340"/>
                    <a:pt x="97665" y="33501"/>
                    <a:pt x="103154" y="30662"/>
                  </a:cubicBezTo>
                  <a:close/>
                  <a:moveTo>
                    <a:pt x="97665" y="25173"/>
                  </a:moveTo>
                  <a:lnTo>
                    <a:pt x="97665" y="25173"/>
                  </a:lnTo>
                  <a:cubicBezTo>
                    <a:pt x="91987" y="27823"/>
                    <a:pt x="86498" y="27823"/>
                    <a:pt x="77981" y="27823"/>
                  </a:cubicBezTo>
                  <a:cubicBezTo>
                    <a:pt x="77981" y="22334"/>
                    <a:pt x="75331" y="16845"/>
                    <a:pt x="72492" y="11167"/>
                  </a:cubicBezTo>
                  <a:cubicBezTo>
                    <a:pt x="83659" y="11167"/>
                    <a:pt x="91987" y="16845"/>
                    <a:pt x="97665" y="25173"/>
                  </a:cubicBezTo>
                  <a:close/>
                  <a:moveTo>
                    <a:pt x="44668" y="55646"/>
                  </a:moveTo>
                  <a:lnTo>
                    <a:pt x="44668" y="55646"/>
                  </a:lnTo>
                  <a:cubicBezTo>
                    <a:pt x="44668" y="50157"/>
                    <a:pt x="47507" y="44668"/>
                    <a:pt x="47507" y="36340"/>
                  </a:cubicBezTo>
                  <a:cubicBezTo>
                    <a:pt x="52996" y="38990"/>
                    <a:pt x="55835" y="38990"/>
                    <a:pt x="61324" y="38990"/>
                  </a:cubicBezTo>
                  <a:cubicBezTo>
                    <a:pt x="64164" y="38990"/>
                    <a:pt x="69842" y="38990"/>
                    <a:pt x="72492" y="36340"/>
                  </a:cubicBezTo>
                  <a:cubicBezTo>
                    <a:pt x="75331" y="44668"/>
                    <a:pt x="75331" y="50157"/>
                    <a:pt x="75331" y="55646"/>
                  </a:cubicBezTo>
                  <a:lnTo>
                    <a:pt x="44668" y="55646"/>
                  </a:lnTo>
                  <a:close/>
                  <a:moveTo>
                    <a:pt x="75331" y="64164"/>
                  </a:moveTo>
                  <a:lnTo>
                    <a:pt x="75331" y="64164"/>
                  </a:lnTo>
                  <a:cubicBezTo>
                    <a:pt x="75331" y="69652"/>
                    <a:pt x="75331" y="77981"/>
                    <a:pt x="72492" y="83659"/>
                  </a:cubicBezTo>
                  <a:cubicBezTo>
                    <a:pt x="69842" y="83659"/>
                    <a:pt x="64164" y="83659"/>
                    <a:pt x="61324" y="83659"/>
                  </a:cubicBezTo>
                  <a:cubicBezTo>
                    <a:pt x="55835" y="83659"/>
                    <a:pt x="52996" y="83659"/>
                    <a:pt x="47507" y="83659"/>
                  </a:cubicBezTo>
                  <a:cubicBezTo>
                    <a:pt x="47507" y="77981"/>
                    <a:pt x="44668" y="69652"/>
                    <a:pt x="44668" y="64164"/>
                  </a:cubicBezTo>
                  <a:lnTo>
                    <a:pt x="75331" y="64164"/>
                  </a:lnTo>
                  <a:close/>
                  <a:moveTo>
                    <a:pt x="55835" y="8328"/>
                  </a:moveTo>
                  <a:lnTo>
                    <a:pt x="55835" y="8328"/>
                  </a:lnTo>
                  <a:cubicBezTo>
                    <a:pt x="58675" y="8328"/>
                    <a:pt x="58675" y="8328"/>
                    <a:pt x="61324" y="8328"/>
                  </a:cubicBezTo>
                  <a:lnTo>
                    <a:pt x="64164" y="8328"/>
                  </a:lnTo>
                  <a:cubicBezTo>
                    <a:pt x="67003" y="14006"/>
                    <a:pt x="69842" y="22334"/>
                    <a:pt x="72492" y="30662"/>
                  </a:cubicBezTo>
                  <a:cubicBezTo>
                    <a:pt x="67003" y="30662"/>
                    <a:pt x="64164" y="30662"/>
                    <a:pt x="61324" y="30662"/>
                  </a:cubicBezTo>
                  <a:cubicBezTo>
                    <a:pt x="55835" y="30662"/>
                    <a:pt x="52996" y="30662"/>
                    <a:pt x="50157" y="30662"/>
                  </a:cubicBezTo>
                  <a:cubicBezTo>
                    <a:pt x="50157" y="22334"/>
                    <a:pt x="52996" y="14006"/>
                    <a:pt x="55835" y="8328"/>
                  </a:cubicBezTo>
                  <a:close/>
                  <a:moveTo>
                    <a:pt x="47507" y="11167"/>
                  </a:moveTo>
                  <a:lnTo>
                    <a:pt x="47507" y="11167"/>
                  </a:lnTo>
                  <a:cubicBezTo>
                    <a:pt x="44668" y="16845"/>
                    <a:pt x="41829" y="22334"/>
                    <a:pt x="41829" y="27823"/>
                  </a:cubicBezTo>
                  <a:cubicBezTo>
                    <a:pt x="36340" y="27823"/>
                    <a:pt x="28012" y="27823"/>
                    <a:pt x="22334" y="25173"/>
                  </a:cubicBezTo>
                  <a:cubicBezTo>
                    <a:pt x="28012" y="16845"/>
                    <a:pt x="39179" y="11167"/>
                    <a:pt x="47507" y="11167"/>
                  </a:cubicBezTo>
                  <a:close/>
                  <a:moveTo>
                    <a:pt x="16845" y="30662"/>
                  </a:moveTo>
                  <a:lnTo>
                    <a:pt x="16845" y="30662"/>
                  </a:lnTo>
                  <a:cubicBezTo>
                    <a:pt x="25173" y="33501"/>
                    <a:pt x="33501" y="36340"/>
                    <a:pt x="39179" y="36340"/>
                  </a:cubicBezTo>
                  <a:cubicBezTo>
                    <a:pt x="39179" y="41829"/>
                    <a:pt x="39179" y="50157"/>
                    <a:pt x="39179" y="55646"/>
                  </a:cubicBezTo>
                  <a:cubicBezTo>
                    <a:pt x="8328" y="55646"/>
                    <a:pt x="8328" y="55646"/>
                    <a:pt x="8328" y="55646"/>
                  </a:cubicBezTo>
                  <a:cubicBezTo>
                    <a:pt x="8328" y="47507"/>
                    <a:pt x="11167" y="38990"/>
                    <a:pt x="16845" y="30662"/>
                  </a:cubicBezTo>
                  <a:close/>
                  <a:moveTo>
                    <a:pt x="16845" y="89148"/>
                  </a:moveTo>
                  <a:lnTo>
                    <a:pt x="16845" y="89148"/>
                  </a:lnTo>
                  <a:cubicBezTo>
                    <a:pt x="11167" y="80820"/>
                    <a:pt x="8328" y="72492"/>
                    <a:pt x="8328" y="64164"/>
                  </a:cubicBezTo>
                  <a:cubicBezTo>
                    <a:pt x="39179" y="64164"/>
                    <a:pt x="39179" y="64164"/>
                    <a:pt x="39179" y="64164"/>
                  </a:cubicBezTo>
                  <a:cubicBezTo>
                    <a:pt x="39179" y="69652"/>
                    <a:pt x="39179" y="77981"/>
                    <a:pt x="39179" y="83659"/>
                  </a:cubicBezTo>
                  <a:cubicBezTo>
                    <a:pt x="33501" y="86498"/>
                    <a:pt x="25173" y="86498"/>
                    <a:pt x="16845" y="89148"/>
                  </a:cubicBezTo>
                  <a:close/>
                  <a:moveTo>
                    <a:pt x="22334" y="94826"/>
                  </a:moveTo>
                  <a:lnTo>
                    <a:pt x="22334" y="94826"/>
                  </a:lnTo>
                  <a:cubicBezTo>
                    <a:pt x="28012" y="94826"/>
                    <a:pt x="36340" y="91987"/>
                    <a:pt x="41829" y="91987"/>
                  </a:cubicBezTo>
                  <a:cubicBezTo>
                    <a:pt x="41829" y="97476"/>
                    <a:pt x="44668" y="105993"/>
                    <a:pt x="47507" y="111482"/>
                  </a:cubicBezTo>
                  <a:cubicBezTo>
                    <a:pt x="39179" y="108643"/>
                    <a:pt x="28012" y="103154"/>
                    <a:pt x="22334" y="94826"/>
                  </a:cubicBezTo>
                  <a:close/>
                  <a:moveTo>
                    <a:pt x="64164" y="111482"/>
                  </a:moveTo>
                  <a:lnTo>
                    <a:pt x="64164" y="111482"/>
                  </a:lnTo>
                  <a:lnTo>
                    <a:pt x="61324" y="111482"/>
                  </a:lnTo>
                  <a:cubicBezTo>
                    <a:pt x="58675" y="111482"/>
                    <a:pt x="58675" y="111482"/>
                    <a:pt x="55835" y="111482"/>
                  </a:cubicBezTo>
                  <a:cubicBezTo>
                    <a:pt x="52996" y="105993"/>
                    <a:pt x="50157" y="97476"/>
                    <a:pt x="50157" y="89148"/>
                  </a:cubicBezTo>
                  <a:cubicBezTo>
                    <a:pt x="52996" y="89148"/>
                    <a:pt x="55835" y="89148"/>
                    <a:pt x="61324" y="89148"/>
                  </a:cubicBezTo>
                  <a:cubicBezTo>
                    <a:pt x="64164" y="89148"/>
                    <a:pt x="67003" y="89148"/>
                    <a:pt x="72492" y="89148"/>
                  </a:cubicBezTo>
                  <a:cubicBezTo>
                    <a:pt x="69842" y="97476"/>
                    <a:pt x="67003" y="105993"/>
                    <a:pt x="64164" y="111482"/>
                  </a:cubicBezTo>
                  <a:close/>
                  <a:moveTo>
                    <a:pt x="72492" y="111482"/>
                  </a:moveTo>
                  <a:lnTo>
                    <a:pt x="72492" y="111482"/>
                  </a:lnTo>
                  <a:cubicBezTo>
                    <a:pt x="75331" y="105993"/>
                    <a:pt x="77981" y="97476"/>
                    <a:pt x="77981" y="91987"/>
                  </a:cubicBezTo>
                  <a:cubicBezTo>
                    <a:pt x="86498" y="91987"/>
                    <a:pt x="91987" y="94826"/>
                    <a:pt x="97665" y="94826"/>
                  </a:cubicBezTo>
                  <a:cubicBezTo>
                    <a:pt x="91987" y="103154"/>
                    <a:pt x="83659" y="108643"/>
                    <a:pt x="72492" y="111482"/>
                  </a:cubicBezTo>
                  <a:close/>
                  <a:moveTo>
                    <a:pt x="103154" y="89148"/>
                  </a:moveTo>
                  <a:lnTo>
                    <a:pt x="103154" y="89148"/>
                  </a:lnTo>
                  <a:cubicBezTo>
                    <a:pt x="97665" y="86498"/>
                    <a:pt x="89148" y="86498"/>
                    <a:pt x="80820" y="83659"/>
                  </a:cubicBezTo>
                  <a:cubicBezTo>
                    <a:pt x="80820" y="77981"/>
                    <a:pt x="83659" y="69652"/>
                    <a:pt x="83659" y="64164"/>
                  </a:cubicBezTo>
                  <a:cubicBezTo>
                    <a:pt x="111482" y="64164"/>
                    <a:pt x="111482" y="64164"/>
                    <a:pt x="111482" y="64164"/>
                  </a:cubicBezTo>
                  <a:cubicBezTo>
                    <a:pt x="111482" y="72492"/>
                    <a:pt x="108643" y="80820"/>
                    <a:pt x="103154" y="89148"/>
                  </a:cubicBezTo>
                  <a:close/>
                </a:path>
              </a:pathLst>
            </a:custGeom>
            <a:solidFill>
              <a:schemeClr val="tx1">
                <a:lumMod val="75000"/>
                <a:lumOff val="25000"/>
              </a:schemeClr>
            </a:solidFill>
            <a:ln>
              <a:noFill/>
            </a:ln>
          </p:spPr>
          <p:txBody>
            <a:bodyPr lIns="45713" tIns="22850" rIns="45713" bIns="22850" anchor="ctr"/>
            <a:lstStyle/>
            <a:p>
              <a:pPr eaLnBrk="1" fontAlgn="auto" hangingPunct="1">
                <a:spcBef>
                  <a:spcPts val="0"/>
                </a:spcBef>
                <a:spcAft>
                  <a:spcPts val="0"/>
                </a:spcAft>
                <a:defRPr/>
              </a:pPr>
              <a:endParaRPr>
                <a:solidFill>
                  <a:schemeClr val="dk1"/>
                </a:solidFill>
                <a:latin typeface="Roboto"/>
                <a:ea typeface="Roboto"/>
                <a:cs typeface="Roboto"/>
                <a:sym typeface="Roboto"/>
              </a:endParaRPr>
            </a:p>
          </p:txBody>
        </p:sp>
        <p:sp>
          <p:nvSpPr>
            <p:cNvPr id="13" name="Text Placeholder 6">
              <a:extLst>
                <a:ext uri="{FF2B5EF4-FFF2-40B4-BE49-F238E27FC236}"/>
              </a:extLst>
            </p:cNvPr>
            <p:cNvSpPr txBox="1">
              <a:spLocks/>
            </p:cNvSpPr>
            <p:nvPr/>
          </p:nvSpPr>
          <p:spPr>
            <a:xfrm>
              <a:off x="603255" y="6297104"/>
              <a:ext cx="1371598"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WWW.MASOKA97.COM</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4" name="Text Placeholder 6">
              <a:extLst>
                <a:ext uri="{FF2B5EF4-FFF2-40B4-BE49-F238E27FC236}"/>
              </a:extLst>
            </p:cNvPr>
            <p:cNvSpPr txBox="1">
              <a:spLocks/>
            </p:cNvSpPr>
            <p:nvPr/>
          </p:nvSpPr>
          <p:spPr>
            <a:xfrm>
              <a:off x="603255" y="5930152"/>
              <a:ext cx="825499"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04-35</a:t>
              </a:r>
            </a:p>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TOTAL SLIDE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sp>
        <p:nvSpPr>
          <p:cNvPr id="58373" name="Text Placeholder 6"/>
          <p:cNvSpPr txBox="1">
            <a:spLocks/>
          </p:cNvSpPr>
          <p:nvPr/>
        </p:nvSpPr>
        <p:spPr bwMode="auto">
          <a:xfrm>
            <a:off x="10574338" y="495300"/>
            <a:ext cx="1377950" cy="3286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800">
                <a:solidFill>
                  <a:schemeClr val="tx1"/>
                </a:solidFill>
                <a:latin typeface="Calibri" pitchFamily="34" charset="0"/>
              </a:defRPr>
            </a:lvl1pPr>
            <a:lvl2pPr>
              <a:defRPr sz="2400">
                <a:solidFill>
                  <a:schemeClr val="tx1"/>
                </a:solidFill>
                <a:latin typeface="Calibri" pitchFamily="34" charset="0"/>
              </a:defRPr>
            </a:lvl2pPr>
            <a:lvl3pPr>
              <a:defRPr sz="2000">
                <a:solidFill>
                  <a:schemeClr val="tx1"/>
                </a:solidFill>
                <a:latin typeface="Calibri" pitchFamily="34" charset="0"/>
              </a:defRPr>
            </a:lvl3pPr>
            <a:lvl4pPr>
              <a:defRPr>
                <a:solidFill>
                  <a:schemeClr val="tx1"/>
                </a:solidFill>
                <a:latin typeface="Calibri" pitchFamily="34" charset="0"/>
              </a:defRPr>
            </a:lvl4pPr>
            <a:lvl5pPr>
              <a:defRPr>
                <a:solidFill>
                  <a:schemeClr val="tx1"/>
                </a:solidFill>
                <a:latin typeface="Calibri" pitchFamily="34" charset="0"/>
              </a:defRPr>
            </a:lvl5pPr>
            <a:lvl6pPr fontAlgn="base">
              <a:spcAft>
                <a:spcPct val="0"/>
              </a:spcAft>
              <a:buFont typeface="Arial" charset="0"/>
              <a:defRPr>
                <a:solidFill>
                  <a:schemeClr val="tx1"/>
                </a:solidFill>
                <a:latin typeface="Calibri" pitchFamily="34" charset="0"/>
              </a:defRPr>
            </a:lvl6pPr>
            <a:lvl7pPr fontAlgn="base">
              <a:spcAft>
                <a:spcPct val="0"/>
              </a:spcAft>
              <a:buFont typeface="Arial" charset="0"/>
              <a:defRPr>
                <a:solidFill>
                  <a:schemeClr val="tx1"/>
                </a:solidFill>
                <a:latin typeface="Calibri" pitchFamily="34" charset="0"/>
              </a:defRPr>
            </a:lvl7pPr>
            <a:lvl8pPr fontAlgn="base">
              <a:spcAft>
                <a:spcPct val="0"/>
              </a:spcAft>
              <a:buFont typeface="Arial" charset="0"/>
              <a:defRPr>
                <a:solidFill>
                  <a:schemeClr val="tx1"/>
                </a:solidFill>
                <a:latin typeface="Calibri" pitchFamily="34" charset="0"/>
              </a:defRPr>
            </a:lvl8pPr>
            <a:lvl9pPr fontAlgn="base">
              <a:spcAft>
                <a:spcPct val="0"/>
              </a:spcAft>
              <a:buFont typeface="Arial" charset="0"/>
              <a:defRPr>
                <a:solidFill>
                  <a:schemeClr val="tx1"/>
                </a:solidFill>
                <a:latin typeface="Calibri" pitchFamily="34" charset="0"/>
              </a:defRPr>
            </a:lvl9pPr>
          </a:lstStyle>
          <a:p>
            <a:pPr algn="r" eaLnBrk="1" hangingPunct="1">
              <a:buFont typeface="Arial" charset="0"/>
              <a:buNone/>
            </a:pPr>
            <a:r>
              <a:rPr lang="en-US" sz="800">
                <a:solidFill>
                  <a:srgbClr val="38312B"/>
                </a:solidFill>
                <a:latin typeface="Open Sans" pitchFamily="34" charset="0"/>
                <a:cs typeface="Open Sans" pitchFamily="34" charset="0"/>
              </a:rPr>
              <a:t>LOREM IPSUM DOLOR SIT AMET CONSECTUR</a:t>
            </a:r>
          </a:p>
        </p:txBody>
      </p:sp>
      <p:sp>
        <p:nvSpPr>
          <p:cNvPr id="17" name="TextBox 16"/>
          <p:cNvSpPr txBox="1"/>
          <p:nvPr/>
        </p:nvSpPr>
        <p:spPr>
          <a:xfrm>
            <a:off x="2998788" y="2759075"/>
            <a:ext cx="6219825" cy="1323975"/>
          </a:xfrm>
          <a:prstGeom prst="rect">
            <a:avLst/>
          </a:prstGeom>
          <a:noFill/>
          <a:effectLst/>
        </p:spPr>
        <p:txBody>
          <a:bodyPr>
            <a:spAutoFit/>
          </a:bodyPr>
          <a:lstStyle/>
          <a:p>
            <a:pPr algn="ctr" eaLnBrk="1" fontAlgn="auto" hangingPunct="1">
              <a:spcBef>
                <a:spcPts val="0"/>
              </a:spcBef>
              <a:spcAft>
                <a:spcPts val="0"/>
              </a:spcAft>
              <a:defRPr/>
            </a:pPr>
            <a:r>
              <a:rPr lang="en-US" sz="8000" spc="-300" dirty="0">
                <a:solidFill>
                  <a:schemeClr val="accent2"/>
                </a:solidFill>
                <a:latin typeface="MAZIUS REVIEW 20.09" panose="00000500000000000000" pitchFamily="50" charset="0"/>
                <a:ea typeface="Vollkorn" panose="00000500000000000000" pitchFamily="2" charset="0"/>
                <a:cs typeface="Times New Roman" panose="02020603050405020304" pitchFamily="18" charset="0"/>
              </a:rPr>
              <a:t>BREAK TIME</a:t>
            </a:r>
            <a:endParaRPr lang="id-ID" sz="8000" spc="-300" dirty="0">
              <a:solidFill>
                <a:schemeClr val="accent2"/>
              </a:solidFill>
              <a:latin typeface="MAZIUS REVIEW 20.09" panose="00000500000000000000" pitchFamily="50" charset="0"/>
              <a:ea typeface="Vollkorn" panose="00000500000000000000" pitchFamily="2" charset="0"/>
              <a:cs typeface="Times New Roman" panose="02020603050405020304" pitchFamily="18" charset="0"/>
            </a:endParaRPr>
          </a:p>
        </p:txBody>
      </p:sp>
      <p:sp>
        <p:nvSpPr>
          <p:cNvPr id="58375" name="Picture Placeholder 1"/>
          <p:cNvSpPr>
            <a:spLocks noGrp="1" noTextEdit="1"/>
          </p:cNvSpPr>
          <p:nvPr>
            <p:ph type="pic" sz="quarter" idx="10"/>
          </p:nvPr>
        </p:nvSpPr>
        <p:spPr/>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rgbClr val="FEF8F0"/>
        </a:solidFill>
        <a:effectLst/>
      </p:bgPr>
    </p:bg>
    <p:spTree>
      <p:nvGrpSpPr>
        <p:cNvPr id="1" name=""/>
        <p:cNvGrpSpPr/>
        <p:nvPr/>
      </p:nvGrpSpPr>
      <p:grpSpPr>
        <a:xfrm>
          <a:off x="0" y="0"/>
          <a:ext cx="0" cy="0"/>
          <a:chOff x="0" y="0"/>
          <a:chExt cx="0" cy="0"/>
        </a:xfrm>
      </p:grpSpPr>
      <p:sp>
        <p:nvSpPr>
          <p:cNvPr id="26" name="Rectangle 25"/>
          <p:cNvSpPr/>
          <p:nvPr/>
        </p:nvSpPr>
        <p:spPr>
          <a:xfrm>
            <a:off x="12700" y="0"/>
            <a:ext cx="5943600" cy="6858000"/>
          </a:xfrm>
          <a:prstGeom prst="rect">
            <a:avLst/>
          </a:prstGeom>
          <a:solidFill>
            <a:srgbClr val="DFD9CE">
              <a:alpha val="8902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id-ID"/>
          </a:p>
        </p:txBody>
      </p:sp>
      <p:pic>
        <p:nvPicPr>
          <p:cNvPr id="59395" name="Picture 8" descr="iPhone6_mockup_front_white.png"/>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4030663" y="738188"/>
            <a:ext cx="3440112" cy="538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6" name="Straight Connector 5"/>
          <p:cNvCxnSpPr/>
          <p:nvPr/>
        </p:nvCxnSpPr>
        <p:spPr>
          <a:xfrm>
            <a:off x="920750" y="2808288"/>
            <a:ext cx="2230438" cy="0"/>
          </a:xfrm>
          <a:prstGeom prst="line">
            <a:avLst/>
          </a:prstGeom>
          <a:ln w="127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7" name="Rectangle 6"/>
          <p:cNvSpPr/>
          <p:nvPr/>
        </p:nvSpPr>
        <p:spPr>
          <a:xfrm>
            <a:off x="865188" y="2851150"/>
            <a:ext cx="2705100" cy="2554288"/>
          </a:xfrm>
          <a:prstGeom prst="rect">
            <a:avLst/>
          </a:prstGeom>
        </p:spPr>
        <p:txBody>
          <a:bodyPr>
            <a:spAutoFit/>
          </a:bodyPr>
          <a:lstStyle/>
          <a:p>
            <a:pPr algn="just" eaLnBrk="1" fontAlgn="auto" hangingPunct="1">
              <a:lnSpc>
                <a:spcPct val="200000"/>
              </a:lnSpc>
              <a:spcBef>
                <a:spcPts val="0"/>
              </a:spcBef>
              <a:spcAft>
                <a:spcPts val="0"/>
              </a:spcAft>
              <a:defRPr/>
            </a:pPr>
            <a:r>
              <a:rPr lang="id-ID"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Lorem ipsum dolor sit amet, lacus nulla ac netus nibh aliquet, porttitor ligula justo libero vivamus porttitor dolor, conubia mollit. Sapien nam suspendisse, tincidunt eget ante tincidunt, eros in auctor fringilla praesent at diam. In et quam est eget mi. Pellentesque nunc orci eu enim, eget in fringilla vitae, et eros present</a:t>
            </a:r>
            <a:r>
              <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t>
            </a:r>
            <a:endParaRPr lang="id-ID"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8" name="Subtitle 2"/>
          <p:cNvSpPr txBox="1">
            <a:spLocks/>
          </p:cNvSpPr>
          <p:nvPr/>
        </p:nvSpPr>
        <p:spPr>
          <a:xfrm>
            <a:off x="865188" y="1758950"/>
            <a:ext cx="3441700" cy="920750"/>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spcAft>
                <a:spcPts val="0"/>
              </a:spcAft>
              <a:buFont typeface="Arial" panose="020B0604020202020204" pitchFamily="34" charset="0"/>
              <a:buNone/>
              <a:defRPr/>
            </a:pPr>
            <a:r>
              <a:rPr lang="id-ID" dirty="0" smtClean="0">
                <a:solidFill>
                  <a:schemeClr val="tx1">
                    <a:lumMod val="75000"/>
                    <a:lumOff val="25000"/>
                  </a:schemeClr>
                </a:solidFill>
                <a:latin typeface="MAZIUS REVIEW 20.09" panose="00000500000000000000" pitchFamily="50" charset="0"/>
                <a:ea typeface="Vollkorn" panose="00000500000000000000" pitchFamily="2" charset="0"/>
                <a:cs typeface="Open Sans" panose="020B0606030504020204" pitchFamily="34" charset="0"/>
              </a:rPr>
              <a:t>PHONE </a:t>
            </a:r>
            <a:r>
              <a:rPr lang="en-US" dirty="0" smtClean="0">
                <a:solidFill>
                  <a:schemeClr val="tx1">
                    <a:lumMod val="75000"/>
                    <a:lumOff val="25000"/>
                  </a:schemeClr>
                </a:solidFill>
                <a:latin typeface="MAZIUS REVIEW 20.09" panose="00000500000000000000" pitchFamily="50" charset="0"/>
                <a:ea typeface="Vollkorn" panose="00000500000000000000" pitchFamily="2" charset="0"/>
                <a:cs typeface="Open Sans" panose="020B0606030504020204" pitchFamily="34" charset="0"/>
              </a:rPr>
              <a:t>D</a:t>
            </a:r>
            <a:r>
              <a:rPr lang="id-ID" dirty="0" smtClean="0">
                <a:solidFill>
                  <a:schemeClr val="tx1">
                    <a:lumMod val="75000"/>
                    <a:lumOff val="25000"/>
                  </a:schemeClr>
                </a:solidFill>
                <a:latin typeface="MAZIUS REVIEW 20.09" panose="00000500000000000000" pitchFamily="50" charset="0"/>
                <a:ea typeface="Vollkorn" panose="00000500000000000000" pitchFamily="2" charset="0"/>
                <a:cs typeface="Open Sans" panose="020B0606030504020204" pitchFamily="34" charset="0"/>
              </a:rPr>
              <a:t>EVICE </a:t>
            </a:r>
            <a:r>
              <a:rPr lang="en-US" dirty="0" smtClean="0">
                <a:solidFill>
                  <a:schemeClr val="tx1">
                    <a:lumMod val="75000"/>
                    <a:lumOff val="25000"/>
                  </a:schemeClr>
                </a:solidFill>
                <a:latin typeface="MAZIUS REVIEW 20.09" panose="00000500000000000000" pitchFamily="50" charset="0"/>
                <a:ea typeface="Vollkorn" panose="00000500000000000000" pitchFamily="2" charset="0"/>
                <a:cs typeface="Open Sans" panose="020B0606030504020204" pitchFamily="34" charset="0"/>
              </a:rPr>
              <a:t>M</a:t>
            </a:r>
            <a:r>
              <a:rPr lang="id-ID" dirty="0" smtClean="0">
                <a:solidFill>
                  <a:schemeClr val="tx1">
                    <a:lumMod val="75000"/>
                    <a:lumOff val="25000"/>
                  </a:schemeClr>
                </a:solidFill>
                <a:latin typeface="MAZIUS REVIEW 20.09" panose="00000500000000000000" pitchFamily="50" charset="0"/>
                <a:ea typeface="Vollkorn" panose="00000500000000000000" pitchFamily="2" charset="0"/>
                <a:cs typeface="Open Sans" panose="020B0606030504020204" pitchFamily="34" charset="0"/>
              </a:rPr>
              <a:t>OCKUP </a:t>
            </a:r>
            <a:r>
              <a:rPr lang="en-US" dirty="0" smtClean="0">
                <a:solidFill>
                  <a:schemeClr val="tx1">
                    <a:lumMod val="75000"/>
                    <a:lumOff val="25000"/>
                  </a:schemeClr>
                </a:solidFill>
                <a:latin typeface="MAZIUS REVIEW 20.09" panose="00000500000000000000" pitchFamily="50" charset="0"/>
                <a:ea typeface="Vollkorn" panose="00000500000000000000" pitchFamily="2" charset="0"/>
                <a:cs typeface="Open Sans" panose="020B0606030504020204" pitchFamily="34" charset="0"/>
              </a:rPr>
              <a:t>S</a:t>
            </a:r>
            <a:r>
              <a:rPr lang="id-ID" dirty="0" smtClean="0">
                <a:solidFill>
                  <a:schemeClr val="tx1">
                    <a:lumMod val="75000"/>
                    <a:lumOff val="25000"/>
                  </a:schemeClr>
                </a:solidFill>
                <a:latin typeface="MAZIUS REVIEW 20.09" panose="00000500000000000000" pitchFamily="50" charset="0"/>
                <a:ea typeface="Vollkorn" panose="00000500000000000000" pitchFamily="2" charset="0"/>
                <a:cs typeface="Open Sans" panose="020B0606030504020204" pitchFamily="34" charset="0"/>
              </a:rPr>
              <a:t>LIDE</a:t>
            </a:r>
            <a:endParaRPr lang="id-ID" dirty="0">
              <a:solidFill>
                <a:schemeClr val="tx1">
                  <a:lumMod val="75000"/>
                  <a:lumOff val="25000"/>
                </a:schemeClr>
              </a:solidFill>
              <a:latin typeface="MAZIUS REVIEW 20.09" panose="00000500000000000000" pitchFamily="50" charset="0"/>
              <a:ea typeface="Vollkorn" panose="00000500000000000000" pitchFamily="2" charset="0"/>
              <a:cs typeface="Open Sans" panose="020B0606030504020204" pitchFamily="34" charset="0"/>
            </a:endParaRPr>
          </a:p>
        </p:txBody>
      </p:sp>
      <p:sp>
        <p:nvSpPr>
          <p:cNvPr id="10" name="Rectangle 9"/>
          <p:cNvSpPr/>
          <p:nvPr/>
        </p:nvSpPr>
        <p:spPr>
          <a:xfrm>
            <a:off x="8380413" y="4883150"/>
            <a:ext cx="2490787" cy="784225"/>
          </a:xfrm>
          <a:prstGeom prst="rect">
            <a:avLst/>
          </a:prstGeom>
        </p:spPr>
        <p:txBody>
          <a:bodyPr>
            <a:spAutoFit/>
          </a:bodyPr>
          <a:lstStyle/>
          <a:p>
            <a:pPr eaLnBrk="1" fontAlgn="auto" hangingPunct="1">
              <a:lnSpc>
                <a:spcPct val="150000"/>
              </a:lnSpc>
              <a:spcBef>
                <a:spcPts val="0"/>
              </a:spcBef>
              <a:spcAft>
                <a:spcPts val="0"/>
              </a:spcAft>
              <a:defRPr/>
            </a:pPr>
            <a:r>
              <a:rPr lang="id-ID"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Lorem ipsum dolor sit amet, lacus nulla ac netus nibh aliquet, porttitor ligula justo libero vivamus</a:t>
            </a:r>
            <a:endParaRPr lang="id-ID"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1" name="Rectangle 10"/>
          <p:cNvSpPr/>
          <p:nvPr/>
        </p:nvSpPr>
        <p:spPr>
          <a:xfrm>
            <a:off x="8394700" y="3086100"/>
            <a:ext cx="2489200" cy="785813"/>
          </a:xfrm>
          <a:prstGeom prst="rect">
            <a:avLst/>
          </a:prstGeom>
        </p:spPr>
        <p:txBody>
          <a:bodyPr>
            <a:spAutoFit/>
          </a:bodyPr>
          <a:lstStyle/>
          <a:p>
            <a:pPr eaLnBrk="1" fontAlgn="auto" hangingPunct="1">
              <a:lnSpc>
                <a:spcPct val="150000"/>
              </a:lnSpc>
              <a:spcBef>
                <a:spcPts val="0"/>
              </a:spcBef>
              <a:spcAft>
                <a:spcPts val="0"/>
              </a:spcAft>
              <a:defRPr/>
            </a:pPr>
            <a:r>
              <a:rPr lang="id-ID"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Lorem ipsum dolor sit amet, lacus nulla ac netus nibh aliquet, porttitor ligula justo libero vivamus</a:t>
            </a:r>
            <a:endParaRPr lang="id-ID"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2" name="Rectangle 11"/>
          <p:cNvSpPr/>
          <p:nvPr/>
        </p:nvSpPr>
        <p:spPr>
          <a:xfrm>
            <a:off x="8380413" y="1308100"/>
            <a:ext cx="2490787" cy="784225"/>
          </a:xfrm>
          <a:prstGeom prst="rect">
            <a:avLst/>
          </a:prstGeom>
        </p:spPr>
        <p:txBody>
          <a:bodyPr>
            <a:spAutoFit/>
          </a:bodyPr>
          <a:lstStyle/>
          <a:p>
            <a:pPr eaLnBrk="1" fontAlgn="auto" hangingPunct="1">
              <a:lnSpc>
                <a:spcPct val="150000"/>
              </a:lnSpc>
              <a:spcBef>
                <a:spcPts val="0"/>
              </a:spcBef>
              <a:spcAft>
                <a:spcPts val="0"/>
              </a:spcAft>
              <a:defRPr/>
            </a:pPr>
            <a:r>
              <a:rPr lang="id-ID"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Lorem ipsum dolor sit amet, lacus nulla ac netus nibh aliquet,. Sapien nam suspendisse, tincidunt</a:t>
            </a:r>
            <a:endParaRPr lang="id-ID"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3" name="Rectangle 12"/>
          <p:cNvSpPr/>
          <p:nvPr/>
        </p:nvSpPr>
        <p:spPr>
          <a:xfrm>
            <a:off x="8394700" y="4657725"/>
            <a:ext cx="2349500" cy="276225"/>
          </a:xfrm>
          <a:prstGeom prst="rect">
            <a:avLst/>
          </a:prstGeom>
        </p:spPr>
        <p:txBody>
          <a:bodyPr>
            <a:spAutoFit/>
          </a:bodyPr>
          <a:lstStyle/>
          <a:p>
            <a:pPr eaLnBrk="1" fontAlgn="auto" hangingPunct="1">
              <a:spcBef>
                <a:spcPts val="0"/>
              </a:spcBef>
              <a:spcAft>
                <a:spcPts val="0"/>
              </a:spcAft>
              <a:defRPr/>
            </a:pPr>
            <a:r>
              <a:rPr lang="id-ID"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FULL CUSTOMIZED</a:t>
            </a:r>
            <a:endParaRPr lang="id-ID"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4" name="Rectangle 13"/>
          <p:cNvSpPr/>
          <p:nvPr/>
        </p:nvSpPr>
        <p:spPr>
          <a:xfrm>
            <a:off x="8394700" y="1116013"/>
            <a:ext cx="2349500" cy="277812"/>
          </a:xfrm>
          <a:prstGeom prst="rect">
            <a:avLst/>
          </a:prstGeom>
        </p:spPr>
        <p:txBody>
          <a:bodyPr>
            <a:spAutoFit/>
          </a:bodyPr>
          <a:lstStyle/>
          <a:p>
            <a:pPr eaLnBrk="1" fontAlgn="auto" hangingPunct="1">
              <a:spcBef>
                <a:spcPts val="0"/>
              </a:spcBef>
              <a:spcAft>
                <a:spcPts val="0"/>
              </a:spcAft>
              <a:defRPr/>
            </a:pPr>
            <a:r>
              <a:rPr lang="id-ID"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LAYERED FILES</a:t>
            </a:r>
            <a:endParaRPr lang="id-ID"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5" name="Rectangle 14"/>
          <p:cNvSpPr/>
          <p:nvPr/>
        </p:nvSpPr>
        <p:spPr>
          <a:xfrm>
            <a:off x="8394700" y="2898775"/>
            <a:ext cx="2349500" cy="276225"/>
          </a:xfrm>
          <a:prstGeom prst="rect">
            <a:avLst/>
          </a:prstGeom>
        </p:spPr>
        <p:txBody>
          <a:bodyPr>
            <a:spAutoFit/>
          </a:bodyPr>
          <a:lstStyle/>
          <a:p>
            <a:pPr eaLnBrk="1" fontAlgn="auto" hangingPunct="1">
              <a:spcBef>
                <a:spcPts val="0"/>
              </a:spcBef>
              <a:spcAft>
                <a:spcPts val="0"/>
              </a:spcAft>
              <a:defRPr/>
            </a:pPr>
            <a:r>
              <a:rPr lang="id-ID"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UNLIMITED OPTIONS</a:t>
            </a:r>
            <a:endParaRPr lang="id-ID"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nvGrpSpPr>
          <p:cNvPr id="59405" name="Group 15"/>
          <p:cNvGrpSpPr>
            <a:grpSpLocks/>
          </p:cNvGrpSpPr>
          <p:nvPr/>
        </p:nvGrpSpPr>
        <p:grpSpPr bwMode="auto">
          <a:xfrm>
            <a:off x="7518400" y="1127125"/>
            <a:ext cx="666750" cy="4351338"/>
            <a:chOff x="7518436" y="1126822"/>
            <a:chExt cx="666672" cy="4352378"/>
          </a:xfrm>
        </p:grpSpPr>
        <p:sp>
          <p:nvSpPr>
            <p:cNvPr id="17" name="Oval 16"/>
            <p:cNvSpPr/>
            <p:nvPr/>
          </p:nvSpPr>
          <p:spPr>
            <a:xfrm>
              <a:off x="7518436" y="4813878"/>
              <a:ext cx="665085" cy="665322"/>
            </a:xfrm>
            <a:prstGeom prst="ellips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id-ID">
                <a:solidFill>
                  <a:schemeClr val="tx1">
                    <a:lumMod val="75000"/>
                    <a:lumOff val="25000"/>
                  </a:schemeClr>
                </a:solidFill>
              </a:endParaRPr>
            </a:p>
          </p:txBody>
        </p:sp>
        <p:sp>
          <p:nvSpPr>
            <p:cNvPr id="18" name="Shape 4680"/>
            <p:cNvSpPr/>
            <p:nvPr/>
          </p:nvSpPr>
          <p:spPr>
            <a:xfrm>
              <a:off x="7726375" y="4988545"/>
              <a:ext cx="249208" cy="315989"/>
            </a:xfrm>
            <a:custGeom>
              <a:avLst/>
              <a:gdLst/>
              <a:ahLst/>
              <a:cxnLst/>
              <a:rect l="0" t="0" r="0" b="0"/>
              <a:pathLst>
                <a:path w="120000" h="120000" extrusionOk="0">
                  <a:moveTo>
                    <a:pt x="108888" y="25589"/>
                  </a:moveTo>
                  <a:lnTo>
                    <a:pt x="108888" y="25589"/>
                  </a:lnTo>
                  <a:cubicBezTo>
                    <a:pt x="79753" y="25589"/>
                    <a:pt x="79753" y="25589"/>
                    <a:pt x="79753" y="25589"/>
                  </a:cubicBezTo>
                  <a:cubicBezTo>
                    <a:pt x="79753" y="17059"/>
                    <a:pt x="79753" y="17059"/>
                    <a:pt x="79753" y="17059"/>
                  </a:cubicBezTo>
                  <a:cubicBezTo>
                    <a:pt x="79753" y="14151"/>
                    <a:pt x="76296" y="11437"/>
                    <a:pt x="72592" y="11437"/>
                  </a:cubicBezTo>
                  <a:cubicBezTo>
                    <a:pt x="29135" y="11437"/>
                    <a:pt x="29135" y="11437"/>
                    <a:pt x="29135" y="11437"/>
                  </a:cubicBezTo>
                  <a:cubicBezTo>
                    <a:pt x="29135" y="5621"/>
                    <a:pt x="29135" y="5621"/>
                    <a:pt x="29135" y="5621"/>
                  </a:cubicBezTo>
                  <a:cubicBezTo>
                    <a:pt x="29135" y="2714"/>
                    <a:pt x="21728" y="0"/>
                    <a:pt x="18024" y="0"/>
                  </a:cubicBezTo>
                  <a:cubicBezTo>
                    <a:pt x="7160" y="0"/>
                    <a:pt x="7160" y="0"/>
                    <a:pt x="7160" y="0"/>
                  </a:cubicBezTo>
                  <a:cubicBezTo>
                    <a:pt x="3456" y="0"/>
                    <a:pt x="0" y="2714"/>
                    <a:pt x="0" y="5621"/>
                  </a:cubicBezTo>
                  <a:cubicBezTo>
                    <a:pt x="0" y="114184"/>
                    <a:pt x="0" y="114184"/>
                    <a:pt x="0" y="114184"/>
                  </a:cubicBezTo>
                  <a:cubicBezTo>
                    <a:pt x="0" y="116898"/>
                    <a:pt x="3456" y="119806"/>
                    <a:pt x="7160" y="119806"/>
                  </a:cubicBezTo>
                  <a:cubicBezTo>
                    <a:pt x="18024" y="119806"/>
                    <a:pt x="18024" y="119806"/>
                    <a:pt x="18024" y="119806"/>
                  </a:cubicBezTo>
                  <a:cubicBezTo>
                    <a:pt x="21728" y="119806"/>
                    <a:pt x="29135" y="116898"/>
                    <a:pt x="29135" y="114184"/>
                  </a:cubicBezTo>
                  <a:cubicBezTo>
                    <a:pt x="29135" y="79870"/>
                    <a:pt x="29135" y="79870"/>
                    <a:pt x="29135" y="79870"/>
                  </a:cubicBezTo>
                  <a:cubicBezTo>
                    <a:pt x="72592" y="79870"/>
                    <a:pt x="72592" y="79870"/>
                    <a:pt x="72592" y="79870"/>
                  </a:cubicBezTo>
                  <a:cubicBezTo>
                    <a:pt x="72592" y="82778"/>
                    <a:pt x="72592" y="82778"/>
                    <a:pt x="72592" y="82778"/>
                  </a:cubicBezTo>
                  <a:cubicBezTo>
                    <a:pt x="72592" y="85492"/>
                    <a:pt x="76296" y="91308"/>
                    <a:pt x="79753" y="91308"/>
                  </a:cubicBezTo>
                  <a:cubicBezTo>
                    <a:pt x="108888" y="91308"/>
                    <a:pt x="108888" y="91308"/>
                    <a:pt x="108888" y="91308"/>
                  </a:cubicBezTo>
                  <a:cubicBezTo>
                    <a:pt x="116296" y="91308"/>
                    <a:pt x="119753" y="85492"/>
                    <a:pt x="119753" y="82778"/>
                  </a:cubicBezTo>
                  <a:cubicBezTo>
                    <a:pt x="119753" y="34119"/>
                    <a:pt x="119753" y="34119"/>
                    <a:pt x="119753" y="34119"/>
                  </a:cubicBezTo>
                  <a:cubicBezTo>
                    <a:pt x="119753" y="28497"/>
                    <a:pt x="116296" y="25589"/>
                    <a:pt x="108888" y="25589"/>
                  </a:cubicBezTo>
                  <a:close/>
                  <a:moveTo>
                    <a:pt x="18024" y="108368"/>
                  </a:moveTo>
                  <a:lnTo>
                    <a:pt x="18024" y="108368"/>
                  </a:lnTo>
                  <a:cubicBezTo>
                    <a:pt x="18024" y="111276"/>
                    <a:pt x="14567" y="114184"/>
                    <a:pt x="14567" y="114184"/>
                  </a:cubicBezTo>
                  <a:cubicBezTo>
                    <a:pt x="10864" y="114184"/>
                    <a:pt x="7160" y="111276"/>
                    <a:pt x="7160" y="108368"/>
                  </a:cubicBezTo>
                  <a:cubicBezTo>
                    <a:pt x="7160" y="11437"/>
                    <a:pt x="7160" y="11437"/>
                    <a:pt x="7160" y="11437"/>
                  </a:cubicBezTo>
                  <a:cubicBezTo>
                    <a:pt x="7160" y="8529"/>
                    <a:pt x="10864" y="5621"/>
                    <a:pt x="14567" y="5621"/>
                  </a:cubicBezTo>
                  <a:cubicBezTo>
                    <a:pt x="14567" y="5621"/>
                    <a:pt x="18024" y="8529"/>
                    <a:pt x="18024" y="11437"/>
                  </a:cubicBezTo>
                  <a:lnTo>
                    <a:pt x="18024" y="108368"/>
                  </a:lnTo>
                  <a:close/>
                  <a:moveTo>
                    <a:pt x="72592" y="68432"/>
                  </a:moveTo>
                  <a:lnTo>
                    <a:pt x="72592" y="68432"/>
                  </a:lnTo>
                  <a:cubicBezTo>
                    <a:pt x="72592" y="68432"/>
                    <a:pt x="69135" y="71340"/>
                    <a:pt x="65432" y="71340"/>
                  </a:cubicBezTo>
                  <a:cubicBezTo>
                    <a:pt x="29135" y="71340"/>
                    <a:pt x="29135" y="71340"/>
                    <a:pt x="29135" y="71340"/>
                  </a:cubicBezTo>
                  <a:cubicBezTo>
                    <a:pt x="29135" y="17059"/>
                    <a:pt x="29135" y="17059"/>
                    <a:pt x="29135" y="17059"/>
                  </a:cubicBezTo>
                  <a:cubicBezTo>
                    <a:pt x="65432" y="17059"/>
                    <a:pt x="65432" y="17059"/>
                    <a:pt x="65432" y="17059"/>
                  </a:cubicBezTo>
                  <a:cubicBezTo>
                    <a:pt x="69135" y="17059"/>
                    <a:pt x="72592" y="19967"/>
                    <a:pt x="72592" y="22875"/>
                  </a:cubicBezTo>
                  <a:lnTo>
                    <a:pt x="72592" y="68432"/>
                  </a:lnTo>
                  <a:close/>
                  <a:moveTo>
                    <a:pt x="108888" y="79870"/>
                  </a:moveTo>
                  <a:lnTo>
                    <a:pt x="108888" y="79870"/>
                  </a:lnTo>
                  <a:cubicBezTo>
                    <a:pt x="108888" y="79870"/>
                    <a:pt x="108888" y="82778"/>
                    <a:pt x="105432" y="82778"/>
                  </a:cubicBezTo>
                  <a:cubicBezTo>
                    <a:pt x="79753" y="82778"/>
                    <a:pt x="79753" y="82778"/>
                    <a:pt x="79753" y="82778"/>
                  </a:cubicBezTo>
                  <a:cubicBezTo>
                    <a:pt x="79753" y="34119"/>
                    <a:pt x="79753" y="34119"/>
                    <a:pt x="79753" y="34119"/>
                  </a:cubicBezTo>
                  <a:cubicBezTo>
                    <a:pt x="105432" y="34119"/>
                    <a:pt x="105432" y="34119"/>
                    <a:pt x="105432" y="34119"/>
                  </a:cubicBezTo>
                  <a:cubicBezTo>
                    <a:pt x="108888" y="34119"/>
                    <a:pt x="108888" y="34119"/>
                    <a:pt x="108888" y="37027"/>
                  </a:cubicBezTo>
                  <a:lnTo>
                    <a:pt x="108888" y="79870"/>
                  </a:lnTo>
                  <a:close/>
                </a:path>
              </a:pathLst>
            </a:custGeom>
            <a:solidFill>
              <a:schemeClr val="bg1"/>
            </a:solidFill>
            <a:ln>
              <a:noFill/>
            </a:ln>
          </p:spPr>
          <p:txBody>
            <a:bodyPr lIns="45713" tIns="22850" rIns="45713" bIns="22850" anchor="ctr"/>
            <a:lstStyle/>
            <a:p>
              <a:pPr eaLnBrk="1" fontAlgn="auto" hangingPunct="1">
                <a:spcBef>
                  <a:spcPts val="0"/>
                </a:spcBef>
                <a:spcAft>
                  <a:spcPts val="0"/>
                </a:spcAft>
                <a:defRPr/>
              </a:pPr>
              <a:endParaRPr>
                <a:solidFill>
                  <a:schemeClr val="tx1">
                    <a:lumMod val="75000"/>
                    <a:lumOff val="25000"/>
                  </a:schemeClr>
                </a:solidFill>
                <a:latin typeface="Roboto"/>
                <a:ea typeface="Roboto"/>
                <a:cs typeface="Roboto"/>
                <a:sym typeface="Roboto"/>
              </a:endParaRPr>
            </a:p>
          </p:txBody>
        </p:sp>
        <p:sp>
          <p:nvSpPr>
            <p:cNvPr id="19" name="Oval 18"/>
            <p:cNvSpPr/>
            <p:nvPr/>
          </p:nvSpPr>
          <p:spPr>
            <a:xfrm>
              <a:off x="7518436" y="2946532"/>
              <a:ext cx="665085" cy="665322"/>
            </a:xfrm>
            <a:prstGeom prst="ellipse">
              <a:avLst/>
            </a:prstGeom>
            <a:solidFill>
              <a:srgbClr val="DFD9CE"/>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id-ID">
                <a:solidFill>
                  <a:schemeClr val="tx1">
                    <a:lumMod val="75000"/>
                    <a:lumOff val="25000"/>
                  </a:schemeClr>
                </a:solidFill>
              </a:endParaRPr>
            </a:p>
          </p:txBody>
        </p:sp>
        <p:sp>
          <p:nvSpPr>
            <p:cNvPr id="20" name="Shape 4681"/>
            <p:cNvSpPr/>
            <p:nvPr/>
          </p:nvSpPr>
          <p:spPr>
            <a:xfrm>
              <a:off x="7697803" y="3125963"/>
              <a:ext cx="306351" cy="306460"/>
            </a:xfrm>
            <a:custGeom>
              <a:avLst/>
              <a:gdLst/>
              <a:ahLst/>
              <a:cxnLst/>
              <a:rect l="0" t="0" r="0" b="0"/>
              <a:pathLst>
                <a:path w="120000" h="120000" extrusionOk="0">
                  <a:moveTo>
                    <a:pt x="28645" y="108368"/>
                  </a:moveTo>
                  <a:lnTo>
                    <a:pt x="28645" y="108368"/>
                  </a:lnTo>
                  <a:cubicBezTo>
                    <a:pt x="22838" y="114184"/>
                    <a:pt x="19935" y="114184"/>
                    <a:pt x="17225" y="108368"/>
                  </a:cubicBezTo>
                  <a:cubicBezTo>
                    <a:pt x="11419" y="105654"/>
                    <a:pt x="11419" y="105654"/>
                    <a:pt x="11419" y="105654"/>
                  </a:cubicBezTo>
                  <a:cubicBezTo>
                    <a:pt x="8516" y="102746"/>
                    <a:pt x="8516" y="96930"/>
                    <a:pt x="11419" y="94216"/>
                  </a:cubicBezTo>
                  <a:cubicBezTo>
                    <a:pt x="48580" y="57189"/>
                    <a:pt x="48580" y="57189"/>
                    <a:pt x="48580" y="57189"/>
                  </a:cubicBezTo>
                  <a:cubicBezTo>
                    <a:pt x="42774" y="54281"/>
                    <a:pt x="37161" y="57189"/>
                    <a:pt x="31354" y="59903"/>
                  </a:cubicBezTo>
                  <a:cubicBezTo>
                    <a:pt x="5806" y="88400"/>
                    <a:pt x="5806" y="88400"/>
                    <a:pt x="5806" y="88400"/>
                  </a:cubicBezTo>
                  <a:cubicBezTo>
                    <a:pt x="0" y="94216"/>
                    <a:pt x="0" y="102746"/>
                    <a:pt x="5806" y="108368"/>
                  </a:cubicBezTo>
                  <a:cubicBezTo>
                    <a:pt x="11419" y="114184"/>
                    <a:pt x="11419" y="114184"/>
                    <a:pt x="11419" y="114184"/>
                  </a:cubicBezTo>
                  <a:cubicBezTo>
                    <a:pt x="17225" y="119806"/>
                    <a:pt x="25741" y="119806"/>
                    <a:pt x="31354" y="114184"/>
                  </a:cubicBezTo>
                  <a:cubicBezTo>
                    <a:pt x="60000" y="88400"/>
                    <a:pt x="60000" y="88400"/>
                    <a:pt x="60000" y="88400"/>
                  </a:cubicBezTo>
                  <a:cubicBezTo>
                    <a:pt x="62709" y="82778"/>
                    <a:pt x="65612" y="76962"/>
                    <a:pt x="62709" y="74248"/>
                  </a:cubicBezTo>
                  <a:lnTo>
                    <a:pt x="28645" y="108368"/>
                  </a:lnTo>
                  <a:close/>
                  <a:moveTo>
                    <a:pt x="114000" y="11437"/>
                  </a:moveTo>
                  <a:lnTo>
                    <a:pt x="114000" y="11437"/>
                  </a:lnTo>
                  <a:cubicBezTo>
                    <a:pt x="108387" y="5621"/>
                    <a:pt x="108387" y="5621"/>
                    <a:pt x="108387" y="5621"/>
                  </a:cubicBezTo>
                  <a:cubicBezTo>
                    <a:pt x="102580" y="0"/>
                    <a:pt x="94064" y="0"/>
                    <a:pt x="88451" y="5621"/>
                  </a:cubicBezTo>
                  <a:cubicBezTo>
                    <a:pt x="60000" y="34313"/>
                    <a:pt x="60000" y="34313"/>
                    <a:pt x="60000" y="34313"/>
                  </a:cubicBezTo>
                  <a:cubicBezTo>
                    <a:pt x="57096" y="37027"/>
                    <a:pt x="54193" y="42843"/>
                    <a:pt x="57096" y="48465"/>
                  </a:cubicBezTo>
                  <a:cubicBezTo>
                    <a:pt x="91161" y="11437"/>
                    <a:pt x="91161" y="11437"/>
                    <a:pt x="91161" y="11437"/>
                  </a:cubicBezTo>
                  <a:cubicBezTo>
                    <a:pt x="94064" y="8529"/>
                    <a:pt x="99870" y="8529"/>
                    <a:pt x="102580" y="11437"/>
                  </a:cubicBezTo>
                  <a:cubicBezTo>
                    <a:pt x="108387" y="17059"/>
                    <a:pt x="108387" y="17059"/>
                    <a:pt x="108387" y="17059"/>
                  </a:cubicBezTo>
                  <a:cubicBezTo>
                    <a:pt x="111096" y="19967"/>
                    <a:pt x="111096" y="25783"/>
                    <a:pt x="108387" y="28497"/>
                  </a:cubicBezTo>
                  <a:cubicBezTo>
                    <a:pt x="71419" y="65525"/>
                    <a:pt x="71419" y="65525"/>
                    <a:pt x="71419" y="65525"/>
                  </a:cubicBezTo>
                  <a:cubicBezTo>
                    <a:pt x="77032" y="65525"/>
                    <a:pt x="82645" y="65525"/>
                    <a:pt x="88451" y="59903"/>
                  </a:cubicBezTo>
                  <a:cubicBezTo>
                    <a:pt x="114000" y="34313"/>
                    <a:pt x="114000" y="34313"/>
                    <a:pt x="114000" y="34313"/>
                  </a:cubicBezTo>
                  <a:cubicBezTo>
                    <a:pt x="119806" y="28497"/>
                    <a:pt x="119806" y="17059"/>
                    <a:pt x="114000" y="11437"/>
                  </a:cubicBezTo>
                  <a:close/>
                  <a:moveTo>
                    <a:pt x="71419" y="48465"/>
                  </a:moveTo>
                  <a:lnTo>
                    <a:pt x="71419" y="48465"/>
                  </a:lnTo>
                  <a:cubicBezTo>
                    <a:pt x="71419" y="48465"/>
                    <a:pt x="68322" y="48465"/>
                    <a:pt x="65612" y="48465"/>
                  </a:cubicBezTo>
                  <a:cubicBezTo>
                    <a:pt x="48580" y="68626"/>
                    <a:pt x="48580" y="68626"/>
                    <a:pt x="48580" y="68626"/>
                  </a:cubicBezTo>
                  <a:cubicBezTo>
                    <a:pt x="45677" y="68626"/>
                    <a:pt x="45677" y="71340"/>
                    <a:pt x="48580" y="74248"/>
                  </a:cubicBezTo>
                  <a:cubicBezTo>
                    <a:pt x="48580" y="74248"/>
                    <a:pt x="51290" y="74248"/>
                    <a:pt x="54193" y="74248"/>
                  </a:cubicBezTo>
                  <a:cubicBezTo>
                    <a:pt x="71419" y="54281"/>
                    <a:pt x="71419" y="54281"/>
                    <a:pt x="71419" y="54281"/>
                  </a:cubicBezTo>
                  <a:cubicBezTo>
                    <a:pt x="74129" y="51373"/>
                    <a:pt x="74129" y="51373"/>
                    <a:pt x="71419" y="48465"/>
                  </a:cubicBezTo>
                  <a:close/>
                </a:path>
              </a:pathLst>
            </a:custGeom>
            <a:solidFill>
              <a:schemeClr val="tx1">
                <a:lumMod val="75000"/>
                <a:lumOff val="25000"/>
              </a:schemeClr>
            </a:solidFill>
            <a:ln>
              <a:noFill/>
            </a:ln>
          </p:spPr>
          <p:txBody>
            <a:bodyPr lIns="45713" tIns="22850" rIns="45713" bIns="22850" anchor="ctr"/>
            <a:lstStyle/>
            <a:p>
              <a:pPr eaLnBrk="1" fontAlgn="auto" hangingPunct="1">
                <a:spcBef>
                  <a:spcPts val="0"/>
                </a:spcBef>
                <a:spcAft>
                  <a:spcPts val="0"/>
                </a:spcAft>
                <a:defRPr/>
              </a:pPr>
              <a:endParaRPr>
                <a:solidFill>
                  <a:schemeClr val="tx1">
                    <a:lumMod val="75000"/>
                    <a:lumOff val="25000"/>
                  </a:schemeClr>
                </a:solidFill>
                <a:latin typeface="Roboto"/>
                <a:ea typeface="Roboto"/>
                <a:cs typeface="Roboto"/>
                <a:sym typeface="Roboto"/>
              </a:endParaRPr>
            </a:p>
          </p:txBody>
        </p:sp>
        <p:sp>
          <p:nvSpPr>
            <p:cNvPr id="21" name="Oval 20"/>
            <p:cNvSpPr/>
            <p:nvPr/>
          </p:nvSpPr>
          <p:spPr>
            <a:xfrm>
              <a:off x="7520024" y="1126822"/>
              <a:ext cx="665084" cy="665322"/>
            </a:xfrm>
            <a:prstGeom prst="ellips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id-ID">
                <a:solidFill>
                  <a:schemeClr val="tx1">
                    <a:lumMod val="75000"/>
                    <a:lumOff val="25000"/>
                  </a:schemeClr>
                </a:solidFill>
              </a:endParaRPr>
            </a:p>
          </p:txBody>
        </p:sp>
        <p:sp>
          <p:nvSpPr>
            <p:cNvPr id="22" name="Shape 4682"/>
            <p:cNvSpPr/>
            <p:nvPr/>
          </p:nvSpPr>
          <p:spPr>
            <a:xfrm>
              <a:off x="7705739" y="1371355"/>
              <a:ext cx="300003" cy="254061"/>
            </a:xfrm>
            <a:custGeom>
              <a:avLst/>
              <a:gdLst/>
              <a:ahLst/>
              <a:cxnLst/>
              <a:rect l="0" t="0" r="0" b="0"/>
              <a:pathLst>
                <a:path w="120000" h="120000" extrusionOk="0">
                  <a:moveTo>
                    <a:pt x="77826" y="84550"/>
                  </a:moveTo>
                  <a:lnTo>
                    <a:pt x="77826" y="84550"/>
                  </a:lnTo>
                  <a:cubicBezTo>
                    <a:pt x="62954" y="102035"/>
                    <a:pt x="62954" y="102035"/>
                    <a:pt x="62954" y="102035"/>
                  </a:cubicBezTo>
                  <a:cubicBezTo>
                    <a:pt x="62954" y="35209"/>
                    <a:pt x="62954" y="35209"/>
                    <a:pt x="62954" y="35209"/>
                  </a:cubicBezTo>
                  <a:cubicBezTo>
                    <a:pt x="62954" y="35209"/>
                    <a:pt x="62954" y="31616"/>
                    <a:pt x="59898" y="31616"/>
                  </a:cubicBezTo>
                  <a:cubicBezTo>
                    <a:pt x="56842" y="31616"/>
                    <a:pt x="56842" y="35209"/>
                    <a:pt x="56842" y="35209"/>
                  </a:cubicBezTo>
                  <a:cubicBezTo>
                    <a:pt x="56842" y="102035"/>
                    <a:pt x="56842" y="102035"/>
                    <a:pt x="56842" y="102035"/>
                  </a:cubicBezTo>
                  <a:cubicBezTo>
                    <a:pt x="41969" y="84550"/>
                    <a:pt x="41969" y="84550"/>
                    <a:pt x="41969" y="84550"/>
                  </a:cubicBezTo>
                  <a:cubicBezTo>
                    <a:pt x="41969" y="84550"/>
                    <a:pt x="38913" y="84550"/>
                    <a:pt x="35857" y="84550"/>
                  </a:cubicBezTo>
                  <a:cubicBezTo>
                    <a:pt x="35857" y="88143"/>
                    <a:pt x="35857" y="88143"/>
                    <a:pt x="35857" y="91497"/>
                  </a:cubicBezTo>
                  <a:cubicBezTo>
                    <a:pt x="56842" y="119760"/>
                    <a:pt x="56842" y="119760"/>
                    <a:pt x="56842" y="119760"/>
                  </a:cubicBezTo>
                  <a:lnTo>
                    <a:pt x="59898" y="119760"/>
                  </a:lnTo>
                  <a:lnTo>
                    <a:pt x="62954" y="119760"/>
                  </a:lnTo>
                  <a:cubicBezTo>
                    <a:pt x="83938" y="91497"/>
                    <a:pt x="83938" y="91497"/>
                    <a:pt x="83938" y="91497"/>
                  </a:cubicBezTo>
                  <a:cubicBezTo>
                    <a:pt x="83938" y="88143"/>
                    <a:pt x="83938" y="88143"/>
                    <a:pt x="83938" y="84550"/>
                  </a:cubicBezTo>
                  <a:cubicBezTo>
                    <a:pt x="80882" y="84550"/>
                    <a:pt x="77826" y="84550"/>
                    <a:pt x="77826" y="84550"/>
                  </a:cubicBezTo>
                  <a:close/>
                  <a:moveTo>
                    <a:pt x="116943" y="0"/>
                  </a:moveTo>
                  <a:lnTo>
                    <a:pt x="116943" y="0"/>
                  </a:lnTo>
                  <a:cubicBezTo>
                    <a:pt x="2852" y="0"/>
                    <a:pt x="2852" y="0"/>
                    <a:pt x="2852" y="0"/>
                  </a:cubicBezTo>
                  <a:cubicBezTo>
                    <a:pt x="2852" y="0"/>
                    <a:pt x="0" y="0"/>
                    <a:pt x="0" y="3353"/>
                  </a:cubicBezTo>
                  <a:cubicBezTo>
                    <a:pt x="0" y="42155"/>
                    <a:pt x="0" y="42155"/>
                    <a:pt x="0" y="42155"/>
                  </a:cubicBezTo>
                  <a:lnTo>
                    <a:pt x="2852" y="45748"/>
                  </a:lnTo>
                  <a:cubicBezTo>
                    <a:pt x="5908" y="45748"/>
                    <a:pt x="8964" y="42155"/>
                    <a:pt x="8964" y="42155"/>
                  </a:cubicBezTo>
                  <a:cubicBezTo>
                    <a:pt x="8964" y="6946"/>
                    <a:pt x="8964" y="6946"/>
                    <a:pt x="8964" y="6946"/>
                  </a:cubicBezTo>
                  <a:cubicBezTo>
                    <a:pt x="110831" y="6946"/>
                    <a:pt x="110831" y="6946"/>
                    <a:pt x="110831" y="6946"/>
                  </a:cubicBezTo>
                  <a:cubicBezTo>
                    <a:pt x="110831" y="42155"/>
                    <a:pt x="110831" y="42155"/>
                    <a:pt x="110831" y="42155"/>
                  </a:cubicBezTo>
                  <a:cubicBezTo>
                    <a:pt x="110831" y="42155"/>
                    <a:pt x="113887" y="45748"/>
                    <a:pt x="116943" y="45748"/>
                  </a:cubicBezTo>
                  <a:lnTo>
                    <a:pt x="119796" y="42155"/>
                  </a:lnTo>
                  <a:cubicBezTo>
                    <a:pt x="119796" y="3353"/>
                    <a:pt x="119796" y="3353"/>
                    <a:pt x="119796" y="3353"/>
                  </a:cubicBezTo>
                  <a:cubicBezTo>
                    <a:pt x="119796" y="0"/>
                    <a:pt x="116943" y="0"/>
                    <a:pt x="116943" y="0"/>
                  </a:cubicBezTo>
                  <a:close/>
                </a:path>
              </a:pathLst>
            </a:custGeom>
            <a:solidFill>
              <a:schemeClr val="bg1"/>
            </a:solidFill>
            <a:ln>
              <a:noFill/>
            </a:ln>
          </p:spPr>
          <p:txBody>
            <a:bodyPr lIns="45713" tIns="22850" rIns="45713" bIns="22850" anchor="ctr"/>
            <a:lstStyle/>
            <a:p>
              <a:pPr eaLnBrk="1" fontAlgn="auto" hangingPunct="1">
                <a:spcBef>
                  <a:spcPts val="0"/>
                </a:spcBef>
                <a:spcAft>
                  <a:spcPts val="0"/>
                </a:spcAft>
                <a:defRPr/>
              </a:pPr>
              <a:endParaRPr>
                <a:solidFill>
                  <a:schemeClr val="tx1">
                    <a:lumMod val="75000"/>
                    <a:lumOff val="25000"/>
                  </a:schemeClr>
                </a:solidFill>
                <a:latin typeface="Roboto"/>
                <a:ea typeface="Roboto"/>
                <a:cs typeface="Roboto"/>
                <a:sym typeface="Roboto"/>
              </a:endParaRPr>
            </a:p>
          </p:txBody>
        </p:sp>
        <p:cxnSp>
          <p:nvCxnSpPr>
            <p:cNvPr id="23" name="Straight Connector 22"/>
            <p:cNvCxnSpPr/>
            <p:nvPr/>
          </p:nvCxnSpPr>
          <p:spPr>
            <a:xfrm>
              <a:off x="7851772" y="1885828"/>
              <a:ext cx="0" cy="965431"/>
            </a:xfrm>
            <a:prstGeom prst="line">
              <a:avLst/>
            </a:prstGeom>
            <a:ln w="9525">
              <a:solidFill>
                <a:schemeClr val="bg1">
                  <a:lumMod val="75000"/>
                </a:schemeClr>
              </a:solidFill>
              <a:prstDash val="sysDash"/>
            </a:ln>
          </p:spPr>
          <p:style>
            <a:lnRef idx="1">
              <a:schemeClr val="accent1"/>
            </a:lnRef>
            <a:fillRef idx="0">
              <a:schemeClr val="accent1"/>
            </a:fillRef>
            <a:effectRef idx="0">
              <a:schemeClr val="accent1"/>
            </a:effectRef>
            <a:fontRef idx="minor">
              <a:schemeClr val="tx1"/>
            </a:fontRef>
          </p:style>
        </p:cxnSp>
        <p:cxnSp>
          <p:nvCxnSpPr>
            <p:cNvPr id="24" name="Straight Connector 23"/>
            <p:cNvCxnSpPr/>
            <p:nvPr/>
          </p:nvCxnSpPr>
          <p:spPr>
            <a:xfrm>
              <a:off x="7851772" y="3730944"/>
              <a:ext cx="0" cy="963843"/>
            </a:xfrm>
            <a:prstGeom prst="line">
              <a:avLst/>
            </a:prstGeom>
            <a:ln w="9525">
              <a:solidFill>
                <a:schemeClr val="bg1">
                  <a:lumMod val="75000"/>
                </a:schemeClr>
              </a:solidFill>
              <a:prstDash val="sysDash"/>
            </a:ln>
          </p:spPr>
          <p:style>
            <a:lnRef idx="1">
              <a:schemeClr val="accent1"/>
            </a:lnRef>
            <a:fillRef idx="0">
              <a:schemeClr val="accent1"/>
            </a:fillRef>
            <a:effectRef idx="0">
              <a:schemeClr val="accent1"/>
            </a:effectRef>
            <a:fontRef idx="minor">
              <a:schemeClr val="tx1"/>
            </a:fontRef>
          </p:style>
        </p:cxnSp>
      </p:grpSp>
      <p:sp>
        <p:nvSpPr>
          <p:cNvPr id="59406" name="Picture Placeholder 1"/>
          <p:cNvSpPr>
            <a:spLocks noGrp="1" noTextEdit="1"/>
          </p:cNvSpPr>
          <p:nvPr>
            <p:ph type="pic" sz="quarter" idx="10"/>
          </p:nvPr>
        </p:nvSpPr>
        <p:spPr/>
      </p:sp>
      <p:sp>
        <p:nvSpPr>
          <p:cNvPr id="59407" name="Picture Placeholder 2"/>
          <p:cNvSpPr>
            <a:spLocks noGrp="1" noTextEdit="1"/>
          </p:cNvSpPr>
          <p:nvPr>
            <p:ph type="pic" sz="quarter" idx="11"/>
          </p:nvPr>
        </p:nvSpPr>
        <p:spPr/>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rgbClr val="EEEAE2"/>
        </a:solidFill>
        <a:effectLst/>
      </p:bgPr>
    </p:bg>
    <p:spTree>
      <p:nvGrpSpPr>
        <p:cNvPr id="1" name=""/>
        <p:cNvGrpSpPr/>
        <p:nvPr/>
      </p:nvGrpSpPr>
      <p:grpSpPr>
        <a:xfrm>
          <a:off x="0" y="0"/>
          <a:ext cx="0" cy="0"/>
          <a:chOff x="0" y="0"/>
          <a:chExt cx="0" cy="0"/>
        </a:xfrm>
      </p:grpSpPr>
      <p:sp>
        <p:nvSpPr>
          <p:cNvPr id="30" name="Rectangle 29"/>
          <p:cNvSpPr/>
          <p:nvPr/>
        </p:nvSpPr>
        <p:spPr>
          <a:xfrm>
            <a:off x="0" y="0"/>
            <a:ext cx="1868488" cy="6858000"/>
          </a:xfrm>
          <a:prstGeom prst="rect">
            <a:avLst/>
          </a:prstGeom>
          <a:solidFill>
            <a:srgbClr val="DFD9CE"/>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sz="1200"/>
          </a:p>
        </p:txBody>
      </p:sp>
      <p:pic>
        <p:nvPicPr>
          <p:cNvPr id="60419" name="Picture 19"/>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682750" y="1187450"/>
            <a:ext cx="7100888" cy="59705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70" name="Rectangle 69"/>
          <p:cNvSpPr/>
          <p:nvPr/>
        </p:nvSpPr>
        <p:spPr>
          <a:xfrm>
            <a:off x="6096000" y="0"/>
            <a:ext cx="6096000" cy="2438400"/>
          </a:xfrm>
          <a:prstGeom prst="rect">
            <a:avLst/>
          </a:prstGeom>
          <a:solidFill>
            <a:srgbClr val="DFD9CE"/>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sz="1200"/>
          </a:p>
        </p:txBody>
      </p:sp>
      <p:sp>
        <p:nvSpPr>
          <p:cNvPr id="63" name="Subtitle 2"/>
          <p:cNvSpPr txBox="1"/>
          <p:nvPr/>
        </p:nvSpPr>
        <p:spPr>
          <a:xfrm>
            <a:off x="6064250" y="3684588"/>
            <a:ext cx="5695950" cy="528637"/>
          </a:xfrm>
          <a:prstGeom prst="rect">
            <a:avLst/>
          </a:prstGeom>
        </p:spPr>
        <p:txBody>
          <a:bodyPr lIns="60960" tIns="30480" rIns="60960" bIns="30480"/>
          <a:lstStyle>
            <a:lvl1pPr marL="342900" indent="-342900" algn="l" defTabSz="1371600" rtl="0" eaLnBrk="1" latinLnBrk="0" hangingPunct="1">
              <a:lnSpc>
                <a:spcPct val="90000"/>
              </a:lnSpc>
              <a:spcBef>
                <a:spcPts val="1500"/>
              </a:spcBef>
              <a:buFont typeface="Arial" panose="020B0704020202090204" pitchFamily="34" charset="0"/>
              <a:buChar char="•"/>
              <a:defRPr sz="4200" kern="1200">
                <a:solidFill>
                  <a:schemeClr val="tx1"/>
                </a:solidFill>
                <a:latin typeface="+mn-lt"/>
                <a:ea typeface="+mn-ea"/>
                <a:cs typeface="+mn-cs"/>
              </a:defRPr>
            </a:lvl1pPr>
            <a:lvl2pPr marL="1028700" indent="-342900" algn="l" defTabSz="1371600" rtl="0" eaLnBrk="1" latinLnBrk="0" hangingPunct="1">
              <a:lnSpc>
                <a:spcPct val="90000"/>
              </a:lnSpc>
              <a:spcBef>
                <a:spcPts val="750"/>
              </a:spcBef>
              <a:buFont typeface="Arial" panose="020B0704020202090204" pitchFamily="34" charset="0"/>
              <a:buChar char="•"/>
              <a:defRPr sz="3600" kern="1200">
                <a:solidFill>
                  <a:schemeClr val="tx1"/>
                </a:solidFill>
                <a:latin typeface="+mn-lt"/>
                <a:ea typeface="+mn-ea"/>
                <a:cs typeface="+mn-cs"/>
              </a:defRPr>
            </a:lvl2pPr>
            <a:lvl3pPr marL="1714500" indent="-342900" algn="l" defTabSz="1371600" rtl="0" eaLnBrk="1" latinLnBrk="0" hangingPunct="1">
              <a:lnSpc>
                <a:spcPct val="90000"/>
              </a:lnSpc>
              <a:spcBef>
                <a:spcPts val="750"/>
              </a:spcBef>
              <a:buFont typeface="Arial" panose="020B0704020202090204" pitchFamily="34" charset="0"/>
              <a:buChar char="•"/>
              <a:defRPr sz="3000" kern="1200">
                <a:solidFill>
                  <a:schemeClr val="tx1"/>
                </a:solidFill>
                <a:latin typeface="+mn-lt"/>
                <a:ea typeface="+mn-ea"/>
                <a:cs typeface="+mn-cs"/>
              </a:defRPr>
            </a:lvl3pPr>
            <a:lvl4pPr marL="24003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4pPr>
            <a:lvl5pPr marL="30861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5pPr>
            <a:lvl6pPr marL="37719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6pPr>
            <a:lvl7pPr marL="44577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7pPr>
            <a:lvl8pPr marL="51435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8pPr>
            <a:lvl9pPr marL="58293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9pPr>
          </a:lstStyle>
          <a:p>
            <a:pPr marL="0" indent="0" fontAlgn="auto">
              <a:lnSpc>
                <a:spcPct val="100000"/>
              </a:lnSpc>
              <a:spcAft>
                <a:spcPts val="0"/>
              </a:spcAft>
              <a:buFont typeface="Arial" panose="020B0704020202090204" pitchFamily="34" charset="0"/>
              <a:buNone/>
              <a:defRPr/>
            </a:pPr>
            <a:r>
              <a:rPr lang="en-US" sz="3200" dirty="0" smtClean="0">
                <a:solidFill>
                  <a:schemeClr val="tx1">
                    <a:lumMod val="65000"/>
                    <a:lumOff val="35000"/>
                  </a:schemeClr>
                </a:solidFill>
                <a:latin typeface="MAZIUS REVIEW 20.09" panose="00000500000000000000" pitchFamily="50" charset="0"/>
                <a:ea typeface="Vollkorn" panose="00000500000000000000" pitchFamily="2" charset="0"/>
                <a:cs typeface="Rubik" pitchFamily="2" charset="-79"/>
              </a:rPr>
              <a:t>OUR DESKTOP ACTIVITIES</a:t>
            </a:r>
            <a:endParaRPr lang="en-US" sz="3200" dirty="0">
              <a:solidFill>
                <a:schemeClr val="tx1">
                  <a:lumMod val="65000"/>
                  <a:lumOff val="35000"/>
                </a:schemeClr>
              </a:solidFill>
              <a:latin typeface="MAZIUS REVIEW 20.09" panose="00000500000000000000" pitchFamily="50" charset="0"/>
              <a:ea typeface="Vollkorn" panose="00000500000000000000" pitchFamily="2" charset="0"/>
              <a:cs typeface="Rubik" pitchFamily="2" charset="-79"/>
            </a:endParaRPr>
          </a:p>
        </p:txBody>
      </p:sp>
      <p:sp>
        <p:nvSpPr>
          <p:cNvPr id="64" name="Subtitle 2"/>
          <p:cNvSpPr txBox="1"/>
          <p:nvPr/>
        </p:nvSpPr>
        <p:spPr>
          <a:xfrm>
            <a:off x="6135688" y="4352925"/>
            <a:ext cx="4151312" cy="561975"/>
          </a:xfrm>
          <a:prstGeom prst="rect">
            <a:avLst/>
          </a:prstGeom>
        </p:spPr>
        <p:txBody>
          <a:bodyPr lIns="60960" tIns="30480" rIns="60960" bIns="30480"/>
          <a:lstStyle>
            <a:lvl1pPr marL="342900" indent="-342900" algn="l" defTabSz="1371600" rtl="0" eaLnBrk="1" latinLnBrk="0" hangingPunct="1">
              <a:lnSpc>
                <a:spcPct val="90000"/>
              </a:lnSpc>
              <a:spcBef>
                <a:spcPts val="1500"/>
              </a:spcBef>
              <a:buFont typeface="Arial" panose="020B0704020202090204" pitchFamily="34" charset="0"/>
              <a:buChar char="•"/>
              <a:defRPr sz="4200" kern="1200">
                <a:solidFill>
                  <a:schemeClr val="tx1"/>
                </a:solidFill>
                <a:latin typeface="+mn-lt"/>
                <a:ea typeface="+mn-ea"/>
                <a:cs typeface="+mn-cs"/>
              </a:defRPr>
            </a:lvl1pPr>
            <a:lvl2pPr marL="1028700" indent="-342900" algn="l" defTabSz="1371600" rtl="0" eaLnBrk="1" latinLnBrk="0" hangingPunct="1">
              <a:lnSpc>
                <a:spcPct val="90000"/>
              </a:lnSpc>
              <a:spcBef>
                <a:spcPts val="750"/>
              </a:spcBef>
              <a:buFont typeface="Arial" panose="020B0704020202090204" pitchFamily="34" charset="0"/>
              <a:buChar char="•"/>
              <a:defRPr sz="3600" kern="1200">
                <a:solidFill>
                  <a:schemeClr val="tx1"/>
                </a:solidFill>
                <a:latin typeface="+mn-lt"/>
                <a:ea typeface="+mn-ea"/>
                <a:cs typeface="+mn-cs"/>
              </a:defRPr>
            </a:lvl2pPr>
            <a:lvl3pPr marL="1714500" indent="-342900" algn="l" defTabSz="1371600" rtl="0" eaLnBrk="1" latinLnBrk="0" hangingPunct="1">
              <a:lnSpc>
                <a:spcPct val="90000"/>
              </a:lnSpc>
              <a:spcBef>
                <a:spcPts val="750"/>
              </a:spcBef>
              <a:buFont typeface="Arial" panose="020B0704020202090204" pitchFamily="34" charset="0"/>
              <a:buChar char="•"/>
              <a:defRPr sz="3000" kern="1200">
                <a:solidFill>
                  <a:schemeClr val="tx1"/>
                </a:solidFill>
                <a:latin typeface="+mn-lt"/>
                <a:ea typeface="+mn-ea"/>
                <a:cs typeface="+mn-cs"/>
              </a:defRPr>
            </a:lvl3pPr>
            <a:lvl4pPr marL="24003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4pPr>
            <a:lvl5pPr marL="30861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5pPr>
            <a:lvl6pPr marL="37719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6pPr>
            <a:lvl7pPr marL="44577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7pPr>
            <a:lvl8pPr marL="51435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8pPr>
            <a:lvl9pPr marL="58293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9pPr>
          </a:lstStyle>
          <a:p>
            <a:pPr marL="0" indent="0" algn="just" fontAlgn="auto">
              <a:lnSpc>
                <a:spcPct val="200000"/>
              </a:lnSpc>
              <a:spcAft>
                <a:spcPts val="0"/>
              </a:spcAft>
              <a:buFont typeface="Arial" panose="020B0704020202090204" pitchFamily="34" charset="0"/>
              <a:buNone/>
              <a:defRPr/>
            </a:pPr>
            <a:r>
              <a:rPr lang="en-US" sz="1000"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You have freedom here. The only guide is your heart. Trees grow in all kinds of ways. They're not all perfectly straight. </a:t>
            </a:r>
          </a:p>
        </p:txBody>
      </p:sp>
      <p:sp>
        <p:nvSpPr>
          <p:cNvPr id="65" name="Rectangle: Rounded Corners 64"/>
          <p:cNvSpPr/>
          <p:nvPr/>
        </p:nvSpPr>
        <p:spPr>
          <a:xfrm>
            <a:off x="6135688" y="5233988"/>
            <a:ext cx="2881312" cy="595312"/>
          </a:xfrm>
          <a:prstGeom prst="roundRect">
            <a:avLst>
              <a:gd name="adj" fmla="val 4452"/>
            </a:avLst>
          </a:prstGeom>
          <a:solidFill>
            <a:srgbClr val="DFD9CE"/>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sz="667"/>
          </a:p>
        </p:txBody>
      </p:sp>
      <p:sp>
        <p:nvSpPr>
          <p:cNvPr id="66" name="Title 1"/>
          <p:cNvSpPr txBox="1"/>
          <p:nvPr/>
        </p:nvSpPr>
        <p:spPr>
          <a:xfrm>
            <a:off x="6392863" y="5348288"/>
            <a:ext cx="1990725" cy="366712"/>
          </a:xfrm>
          <a:prstGeom prst="rect">
            <a:avLst/>
          </a:prstGeom>
        </p:spPr>
        <p:txBody>
          <a:bodyPr lIns="60960" tIns="30480" rIns="60960" bIns="30480" anchor="ctr"/>
          <a:lstStyle>
            <a:lvl1pPr algn="l" defTabSz="1371600" rtl="0" eaLnBrk="1" latinLnBrk="0" hangingPunct="1">
              <a:lnSpc>
                <a:spcPct val="90000"/>
              </a:lnSpc>
              <a:spcBef>
                <a:spcPct val="0"/>
              </a:spcBef>
              <a:buNone/>
              <a:defRPr sz="6600" kern="1200">
                <a:solidFill>
                  <a:schemeClr val="tx1"/>
                </a:solidFill>
                <a:latin typeface="+mj-lt"/>
                <a:ea typeface="+mj-ea"/>
                <a:cs typeface="+mj-cs"/>
              </a:defRPr>
            </a:lvl1pPr>
          </a:lstStyle>
          <a:p>
            <a:pPr fontAlgn="auto">
              <a:lnSpc>
                <a:spcPct val="100000"/>
              </a:lnSpc>
              <a:spcAft>
                <a:spcPts val="0"/>
              </a:spcAft>
              <a:defRPr/>
            </a:pPr>
            <a:r>
              <a:rPr lang="en-US" sz="1800" b="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Download Now</a:t>
            </a:r>
          </a:p>
        </p:txBody>
      </p:sp>
      <p:cxnSp>
        <p:nvCxnSpPr>
          <p:cNvPr id="67" name="Straight Arrow Connector 66"/>
          <p:cNvCxnSpPr/>
          <p:nvPr/>
        </p:nvCxnSpPr>
        <p:spPr>
          <a:xfrm>
            <a:off x="8551863" y="5559425"/>
            <a:ext cx="206375" cy="0"/>
          </a:xfrm>
          <a:prstGeom prst="straightConnector1">
            <a:avLst/>
          </a:prstGeom>
          <a:ln w="38100">
            <a:solidFill>
              <a:schemeClr val="tx1">
                <a:lumMod val="75000"/>
                <a:lumOff val="2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1" name="Rectangle 10"/>
          <p:cNvSpPr/>
          <p:nvPr/>
        </p:nvSpPr>
        <p:spPr>
          <a:xfrm>
            <a:off x="6096000" y="6308725"/>
            <a:ext cx="6096000" cy="549275"/>
          </a:xfrm>
          <a:prstGeom prst="rect">
            <a:avLst/>
          </a:prstGeom>
          <a:solidFill>
            <a:srgbClr val="DFD9CE"/>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60427" name="Picture Placeholder 1"/>
          <p:cNvSpPr>
            <a:spLocks noGrp="1" noTextEdit="1"/>
          </p:cNvSpPr>
          <p:nvPr>
            <p:ph type="pic" sz="quarter" idx="31"/>
          </p:nvPr>
        </p:nvSpPr>
        <p:spPr>
          <a:xfrm>
            <a:off x="-1417638" y="1550988"/>
            <a:ext cx="6559551" cy="3722687"/>
          </a:xfrm>
        </p:spPr>
      </p:sp>
      <p:sp>
        <p:nvSpPr>
          <p:cNvPr id="60428" name="Picture Placeholder 2"/>
          <p:cNvSpPr>
            <a:spLocks noGrp="1" noTextEdit="1"/>
          </p:cNvSpPr>
          <p:nvPr>
            <p:ph type="pic" sz="quarter" idx="33"/>
          </p:nvPr>
        </p:nvSpPr>
        <p:spPr>
          <a:xfrm>
            <a:off x="8851900" y="1263650"/>
            <a:ext cx="2835275" cy="2146300"/>
          </a:xfrm>
        </p:spPr>
      </p:sp>
      <p:sp>
        <p:nvSpPr>
          <p:cNvPr id="60429" name="Picture Placeholder 3"/>
          <p:cNvSpPr>
            <a:spLocks noGrp="1" noTextEdit="1"/>
          </p:cNvSpPr>
          <p:nvPr>
            <p:ph type="pic" sz="quarter" idx="32"/>
          </p:nvPr>
        </p:nvSpPr>
        <p:spPr>
          <a:xfrm>
            <a:off x="5751513" y="1263650"/>
            <a:ext cx="2835275" cy="2146300"/>
          </a:xfrm>
        </p:spPr>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solidFill>
          <a:srgbClr val="DFD9CE"/>
        </a:solidFill>
        <a:effectLst/>
      </p:bgPr>
    </p:bg>
    <p:spTree>
      <p:nvGrpSpPr>
        <p:cNvPr id="1" name=""/>
        <p:cNvGrpSpPr/>
        <p:nvPr/>
      </p:nvGrpSpPr>
      <p:grpSpPr>
        <a:xfrm>
          <a:off x="0" y="0"/>
          <a:ext cx="0" cy="0"/>
          <a:chOff x="0" y="0"/>
          <a:chExt cx="0" cy="0"/>
        </a:xfrm>
      </p:grpSpPr>
      <p:sp>
        <p:nvSpPr>
          <p:cNvPr id="16" name="Oval 15"/>
          <p:cNvSpPr/>
          <p:nvPr/>
        </p:nvSpPr>
        <p:spPr>
          <a:xfrm rot="20463869">
            <a:off x="3978275" y="2727325"/>
            <a:ext cx="4260850" cy="1217613"/>
          </a:xfrm>
          <a:prstGeom prst="ellipse">
            <a:avLst/>
          </a:prstGeom>
          <a:no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TextBox 1"/>
          <p:cNvSpPr txBox="1"/>
          <p:nvPr/>
        </p:nvSpPr>
        <p:spPr>
          <a:xfrm>
            <a:off x="2998788" y="2651125"/>
            <a:ext cx="6219825" cy="1568450"/>
          </a:xfrm>
          <a:prstGeom prst="rect">
            <a:avLst/>
          </a:prstGeom>
          <a:noFill/>
          <a:effectLst/>
        </p:spPr>
        <p:txBody>
          <a:bodyPr>
            <a:spAutoFit/>
          </a:bodyPr>
          <a:lstStyle/>
          <a:p>
            <a:pPr algn="ctr" eaLnBrk="1" fontAlgn="auto" hangingPunct="1">
              <a:spcBef>
                <a:spcPts val="0"/>
              </a:spcBef>
              <a:spcAft>
                <a:spcPts val="0"/>
              </a:spcAft>
              <a:defRPr/>
            </a:pPr>
            <a:r>
              <a:rPr lang="en-US" sz="9600" spc="-300" dirty="0">
                <a:solidFill>
                  <a:schemeClr val="tx1">
                    <a:lumMod val="75000"/>
                    <a:lumOff val="25000"/>
                  </a:schemeClr>
                </a:solidFill>
                <a:latin typeface="MAZIUS REVIEW 20.09" panose="00000500000000000000" pitchFamily="50" charset="0"/>
                <a:ea typeface="Vollkorn" panose="00000500000000000000" pitchFamily="2" charset="0"/>
                <a:cs typeface="Times New Roman" panose="02020603050405020304" pitchFamily="18" charset="0"/>
              </a:rPr>
              <a:t>THANKS</a:t>
            </a:r>
            <a:endParaRPr lang="id-ID" sz="9600" spc="-300" dirty="0">
              <a:solidFill>
                <a:schemeClr val="tx1">
                  <a:lumMod val="75000"/>
                  <a:lumOff val="25000"/>
                </a:schemeClr>
              </a:solidFill>
              <a:latin typeface="MAZIUS REVIEW 20.09" panose="00000500000000000000" pitchFamily="50" charset="0"/>
              <a:ea typeface="Vollkorn" panose="00000500000000000000" pitchFamily="2" charset="0"/>
              <a:cs typeface="Times New Roman" panose="02020603050405020304" pitchFamily="18" charset="0"/>
            </a:endParaRPr>
          </a:p>
        </p:txBody>
      </p:sp>
      <p:grpSp>
        <p:nvGrpSpPr>
          <p:cNvPr id="67588" name="Group 2"/>
          <p:cNvGrpSpPr>
            <a:grpSpLocks/>
          </p:cNvGrpSpPr>
          <p:nvPr/>
        </p:nvGrpSpPr>
        <p:grpSpPr bwMode="auto">
          <a:xfrm>
            <a:off x="247650" y="200025"/>
            <a:ext cx="4445000" cy="295275"/>
            <a:chOff x="190500" y="110347"/>
            <a:chExt cx="4444996" cy="296053"/>
          </a:xfrm>
        </p:grpSpPr>
        <p:sp>
          <p:nvSpPr>
            <p:cNvPr id="4" name="Text Placeholder 6">
              <a:extLst>
                <a:ext uri="{FF2B5EF4-FFF2-40B4-BE49-F238E27FC236}"/>
              </a:extLst>
            </p:cNvPr>
            <p:cNvSpPr txBox="1">
              <a:spLocks/>
            </p:cNvSpPr>
            <p:nvPr/>
          </p:nvSpPr>
          <p:spPr>
            <a:xfrm>
              <a:off x="1638299"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PRESENTATION DESIGN</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extLst>
            </p:cNvPr>
            <p:cNvSpPr txBox="1">
              <a:spLocks/>
            </p:cNvSpPr>
            <p:nvPr/>
          </p:nvSpPr>
          <p:spPr>
            <a:xfrm>
              <a:off x="190500" y="110347"/>
              <a:ext cx="11937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FASHION TEMPLATE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extLst>
            </p:cNvPr>
            <p:cNvSpPr txBox="1">
              <a:spLocks/>
            </p:cNvSpPr>
            <p:nvPr/>
          </p:nvSpPr>
          <p:spPr>
            <a:xfrm>
              <a:off x="3263897" y="110347"/>
              <a:ext cx="1371599" cy="296053"/>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LAYOUT CREATIVE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67589" name="Group 6"/>
          <p:cNvGrpSpPr>
            <a:grpSpLocks/>
          </p:cNvGrpSpPr>
          <p:nvPr/>
        </p:nvGrpSpPr>
        <p:grpSpPr bwMode="auto">
          <a:xfrm rot="-5400000">
            <a:off x="10750551" y="5207000"/>
            <a:ext cx="2305050" cy="352425"/>
            <a:chOff x="7835900" y="5019646"/>
            <a:chExt cx="2305050" cy="352454"/>
          </a:xfrm>
        </p:grpSpPr>
        <p:sp>
          <p:nvSpPr>
            <p:cNvPr id="8" name="Text Placeholder 6">
              <a:extLst>
                <a:ext uri="{FF2B5EF4-FFF2-40B4-BE49-F238E27FC236}"/>
              </a:extLst>
            </p:cNvPr>
            <p:cNvSpPr txBox="1">
              <a:spLocks/>
            </p:cNvSpPr>
            <p:nvPr/>
          </p:nvSpPr>
          <p:spPr>
            <a:xfrm>
              <a:off x="9004300" y="5019646"/>
              <a:ext cx="113665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NUMBER</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9" name="Text Placeholder 6">
              <a:extLst>
                <a:ext uri="{FF2B5EF4-FFF2-40B4-BE49-F238E27FC236}"/>
              </a:extLst>
            </p:cNvPr>
            <p:cNvSpPr txBox="1">
              <a:spLocks/>
            </p:cNvSpPr>
            <p:nvPr/>
          </p:nvSpPr>
          <p:spPr>
            <a:xfrm>
              <a:off x="7835900" y="5019646"/>
              <a:ext cx="406400" cy="352454"/>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5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35</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cxnSp>
          <p:nvCxnSpPr>
            <p:cNvPr id="10" name="Straight Connector 9"/>
            <p:cNvCxnSpPr/>
            <p:nvPr/>
          </p:nvCxnSpPr>
          <p:spPr>
            <a:xfrm flipV="1">
              <a:off x="8166100" y="5168883"/>
              <a:ext cx="812800" cy="1587"/>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grpSp>
      <p:grpSp>
        <p:nvGrpSpPr>
          <p:cNvPr id="67590" name="Group 10"/>
          <p:cNvGrpSpPr>
            <a:grpSpLocks/>
          </p:cNvGrpSpPr>
          <p:nvPr/>
        </p:nvGrpSpPr>
        <p:grpSpPr bwMode="auto">
          <a:xfrm>
            <a:off x="247650" y="5930900"/>
            <a:ext cx="1727200" cy="661988"/>
            <a:chOff x="247655" y="5930152"/>
            <a:chExt cx="1727198" cy="662419"/>
          </a:xfrm>
        </p:grpSpPr>
        <p:sp>
          <p:nvSpPr>
            <p:cNvPr id="12" name="Shape 4690"/>
            <p:cNvSpPr/>
            <p:nvPr/>
          </p:nvSpPr>
          <p:spPr>
            <a:xfrm>
              <a:off x="247655" y="6230385"/>
              <a:ext cx="304800" cy="304998"/>
            </a:xfrm>
            <a:custGeom>
              <a:avLst/>
              <a:gdLst/>
              <a:ahLst/>
              <a:cxnLst/>
              <a:rect l="0" t="0" r="0" b="0"/>
              <a:pathLst>
                <a:path w="120000" h="120000" extrusionOk="0">
                  <a:moveTo>
                    <a:pt x="61324" y="0"/>
                  </a:moveTo>
                  <a:lnTo>
                    <a:pt x="61324" y="0"/>
                  </a:lnTo>
                  <a:cubicBezTo>
                    <a:pt x="28012" y="0"/>
                    <a:pt x="0" y="27823"/>
                    <a:pt x="0" y="61324"/>
                  </a:cubicBezTo>
                  <a:cubicBezTo>
                    <a:pt x="0" y="91987"/>
                    <a:pt x="28012" y="119810"/>
                    <a:pt x="61324" y="119810"/>
                  </a:cubicBezTo>
                  <a:cubicBezTo>
                    <a:pt x="91987" y="119810"/>
                    <a:pt x="119810" y="91987"/>
                    <a:pt x="119810" y="61324"/>
                  </a:cubicBezTo>
                  <a:cubicBezTo>
                    <a:pt x="119810" y="27823"/>
                    <a:pt x="91987" y="0"/>
                    <a:pt x="61324" y="0"/>
                  </a:cubicBezTo>
                  <a:close/>
                  <a:moveTo>
                    <a:pt x="103154" y="30662"/>
                  </a:moveTo>
                  <a:lnTo>
                    <a:pt x="103154" y="30662"/>
                  </a:lnTo>
                  <a:cubicBezTo>
                    <a:pt x="108643" y="38990"/>
                    <a:pt x="111482" y="47507"/>
                    <a:pt x="111482" y="55646"/>
                  </a:cubicBezTo>
                  <a:cubicBezTo>
                    <a:pt x="83659" y="55646"/>
                    <a:pt x="83659" y="55646"/>
                    <a:pt x="83659" y="55646"/>
                  </a:cubicBezTo>
                  <a:cubicBezTo>
                    <a:pt x="83659" y="50157"/>
                    <a:pt x="80820" y="41829"/>
                    <a:pt x="80820" y="36340"/>
                  </a:cubicBezTo>
                  <a:cubicBezTo>
                    <a:pt x="89148" y="36340"/>
                    <a:pt x="97665" y="33501"/>
                    <a:pt x="103154" y="30662"/>
                  </a:cubicBezTo>
                  <a:close/>
                  <a:moveTo>
                    <a:pt x="97665" y="25173"/>
                  </a:moveTo>
                  <a:lnTo>
                    <a:pt x="97665" y="25173"/>
                  </a:lnTo>
                  <a:cubicBezTo>
                    <a:pt x="91987" y="27823"/>
                    <a:pt x="86498" y="27823"/>
                    <a:pt x="77981" y="27823"/>
                  </a:cubicBezTo>
                  <a:cubicBezTo>
                    <a:pt x="77981" y="22334"/>
                    <a:pt x="75331" y="16845"/>
                    <a:pt x="72492" y="11167"/>
                  </a:cubicBezTo>
                  <a:cubicBezTo>
                    <a:pt x="83659" y="11167"/>
                    <a:pt x="91987" y="16845"/>
                    <a:pt x="97665" y="25173"/>
                  </a:cubicBezTo>
                  <a:close/>
                  <a:moveTo>
                    <a:pt x="44668" y="55646"/>
                  </a:moveTo>
                  <a:lnTo>
                    <a:pt x="44668" y="55646"/>
                  </a:lnTo>
                  <a:cubicBezTo>
                    <a:pt x="44668" y="50157"/>
                    <a:pt x="47507" y="44668"/>
                    <a:pt x="47507" y="36340"/>
                  </a:cubicBezTo>
                  <a:cubicBezTo>
                    <a:pt x="52996" y="38990"/>
                    <a:pt x="55835" y="38990"/>
                    <a:pt x="61324" y="38990"/>
                  </a:cubicBezTo>
                  <a:cubicBezTo>
                    <a:pt x="64164" y="38990"/>
                    <a:pt x="69842" y="38990"/>
                    <a:pt x="72492" y="36340"/>
                  </a:cubicBezTo>
                  <a:cubicBezTo>
                    <a:pt x="75331" y="44668"/>
                    <a:pt x="75331" y="50157"/>
                    <a:pt x="75331" y="55646"/>
                  </a:cubicBezTo>
                  <a:lnTo>
                    <a:pt x="44668" y="55646"/>
                  </a:lnTo>
                  <a:close/>
                  <a:moveTo>
                    <a:pt x="75331" y="64164"/>
                  </a:moveTo>
                  <a:lnTo>
                    <a:pt x="75331" y="64164"/>
                  </a:lnTo>
                  <a:cubicBezTo>
                    <a:pt x="75331" y="69652"/>
                    <a:pt x="75331" y="77981"/>
                    <a:pt x="72492" y="83659"/>
                  </a:cubicBezTo>
                  <a:cubicBezTo>
                    <a:pt x="69842" y="83659"/>
                    <a:pt x="64164" y="83659"/>
                    <a:pt x="61324" y="83659"/>
                  </a:cubicBezTo>
                  <a:cubicBezTo>
                    <a:pt x="55835" y="83659"/>
                    <a:pt x="52996" y="83659"/>
                    <a:pt x="47507" y="83659"/>
                  </a:cubicBezTo>
                  <a:cubicBezTo>
                    <a:pt x="47507" y="77981"/>
                    <a:pt x="44668" y="69652"/>
                    <a:pt x="44668" y="64164"/>
                  </a:cubicBezTo>
                  <a:lnTo>
                    <a:pt x="75331" y="64164"/>
                  </a:lnTo>
                  <a:close/>
                  <a:moveTo>
                    <a:pt x="55835" y="8328"/>
                  </a:moveTo>
                  <a:lnTo>
                    <a:pt x="55835" y="8328"/>
                  </a:lnTo>
                  <a:cubicBezTo>
                    <a:pt x="58675" y="8328"/>
                    <a:pt x="58675" y="8328"/>
                    <a:pt x="61324" y="8328"/>
                  </a:cubicBezTo>
                  <a:lnTo>
                    <a:pt x="64164" y="8328"/>
                  </a:lnTo>
                  <a:cubicBezTo>
                    <a:pt x="67003" y="14006"/>
                    <a:pt x="69842" y="22334"/>
                    <a:pt x="72492" y="30662"/>
                  </a:cubicBezTo>
                  <a:cubicBezTo>
                    <a:pt x="67003" y="30662"/>
                    <a:pt x="64164" y="30662"/>
                    <a:pt x="61324" y="30662"/>
                  </a:cubicBezTo>
                  <a:cubicBezTo>
                    <a:pt x="55835" y="30662"/>
                    <a:pt x="52996" y="30662"/>
                    <a:pt x="50157" y="30662"/>
                  </a:cubicBezTo>
                  <a:cubicBezTo>
                    <a:pt x="50157" y="22334"/>
                    <a:pt x="52996" y="14006"/>
                    <a:pt x="55835" y="8328"/>
                  </a:cubicBezTo>
                  <a:close/>
                  <a:moveTo>
                    <a:pt x="47507" y="11167"/>
                  </a:moveTo>
                  <a:lnTo>
                    <a:pt x="47507" y="11167"/>
                  </a:lnTo>
                  <a:cubicBezTo>
                    <a:pt x="44668" y="16845"/>
                    <a:pt x="41829" y="22334"/>
                    <a:pt x="41829" y="27823"/>
                  </a:cubicBezTo>
                  <a:cubicBezTo>
                    <a:pt x="36340" y="27823"/>
                    <a:pt x="28012" y="27823"/>
                    <a:pt x="22334" y="25173"/>
                  </a:cubicBezTo>
                  <a:cubicBezTo>
                    <a:pt x="28012" y="16845"/>
                    <a:pt x="39179" y="11167"/>
                    <a:pt x="47507" y="11167"/>
                  </a:cubicBezTo>
                  <a:close/>
                  <a:moveTo>
                    <a:pt x="16845" y="30662"/>
                  </a:moveTo>
                  <a:lnTo>
                    <a:pt x="16845" y="30662"/>
                  </a:lnTo>
                  <a:cubicBezTo>
                    <a:pt x="25173" y="33501"/>
                    <a:pt x="33501" y="36340"/>
                    <a:pt x="39179" y="36340"/>
                  </a:cubicBezTo>
                  <a:cubicBezTo>
                    <a:pt x="39179" y="41829"/>
                    <a:pt x="39179" y="50157"/>
                    <a:pt x="39179" y="55646"/>
                  </a:cubicBezTo>
                  <a:cubicBezTo>
                    <a:pt x="8328" y="55646"/>
                    <a:pt x="8328" y="55646"/>
                    <a:pt x="8328" y="55646"/>
                  </a:cubicBezTo>
                  <a:cubicBezTo>
                    <a:pt x="8328" y="47507"/>
                    <a:pt x="11167" y="38990"/>
                    <a:pt x="16845" y="30662"/>
                  </a:cubicBezTo>
                  <a:close/>
                  <a:moveTo>
                    <a:pt x="16845" y="89148"/>
                  </a:moveTo>
                  <a:lnTo>
                    <a:pt x="16845" y="89148"/>
                  </a:lnTo>
                  <a:cubicBezTo>
                    <a:pt x="11167" y="80820"/>
                    <a:pt x="8328" y="72492"/>
                    <a:pt x="8328" y="64164"/>
                  </a:cubicBezTo>
                  <a:cubicBezTo>
                    <a:pt x="39179" y="64164"/>
                    <a:pt x="39179" y="64164"/>
                    <a:pt x="39179" y="64164"/>
                  </a:cubicBezTo>
                  <a:cubicBezTo>
                    <a:pt x="39179" y="69652"/>
                    <a:pt x="39179" y="77981"/>
                    <a:pt x="39179" y="83659"/>
                  </a:cubicBezTo>
                  <a:cubicBezTo>
                    <a:pt x="33501" y="86498"/>
                    <a:pt x="25173" y="86498"/>
                    <a:pt x="16845" y="89148"/>
                  </a:cubicBezTo>
                  <a:close/>
                  <a:moveTo>
                    <a:pt x="22334" y="94826"/>
                  </a:moveTo>
                  <a:lnTo>
                    <a:pt x="22334" y="94826"/>
                  </a:lnTo>
                  <a:cubicBezTo>
                    <a:pt x="28012" y="94826"/>
                    <a:pt x="36340" y="91987"/>
                    <a:pt x="41829" y="91987"/>
                  </a:cubicBezTo>
                  <a:cubicBezTo>
                    <a:pt x="41829" y="97476"/>
                    <a:pt x="44668" y="105993"/>
                    <a:pt x="47507" y="111482"/>
                  </a:cubicBezTo>
                  <a:cubicBezTo>
                    <a:pt x="39179" y="108643"/>
                    <a:pt x="28012" y="103154"/>
                    <a:pt x="22334" y="94826"/>
                  </a:cubicBezTo>
                  <a:close/>
                  <a:moveTo>
                    <a:pt x="64164" y="111482"/>
                  </a:moveTo>
                  <a:lnTo>
                    <a:pt x="64164" y="111482"/>
                  </a:lnTo>
                  <a:lnTo>
                    <a:pt x="61324" y="111482"/>
                  </a:lnTo>
                  <a:cubicBezTo>
                    <a:pt x="58675" y="111482"/>
                    <a:pt x="58675" y="111482"/>
                    <a:pt x="55835" y="111482"/>
                  </a:cubicBezTo>
                  <a:cubicBezTo>
                    <a:pt x="52996" y="105993"/>
                    <a:pt x="50157" y="97476"/>
                    <a:pt x="50157" y="89148"/>
                  </a:cubicBezTo>
                  <a:cubicBezTo>
                    <a:pt x="52996" y="89148"/>
                    <a:pt x="55835" y="89148"/>
                    <a:pt x="61324" y="89148"/>
                  </a:cubicBezTo>
                  <a:cubicBezTo>
                    <a:pt x="64164" y="89148"/>
                    <a:pt x="67003" y="89148"/>
                    <a:pt x="72492" y="89148"/>
                  </a:cubicBezTo>
                  <a:cubicBezTo>
                    <a:pt x="69842" y="97476"/>
                    <a:pt x="67003" y="105993"/>
                    <a:pt x="64164" y="111482"/>
                  </a:cubicBezTo>
                  <a:close/>
                  <a:moveTo>
                    <a:pt x="72492" y="111482"/>
                  </a:moveTo>
                  <a:lnTo>
                    <a:pt x="72492" y="111482"/>
                  </a:lnTo>
                  <a:cubicBezTo>
                    <a:pt x="75331" y="105993"/>
                    <a:pt x="77981" y="97476"/>
                    <a:pt x="77981" y="91987"/>
                  </a:cubicBezTo>
                  <a:cubicBezTo>
                    <a:pt x="86498" y="91987"/>
                    <a:pt x="91987" y="94826"/>
                    <a:pt x="97665" y="94826"/>
                  </a:cubicBezTo>
                  <a:cubicBezTo>
                    <a:pt x="91987" y="103154"/>
                    <a:pt x="83659" y="108643"/>
                    <a:pt x="72492" y="111482"/>
                  </a:cubicBezTo>
                  <a:close/>
                  <a:moveTo>
                    <a:pt x="103154" y="89148"/>
                  </a:moveTo>
                  <a:lnTo>
                    <a:pt x="103154" y="89148"/>
                  </a:lnTo>
                  <a:cubicBezTo>
                    <a:pt x="97665" y="86498"/>
                    <a:pt x="89148" y="86498"/>
                    <a:pt x="80820" y="83659"/>
                  </a:cubicBezTo>
                  <a:cubicBezTo>
                    <a:pt x="80820" y="77981"/>
                    <a:pt x="83659" y="69652"/>
                    <a:pt x="83659" y="64164"/>
                  </a:cubicBezTo>
                  <a:cubicBezTo>
                    <a:pt x="111482" y="64164"/>
                    <a:pt x="111482" y="64164"/>
                    <a:pt x="111482" y="64164"/>
                  </a:cubicBezTo>
                  <a:cubicBezTo>
                    <a:pt x="111482" y="72492"/>
                    <a:pt x="108643" y="80820"/>
                    <a:pt x="103154" y="89148"/>
                  </a:cubicBezTo>
                  <a:close/>
                </a:path>
              </a:pathLst>
            </a:custGeom>
            <a:solidFill>
              <a:schemeClr val="tx1">
                <a:lumMod val="75000"/>
                <a:lumOff val="25000"/>
              </a:schemeClr>
            </a:solidFill>
            <a:ln>
              <a:noFill/>
            </a:ln>
          </p:spPr>
          <p:txBody>
            <a:bodyPr lIns="45713" tIns="22850" rIns="45713" bIns="22850" anchor="ctr"/>
            <a:lstStyle/>
            <a:p>
              <a:pPr eaLnBrk="1" fontAlgn="auto" hangingPunct="1">
                <a:spcBef>
                  <a:spcPts val="0"/>
                </a:spcBef>
                <a:spcAft>
                  <a:spcPts val="0"/>
                </a:spcAft>
                <a:defRPr/>
              </a:pPr>
              <a:endParaRPr>
                <a:solidFill>
                  <a:schemeClr val="dk1"/>
                </a:solidFill>
                <a:latin typeface="Roboto"/>
                <a:ea typeface="Roboto"/>
                <a:cs typeface="Roboto"/>
                <a:sym typeface="Roboto"/>
              </a:endParaRPr>
            </a:p>
          </p:txBody>
        </p:sp>
        <p:sp>
          <p:nvSpPr>
            <p:cNvPr id="13" name="Text Placeholder 6">
              <a:extLst>
                <a:ext uri="{FF2B5EF4-FFF2-40B4-BE49-F238E27FC236}"/>
              </a:extLst>
            </p:cNvPr>
            <p:cNvSpPr txBox="1">
              <a:spLocks/>
            </p:cNvSpPr>
            <p:nvPr/>
          </p:nvSpPr>
          <p:spPr>
            <a:xfrm>
              <a:off x="603255" y="6297104"/>
              <a:ext cx="1371598"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WWW.MASOKA97.COM</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4" name="Text Placeholder 6">
              <a:extLst>
                <a:ext uri="{FF2B5EF4-FFF2-40B4-BE49-F238E27FC236}"/>
              </a:extLst>
            </p:cNvPr>
            <p:cNvSpPr txBox="1">
              <a:spLocks/>
            </p:cNvSpPr>
            <p:nvPr/>
          </p:nvSpPr>
          <p:spPr>
            <a:xfrm>
              <a:off x="603255" y="5930152"/>
              <a:ext cx="825499" cy="29546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PAGE 04-35</a:t>
              </a:r>
            </a:p>
            <a:p>
              <a:pPr marL="0" indent="0" fontAlgn="auto">
                <a:lnSpc>
                  <a:spcPct val="100000"/>
                </a:lnSpc>
                <a:spcBef>
                  <a:spcPts val="0"/>
                </a:spcBef>
                <a:spcAft>
                  <a:spcPts val="0"/>
                </a:spcAft>
                <a:buFont typeface="Arial" panose="020B0604020202020204" pitchFamily="34" charset="0"/>
                <a:buNone/>
                <a:defRPr sz="3200"/>
              </a:pPr>
              <a:r>
                <a:rPr lang="en-US" sz="800" dirty="0" smtClean="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TOTAL SLIDE</a:t>
              </a:r>
              <a:endParaRPr lang="en-US" sz="8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sp>
        <p:nvSpPr>
          <p:cNvPr id="67591" name="Text Placeholder 6"/>
          <p:cNvSpPr txBox="1">
            <a:spLocks/>
          </p:cNvSpPr>
          <p:nvPr/>
        </p:nvSpPr>
        <p:spPr bwMode="auto">
          <a:xfrm>
            <a:off x="10574338" y="495300"/>
            <a:ext cx="1377950" cy="3286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800">
                <a:solidFill>
                  <a:schemeClr val="tx1"/>
                </a:solidFill>
                <a:latin typeface="Calibri" pitchFamily="34" charset="0"/>
              </a:defRPr>
            </a:lvl1pPr>
            <a:lvl2pPr>
              <a:defRPr sz="2400">
                <a:solidFill>
                  <a:schemeClr val="tx1"/>
                </a:solidFill>
                <a:latin typeface="Calibri" pitchFamily="34" charset="0"/>
              </a:defRPr>
            </a:lvl2pPr>
            <a:lvl3pPr>
              <a:defRPr sz="2000">
                <a:solidFill>
                  <a:schemeClr val="tx1"/>
                </a:solidFill>
                <a:latin typeface="Calibri" pitchFamily="34" charset="0"/>
              </a:defRPr>
            </a:lvl3pPr>
            <a:lvl4pPr>
              <a:defRPr>
                <a:solidFill>
                  <a:schemeClr val="tx1"/>
                </a:solidFill>
                <a:latin typeface="Calibri" pitchFamily="34" charset="0"/>
              </a:defRPr>
            </a:lvl4pPr>
            <a:lvl5pPr>
              <a:defRPr>
                <a:solidFill>
                  <a:schemeClr val="tx1"/>
                </a:solidFill>
                <a:latin typeface="Calibri" pitchFamily="34" charset="0"/>
              </a:defRPr>
            </a:lvl5pPr>
            <a:lvl6pPr fontAlgn="base">
              <a:spcAft>
                <a:spcPct val="0"/>
              </a:spcAft>
              <a:buFont typeface="Arial" charset="0"/>
              <a:defRPr>
                <a:solidFill>
                  <a:schemeClr val="tx1"/>
                </a:solidFill>
                <a:latin typeface="Calibri" pitchFamily="34" charset="0"/>
              </a:defRPr>
            </a:lvl6pPr>
            <a:lvl7pPr fontAlgn="base">
              <a:spcAft>
                <a:spcPct val="0"/>
              </a:spcAft>
              <a:buFont typeface="Arial" charset="0"/>
              <a:defRPr>
                <a:solidFill>
                  <a:schemeClr val="tx1"/>
                </a:solidFill>
                <a:latin typeface="Calibri" pitchFamily="34" charset="0"/>
              </a:defRPr>
            </a:lvl7pPr>
            <a:lvl8pPr fontAlgn="base">
              <a:spcAft>
                <a:spcPct val="0"/>
              </a:spcAft>
              <a:buFont typeface="Arial" charset="0"/>
              <a:defRPr>
                <a:solidFill>
                  <a:schemeClr val="tx1"/>
                </a:solidFill>
                <a:latin typeface="Calibri" pitchFamily="34" charset="0"/>
              </a:defRPr>
            </a:lvl8pPr>
            <a:lvl9pPr fontAlgn="base">
              <a:spcAft>
                <a:spcPct val="0"/>
              </a:spcAft>
              <a:buFont typeface="Arial" charset="0"/>
              <a:defRPr>
                <a:solidFill>
                  <a:schemeClr val="tx1"/>
                </a:solidFill>
                <a:latin typeface="Calibri" pitchFamily="34" charset="0"/>
              </a:defRPr>
            </a:lvl9pPr>
          </a:lstStyle>
          <a:p>
            <a:pPr algn="r" eaLnBrk="1" hangingPunct="1">
              <a:buFont typeface="Arial" charset="0"/>
              <a:buNone/>
            </a:pPr>
            <a:r>
              <a:rPr lang="en-US" sz="800">
                <a:solidFill>
                  <a:srgbClr val="38312B"/>
                </a:solidFill>
                <a:latin typeface="Open Sans" pitchFamily="34" charset="0"/>
                <a:cs typeface="Open Sans" pitchFamily="34" charset="0"/>
              </a:rPr>
              <a:t>LOREM IPSUM DOLOR SIT AMET CONSECTUR</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solidFill>
          <a:srgbClr val="FEF8F0"/>
        </a:solidFill>
        <a:effectLst/>
      </p:bgPr>
    </p:bg>
    <p:spTree>
      <p:nvGrpSpPr>
        <p:cNvPr id="1" name=""/>
        <p:cNvGrpSpPr/>
        <p:nvPr/>
      </p:nvGrpSpPr>
      <p:grpSpPr>
        <a:xfrm>
          <a:off x="0" y="0"/>
          <a:ext cx="0" cy="0"/>
          <a:chOff x="0" y="0"/>
          <a:chExt cx="0" cy="0"/>
        </a:xfrm>
      </p:grpSpPr>
      <p:sp>
        <p:nvSpPr>
          <p:cNvPr id="68610" name="Shape 4584"/>
          <p:cNvSpPr>
            <a:spLocks/>
          </p:cNvSpPr>
          <p:nvPr/>
        </p:nvSpPr>
        <p:spPr bwMode="auto">
          <a:xfrm>
            <a:off x="10417175" y="5600700"/>
            <a:ext cx="228600" cy="127000"/>
          </a:xfrm>
          <a:custGeom>
            <a:avLst/>
            <a:gdLst>
              <a:gd name="T0" fmla="*/ 119745 w 120000"/>
              <a:gd name="T1" fmla="*/ 106015 h 120000"/>
              <a:gd name="T2" fmla="*/ 119745 w 120000"/>
              <a:gd name="T3" fmla="*/ 106015 h 120000"/>
              <a:gd name="T4" fmla="*/ 63813 w 120000"/>
              <a:gd name="T5" fmla="*/ 0 h 120000"/>
              <a:gd name="T6" fmla="*/ 60000 w 120000"/>
              <a:gd name="T7" fmla="*/ 0 h 120000"/>
              <a:gd name="T8" fmla="*/ 56186 w 120000"/>
              <a:gd name="T9" fmla="*/ 0 h 120000"/>
              <a:gd name="T10" fmla="*/ 3813 w 120000"/>
              <a:gd name="T11" fmla="*/ 106015 h 120000"/>
              <a:gd name="T12" fmla="*/ 3813 w 120000"/>
              <a:gd name="T13" fmla="*/ 119548 h 120000"/>
              <a:gd name="T14" fmla="*/ 11186 w 120000"/>
              <a:gd name="T15" fmla="*/ 119548 h 120000"/>
              <a:gd name="T16" fmla="*/ 60000 w 120000"/>
              <a:gd name="T17" fmla="*/ 19849 h 120000"/>
              <a:gd name="T18" fmla="*/ 112372 w 120000"/>
              <a:gd name="T19" fmla="*/ 119548 h 120000"/>
              <a:gd name="T20" fmla="*/ 119745 w 120000"/>
              <a:gd name="T21" fmla="*/ 119548 h 120000"/>
              <a:gd name="T22" fmla="*/ 119745 w 120000"/>
              <a:gd name="T23" fmla="*/ 106015 h 120000"/>
              <a:gd name="T24" fmla="*/ 0 w 120000"/>
              <a:gd name="T25" fmla="*/ 0 h 120000"/>
              <a:gd name="T26" fmla="*/ 120000 w 120000"/>
              <a:gd name="T2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T24" t="T25" r="T26" b="T27"/>
            <a:pathLst>
              <a:path w="120000" h="120000" extrusionOk="0">
                <a:moveTo>
                  <a:pt x="119745" y="106015"/>
                </a:moveTo>
                <a:lnTo>
                  <a:pt x="119745" y="106015"/>
                </a:lnTo>
                <a:cubicBezTo>
                  <a:pt x="63813" y="0"/>
                  <a:pt x="63813" y="0"/>
                  <a:pt x="63813" y="0"/>
                </a:cubicBezTo>
                <a:cubicBezTo>
                  <a:pt x="63813" y="0"/>
                  <a:pt x="63813" y="0"/>
                  <a:pt x="60000" y="0"/>
                </a:cubicBezTo>
                <a:cubicBezTo>
                  <a:pt x="60000" y="0"/>
                  <a:pt x="60000" y="0"/>
                  <a:pt x="56186" y="0"/>
                </a:cubicBezTo>
                <a:cubicBezTo>
                  <a:pt x="3813" y="106015"/>
                  <a:pt x="3813" y="106015"/>
                  <a:pt x="3813" y="106015"/>
                </a:cubicBezTo>
                <a:cubicBezTo>
                  <a:pt x="0" y="112781"/>
                  <a:pt x="0" y="112781"/>
                  <a:pt x="3813" y="119548"/>
                </a:cubicBezTo>
                <a:cubicBezTo>
                  <a:pt x="3813" y="119548"/>
                  <a:pt x="7627" y="119548"/>
                  <a:pt x="11186" y="119548"/>
                </a:cubicBezTo>
                <a:cubicBezTo>
                  <a:pt x="60000" y="19849"/>
                  <a:pt x="60000" y="19849"/>
                  <a:pt x="60000" y="19849"/>
                </a:cubicBezTo>
                <a:cubicBezTo>
                  <a:pt x="112372" y="119548"/>
                  <a:pt x="112372" y="119548"/>
                  <a:pt x="112372" y="119548"/>
                </a:cubicBezTo>
                <a:cubicBezTo>
                  <a:pt x="116186" y="119548"/>
                  <a:pt x="116186" y="119548"/>
                  <a:pt x="119745" y="119548"/>
                </a:cubicBezTo>
                <a:cubicBezTo>
                  <a:pt x="119745" y="112781"/>
                  <a:pt x="119745" y="112781"/>
                  <a:pt x="119745" y="106015"/>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11" name="Shape 4586"/>
          <p:cNvSpPr>
            <a:spLocks/>
          </p:cNvSpPr>
          <p:nvPr/>
        </p:nvSpPr>
        <p:spPr bwMode="auto">
          <a:xfrm>
            <a:off x="9499600" y="5549900"/>
            <a:ext cx="125413" cy="228600"/>
          </a:xfrm>
          <a:custGeom>
            <a:avLst/>
            <a:gdLst>
              <a:gd name="T0" fmla="*/ 19924 w 120000"/>
              <a:gd name="T1" fmla="*/ 59745 h 120000"/>
              <a:gd name="T2" fmla="*/ 19924 w 120000"/>
              <a:gd name="T3" fmla="*/ 59745 h 120000"/>
              <a:gd name="T4" fmla="*/ 119547 w 120000"/>
              <a:gd name="T5" fmla="*/ 7372 h 120000"/>
              <a:gd name="T6" fmla="*/ 119547 w 120000"/>
              <a:gd name="T7" fmla="*/ 0 h 120000"/>
              <a:gd name="T8" fmla="*/ 106415 w 120000"/>
              <a:gd name="T9" fmla="*/ 0 h 120000"/>
              <a:gd name="T10" fmla="*/ 0 w 120000"/>
              <a:gd name="T11" fmla="*/ 56186 h 120000"/>
              <a:gd name="T12" fmla="*/ 0 w 120000"/>
              <a:gd name="T13" fmla="*/ 59745 h 120000"/>
              <a:gd name="T14" fmla="*/ 0 w 120000"/>
              <a:gd name="T15" fmla="*/ 63559 h 120000"/>
              <a:gd name="T16" fmla="*/ 106415 w 120000"/>
              <a:gd name="T17" fmla="*/ 119745 h 120000"/>
              <a:gd name="T18" fmla="*/ 119547 w 120000"/>
              <a:gd name="T19" fmla="*/ 119745 h 120000"/>
              <a:gd name="T20" fmla="*/ 119547 w 120000"/>
              <a:gd name="T21" fmla="*/ 112372 h 120000"/>
              <a:gd name="T22" fmla="*/ 19924 w 120000"/>
              <a:gd name="T23" fmla="*/ 59745 h 120000"/>
              <a:gd name="T24" fmla="*/ 0 w 120000"/>
              <a:gd name="T25" fmla="*/ 0 h 120000"/>
              <a:gd name="T26" fmla="*/ 120000 w 120000"/>
              <a:gd name="T2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T24" t="T25" r="T26" b="T27"/>
            <a:pathLst>
              <a:path w="120000" h="120000" extrusionOk="0">
                <a:moveTo>
                  <a:pt x="19924" y="59745"/>
                </a:moveTo>
                <a:lnTo>
                  <a:pt x="19924" y="59745"/>
                </a:lnTo>
                <a:cubicBezTo>
                  <a:pt x="119547" y="7372"/>
                  <a:pt x="119547" y="7372"/>
                  <a:pt x="119547" y="7372"/>
                </a:cubicBezTo>
                <a:cubicBezTo>
                  <a:pt x="119547" y="7372"/>
                  <a:pt x="119547" y="3559"/>
                  <a:pt x="119547" y="0"/>
                </a:cubicBezTo>
                <a:cubicBezTo>
                  <a:pt x="113207" y="0"/>
                  <a:pt x="113207" y="0"/>
                  <a:pt x="106415" y="0"/>
                </a:cubicBezTo>
                <a:cubicBezTo>
                  <a:pt x="0" y="56186"/>
                  <a:pt x="0" y="56186"/>
                  <a:pt x="0" y="56186"/>
                </a:cubicBezTo>
                <a:lnTo>
                  <a:pt x="0" y="59745"/>
                </a:lnTo>
                <a:lnTo>
                  <a:pt x="0" y="63559"/>
                </a:lnTo>
                <a:cubicBezTo>
                  <a:pt x="106415" y="119745"/>
                  <a:pt x="106415" y="119745"/>
                  <a:pt x="106415" y="119745"/>
                </a:cubicBezTo>
                <a:cubicBezTo>
                  <a:pt x="113207" y="119745"/>
                  <a:pt x="113207" y="119745"/>
                  <a:pt x="119547" y="119745"/>
                </a:cubicBezTo>
                <a:cubicBezTo>
                  <a:pt x="119547" y="115932"/>
                  <a:pt x="119547" y="112372"/>
                  <a:pt x="119547" y="112372"/>
                </a:cubicBezTo>
                <a:lnTo>
                  <a:pt x="19924" y="59745"/>
                </a:ln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12" name="Shape 4588"/>
          <p:cNvSpPr>
            <a:spLocks/>
          </p:cNvSpPr>
          <p:nvPr/>
        </p:nvSpPr>
        <p:spPr bwMode="auto">
          <a:xfrm>
            <a:off x="8429625" y="5516563"/>
            <a:ext cx="304800" cy="296862"/>
          </a:xfrm>
          <a:custGeom>
            <a:avLst/>
            <a:gdLst>
              <a:gd name="T0" fmla="*/ 47318 w 120000"/>
              <a:gd name="T1" fmla="*/ 65718 h 120000"/>
              <a:gd name="T2" fmla="*/ 47318 w 120000"/>
              <a:gd name="T3" fmla="*/ 65718 h 120000"/>
              <a:gd name="T4" fmla="*/ 8328 w 120000"/>
              <a:gd name="T5" fmla="*/ 108368 h 120000"/>
              <a:gd name="T6" fmla="*/ 8328 w 120000"/>
              <a:gd name="T7" fmla="*/ 82778 h 120000"/>
              <a:gd name="T8" fmla="*/ 2649 w 120000"/>
              <a:gd name="T9" fmla="*/ 79870 h 120000"/>
              <a:gd name="T10" fmla="*/ 0 w 120000"/>
              <a:gd name="T11" fmla="*/ 82778 h 120000"/>
              <a:gd name="T12" fmla="*/ 0 w 120000"/>
              <a:gd name="T13" fmla="*/ 117092 h 120000"/>
              <a:gd name="T14" fmla="*/ 0 w 120000"/>
              <a:gd name="T15" fmla="*/ 119806 h 120000"/>
              <a:gd name="T16" fmla="*/ 2649 w 120000"/>
              <a:gd name="T17" fmla="*/ 119806 h 120000"/>
              <a:gd name="T18" fmla="*/ 36151 w 120000"/>
              <a:gd name="T19" fmla="*/ 119806 h 120000"/>
              <a:gd name="T20" fmla="*/ 41829 w 120000"/>
              <a:gd name="T21" fmla="*/ 117092 h 120000"/>
              <a:gd name="T22" fmla="*/ 36151 w 120000"/>
              <a:gd name="T23" fmla="*/ 114184 h 120000"/>
              <a:gd name="T24" fmla="*/ 10977 w 120000"/>
              <a:gd name="T25" fmla="*/ 114184 h 120000"/>
              <a:gd name="T26" fmla="*/ 52807 w 120000"/>
              <a:gd name="T27" fmla="*/ 71340 h 120000"/>
              <a:gd name="T28" fmla="*/ 47318 w 120000"/>
              <a:gd name="T29" fmla="*/ 65718 h 120000"/>
              <a:gd name="T30" fmla="*/ 116971 w 120000"/>
              <a:gd name="T31" fmla="*/ 0 h 120000"/>
              <a:gd name="T32" fmla="*/ 116971 w 120000"/>
              <a:gd name="T33" fmla="*/ 0 h 120000"/>
              <a:gd name="T34" fmla="*/ 114132 w 120000"/>
              <a:gd name="T35" fmla="*/ 0 h 120000"/>
              <a:gd name="T36" fmla="*/ 80630 w 120000"/>
              <a:gd name="T37" fmla="*/ 0 h 120000"/>
              <a:gd name="T38" fmla="*/ 77981 w 120000"/>
              <a:gd name="T39" fmla="*/ 2907 h 120000"/>
              <a:gd name="T40" fmla="*/ 80630 w 120000"/>
              <a:gd name="T41" fmla="*/ 5621 h 120000"/>
              <a:gd name="T42" fmla="*/ 105804 w 120000"/>
              <a:gd name="T43" fmla="*/ 5621 h 120000"/>
              <a:gd name="T44" fmla="*/ 66813 w 120000"/>
              <a:gd name="T45" fmla="*/ 48465 h 120000"/>
              <a:gd name="T46" fmla="*/ 72492 w 120000"/>
              <a:gd name="T47" fmla="*/ 54281 h 120000"/>
              <a:gd name="T48" fmla="*/ 111293 w 120000"/>
              <a:gd name="T49" fmla="*/ 11437 h 120000"/>
              <a:gd name="T50" fmla="*/ 111293 w 120000"/>
              <a:gd name="T51" fmla="*/ 37027 h 120000"/>
              <a:gd name="T52" fmla="*/ 114132 w 120000"/>
              <a:gd name="T53" fmla="*/ 39935 h 120000"/>
              <a:gd name="T54" fmla="*/ 119810 w 120000"/>
              <a:gd name="T55" fmla="*/ 37027 h 120000"/>
              <a:gd name="T56" fmla="*/ 119810 w 120000"/>
              <a:gd name="T57" fmla="*/ 2907 h 120000"/>
              <a:gd name="T58" fmla="*/ 116971 w 120000"/>
              <a:gd name="T59" fmla="*/ 0 h 120000"/>
              <a:gd name="T60" fmla="*/ 0 w 120000"/>
              <a:gd name="T61" fmla="*/ 0 h 120000"/>
              <a:gd name="T62" fmla="*/ 120000 w 120000"/>
              <a:gd name="T6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T60" t="T61" r="T62" b="T63"/>
            <a:pathLst>
              <a:path w="120000" h="120000" extrusionOk="0">
                <a:moveTo>
                  <a:pt x="47318" y="65718"/>
                </a:moveTo>
                <a:lnTo>
                  <a:pt x="47318" y="65718"/>
                </a:lnTo>
                <a:cubicBezTo>
                  <a:pt x="8328" y="108368"/>
                  <a:pt x="8328" y="108368"/>
                  <a:pt x="8328" y="108368"/>
                </a:cubicBezTo>
                <a:cubicBezTo>
                  <a:pt x="8328" y="82778"/>
                  <a:pt x="8328" y="82778"/>
                  <a:pt x="8328" y="82778"/>
                </a:cubicBezTo>
                <a:cubicBezTo>
                  <a:pt x="8328" y="79870"/>
                  <a:pt x="5488" y="79870"/>
                  <a:pt x="2649" y="79870"/>
                </a:cubicBezTo>
                <a:cubicBezTo>
                  <a:pt x="2649" y="79870"/>
                  <a:pt x="0" y="79870"/>
                  <a:pt x="0" y="82778"/>
                </a:cubicBezTo>
                <a:cubicBezTo>
                  <a:pt x="0" y="117092"/>
                  <a:pt x="0" y="117092"/>
                  <a:pt x="0" y="117092"/>
                </a:cubicBezTo>
                <a:lnTo>
                  <a:pt x="0" y="119806"/>
                </a:lnTo>
                <a:cubicBezTo>
                  <a:pt x="2649" y="119806"/>
                  <a:pt x="2649" y="119806"/>
                  <a:pt x="2649" y="119806"/>
                </a:cubicBezTo>
                <a:cubicBezTo>
                  <a:pt x="36151" y="119806"/>
                  <a:pt x="36151" y="119806"/>
                  <a:pt x="36151" y="119806"/>
                </a:cubicBezTo>
                <a:cubicBezTo>
                  <a:pt x="38990" y="119806"/>
                  <a:pt x="41829" y="119806"/>
                  <a:pt x="41829" y="117092"/>
                </a:cubicBezTo>
                <a:cubicBezTo>
                  <a:pt x="41829" y="114184"/>
                  <a:pt x="38990" y="114184"/>
                  <a:pt x="36151" y="114184"/>
                </a:cubicBezTo>
                <a:cubicBezTo>
                  <a:pt x="10977" y="114184"/>
                  <a:pt x="10977" y="114184"/>
                  <a:pt x="10977" y="114184"/>
                </a:cubicBezTo>
                <a:cubicBezTo>
                  <a:pt x="52807" y="71340"/>
                  <a:pt x="52807" y="71340"/>
                  <a:pt x="52807" y="71340"/>
                </a:cubicBezTo>
                <a:lnTo>
                  <a:pt x="47318" y="65718"/>
                </a:lnTo>
                <a:close/>
                <a:moveTo>
                  <a:pt x="116971" y="0"/>
                </a:moveTo>
                <a:lnTo>
                  <a:pt x="116971" y="0"/>
                </a:lnTo>
                <a:cubicBezTo>
                  <a:pt x="116971" y="0"/>
                  <a:pt x="116971" y="0"/>
                  <a:pt x="114132" y="0"/>
                </a:cubicBezTo>
                <a:cubicBezTo>
                  <a:pt x="80630" y="0"/>
                  <a:pt x="80630" y="0"/>
                  <a:pt x="80630" y="0"/>
                </a:cubicBezTo>
                <a:cubicBezTo>
                  <a:pt x="80630" y="0"/>
                  <a:pt x="77981" y="0"/>
                  <a:pt x="77981" y="2907"/>
                </a:cubicBezTo>
                <a:cubicBezTo>
                  <a:pt x="77981" y="5621"/>
                  <a:pt x="80630" y="5621"/>
                  <a:pt x="80630" y="5621"/>
                </a:cubicBezTo>
                <a:cubicBezTo>
                  <a:pt x="105804" y="5621"/>
                  <a:pt x="105804" y="5621"/>
                  <a:pt x="105804" y="5621"/>
                </a:cubicBezTo>
                <a:cubicBezTo>
                  <a:pt x="66813" y="48465"/>
                  <a:pt x="66813" y="48465"/>
                  <a:pt x="66813" y="48465"/>
                </a:cubicBezTo>
                <a:cubicBezTo>
                  <a:pt x="72492" y="54281"/>
                  <a:pt x="72492" y="54281"/>
                  <a:pt x="72492" y="54281"/>
                </a:cubicBezTo>
                <a:cubicBezTo>
                  <a:pt x="111293" y="11437"/>
                  <a:pt x="111293" y="11437"/>
                  <a:pt x="111293" y="11437"/>
                </a:cubicBezTo>
                <a:cubicBezTo>
                  <a:pt x="111293" y="37027"/>
                  <a:pt x="111293" y="37027"/>
                  <a:pt x="111293" y="37027"/>
                </a:cubicBezTo>
                <a:cubicBezTo>
                  <a:pt x="111293" y="39935"/>
                  <a:pt x="114132" y="39935"/>
                  <a:pt x="114132" y="39935"/>
                </a:cubicBezTo>
                <a:cubicBezTo>
                  <a:pt x="116971" y="39935"/>
                  <a:pt x="119810" y="39935"/>
                  <a:pt x="119810" y="37027"/>
                </a:cubicBezTo>
                <a:cubicBezTo>
                  <a:pt x="119810" y="2907"/>
                  <a:pt x="119810" y="2907"/>
                  <a:pt x="119810" y="2907"/>
                </a:cubicBezTo>
                <a:cubicBezTo>
                  <a:pt x="119810" y="2907"/>
                  <a:pt x="119810" y="0"/>
                  <a:pt x="116971" y="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13" name="Shape 4590"/>
          <p:cNvSpPr>
            <a:spLocks/>
          </p:cNvSpPr>
          <p:nvPr/>
        </p:nvSpPr>
        <p:spPr bwMode="auto">
          <a:xfrm>
            <a:off x="7519988" y="5516563"/>
            <a:ext cx="127000" cy="296862"/>
          </a:xfrm>
          <a:custGeom>
            <a:avLst/>
            <a:gdLst>
              <a:gd name="T0" fmla="*/ 106415 w 120000"/>
              <a:gd name="T1" fmla="*/ 91308 h 120000"/>
              <a:gd name="T2" fmla="*/ 106415 w 120000"/>
              <a:gd name="T3" fmla="*/ 91308 h 120000"/>
              <a:gd name="T4" fmla="*/ 66566 w 120000"/>
              <a:gd name="T5" fmla="*/ 108368 h 120000"/>
              <a:gd name="T6" fmla="*/ 66566 w 120000"/>
              <a:gd name="T7" fmla="*/ 11437 h 120000"/>
              <a:gd name="T8" fmla="*/ 106415 w 120000"/>
              <a:gd name="T9" fmla="*/ 28497 h 120000"/>
              <a:gd name="T10" fmla="*/ 119547 w 120000"/>
              <a:gd name="T11" fmla="*/ 28497 h 120000"/>
              <a:gd name="T12" fmla="*/ 119547 w 120000"/>
              <a:gd name="T13" fmla="*/ 22875 h 120000"/>
              <a:gd name="T14" fmla="*/ 66566 w 120000"/>
              <a:gd name="T15" fmla="*/ 0 h 120000"/>
              <a:gd name="T16" fmla="*/ 59773 w 120000"/>
              <a:gd name="T17" fmla="*/ 0 h 120000"/>
              <a:gd name="T18" fmla="*/ 52981 w 120000"/>
              <a:gd name="T19" fmla="*/ 0 h 120000"/>
              <a:gd name="T20" fmla="*/ 0 w 120000"/>
              <a:gd name="T21" fmla="*/ 22875 h 120000"/>
              <a:gd name="T22" fmla="*/ 0 w 120000"/>
              <a:gd name="T23" fmla="*/ 28497 h 120000"/>
              <a:gd name="T24" fmla="*/ 13132 w 120000"/>
              <a:gd name="T25" fmla="*/ 28497 h 120000"/>
              <a:gd name="T26" fmla="*/ 52981 w 120000"/>
              <a:gd name="T27" fmla="*/ 11437 h 120000"/>
              <a:gd name="T28" fmla="*/ 52981 w 120000"/>
              <a:gd name="T29" fmla="*/ 108368 h 120000"/>
              <a:gd name="T30" fmla="*/ 13132 w 120000"/>
              <a:gd name="T31" fmla="*/ 91308 h 120000"/>
              <a:gd name="T32" fmla="*/ 0 w 120000"/>
              <a:gd name="T33" fmla="*/ 91308 h 120000"/>
              <a:gd name="T34" fmla="*/ 0 w 120000"/>
              <a:gd name="T35" fmla="*/ 96930 h 120000"/>
              <a:gd name="T36" fmla="*/ 52981 w 120000"/>
              <a:gd name="T37" fmla="*/ 119806 h 120000"/>
              <a:gd name="T38" fmla="*/ 59773 w 120000"/>
              <a:gd name="T39" fmla="*/ 119806 h 120000"/>
              <a:gd name="T40" fmla="*/ 66566 w 120000"/>
              <a:gd name="T41" fmla="*/ 119806 h 120000"/>
              <a:gd name="T42" fmla="*/ 119547 w 120000"/>
              <a:gd name="T43" fmla="*/ 96930 h 120000"/>
              <a:gd name="T44" fmla="*/ 119547 w 120000"/>
              <a:gd name="T45" fmla="*/ 91308 h 120000"/>
              <a:gd name="T46" fmla="*/ 106415 w 120000"/>
              <a:gd name="T47" fmla="*/ 91308 h 120000"/>
              <a:gd name="T48" fmla="*/ 0 w 120000"/>
              <a:gd name="T49" fmla="*/ 0 h 120000"/>
              <a:gd name="T50" fmla="*/ 120000 w 120000"/>
              <a:gd name="T5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T48" t="T49" r="T50" b="T51"/>
            <a:pathLst>
              <a:path w="120000" h="120000" extrusionOk="0">
                <a:moveTo>
                  <a:pt x="106415" y="91308"/>
                </a:moveTo>
                <a:lnTo>
                  <a:pt x="106415" y="91308"/>
                </a:lnTo>
                <a:cubicBezTo>
                  <a:pt x="66566" y="108368"/>
                  <a:pt x="66566" y="108368"/>
                  <a:pt x="66566" y="108368"/>
                </a:cubicBezTo>
                <a:cubicBezTo>
                  <a:pt x="66566" y="11437"/>
                  <a:pt x="66566" y="11437"/>
                  <a:pt x="66566" y="11437"/>
                </a:cubicBezTo>
                <a:cubicBezTo>
                  <a:pt x="106415" y="28497"/>
                  <a:pt x="106415" y="28497"/>
                  <a:pt x="106415" y="28497"/>
                </a:cubicBezTo>
                <a:cubicBezTo>
                  <a:pt x="113207" y="28497"/>
                  <a:pt x="113207" y="28497"/>
                  <a:pt x="119547" y="28497"/>
                </a:cubicBezTo>
                <a:cubicBezTo>
                  <a:pt x="119547" y="25783"/>
                  <a:pt x="119547" y="22875"/>
                  <a:pt x="119547" y="22875"/>
                </a:cubicBezTo>
                <a:cubicBezTo>
                  <a:pt x="66566" y="0"/>
                  <a:pt x="66566" y="0"/>
                  <a:pt x="66566" y="0"/>
                </a:cubicBezTo>
                <a:lnTo>
                  <a:pt x="59773" y="0"/>
                </a:lnTo>
                <a:lnTo>
                  <a:pt x="52981" y="0"/>
                </a:lnTo>
                <a:cubicBezTo>
                  <a:pt x="0" y="22875"/>
                  <a:pt x="0" y="22875"/>
                  <a:pt x="0" y="22875"/>
                </a:cubicBezTo>
                <a:cubicBezTo>
                  <a:pt x="0" y="22875"/>
                  <a:pt x="0" y="25783"/>
                  <a:pt x="0" y="28497"/>
                </a:cubicBezTo>
                <a:cubicBezTo>
                  <a:pt x="6339" y="28497"/>
                  <a:pt x="6339" y="28497"/>
                  <a:pt x="13132" y="28497"/>
                </a:cubicBezTo>
                <a:cubicBezTo>
                  <a:pt x="52981" y="11437"/>
                  <a:pt x="52981" y="11437"/>
                  <a:pt x="52981" y="11437"/>
                </a:cubicBezTo>
                <a:cubicBezTo>
                  <a:pt x="52981" y="108368"/>
                  <a:pt x="52981" y="108368"/>
                  <a:pt x="52981" y="108368"/>
                </a:cubicBezTo>
                <a:cubicBezTo>
                  <a:pt x="13132" y="91308"/>
                  <a:pt x="13132" y="91308"/>
                  <a:pt x="13132" y="91308"/>
                </a:cubicBezTo>
                <a:cubicBezTo>
                  <a:pt x="6339" y="91308"/>
                  <a:pt x="6339" y="91308"/>
                  <a:pt x="0" y="91308"/>
                </a:cubicBezTo>
                <a:cubicBezTo>
                  <a:pt x="0" y="94216"/>
                  <a:pt x="0" y="96930"/>
                  <a:pt x="0" y="96930"/>
                </a:cubicBezTo>
                <a:cubicBezTo>
                  <a:pt x="52981" y="119806"/>
                  <a:pt x="52981" y="119806"/>
                  <a:pt x="52981" y="119806"/>
                </a:cubicBezTo>
                <a:lnTo>
                  <a:pt x="59773" y="119806"/>
                </a:lnTo>
                <a:lnTo>
                  <a:pt x="66566" y="119806"/>
                </a:lnTo>
                <a:cubicBezTo>
                  <a:pt x="119547" y="96930"/>
                  <a:pt x="119547" y="96930"/>
                  <a:pt x="119547" y="96930"/>
                </a:cubicBezTo>
                <a:cubicBezTo>
                  <a:pt x="119547" y="96930"/>
                  <a:pt x="119547" y="94216"/>
                  <a:pt x="119547" y="91308"/>
                </a:cubicBezTo>
                <a:cubicBezTo>
                  <a:pt x="113207" y="91308"/>
                  <a:pt x="113207" y="91308"/>
                  <a:pt x="106415" y="91308"/>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14" name="Shape 4592"/>
          <p:cNvSpPr>
            <a:spLocks/>
          </p:cNvSpPr>
          <p:nvPr/>
        </p:nvSpPr>
        <p:spPr bwMode="auto">
          <a:xfrm>
            <a:off x="6470650" y="5529263"/>
            <a:ext cx="254000" cy="269875"/>
          </a:xfrm>
          <a:custGeom>
            <a:avLst/>
            <a:gdLst>
              <a:gd name="T0" fmla="*/ 53107 w 120000"/>
              <a:gd name="T1" fmla="*/ 31657 h 120000"/>
              <a:gd name="T2" fmla="*/ 53107 w 120000"/>
              <a:gd name="T3" fmla="*/ 31657 h 120000"/>
              <a:gd name="T4" fmla="*/ 53107 w 120000"/>
              <a:gd name="T5" fmla="*/ 6417 h 120000"/>
              <a:gd name="T6" fmla="*/ 49943 w 120000"/>
              <a:gd name="T7" fmla="*/ 3208 h 120000"/>
              <a:gd name="T8" fmla="*/ 43163 w 120000"/>
              <a:gd name="T9" fmla="*/ 3208 h 120000"/>
              <a:gd name="T10" fmla="*/ 0 w 120000"/>
              <a:gd name="T11" fmla="*/ 47272 h 120000"/>
              <a:gd name="T12" fmla="*/ 0 w 120000"/>
              <a:gd name="T13" fmla="*/ 50481 h 120000"/>
              <a:gd name="T14" fmla="*/ 0 w 120000"/>
              <a:gd name="T15" fmla="*/ 53689 h 120000"/>
              <a:gd name="T16" fmla="*/ 43163 w 120000"/>
              <a:gd name="T17" fmla="*/ 100748 h 120000"/>
              <a:gd name="T18" fmla="*/ 46553 w 120000"/>
              <a:gd name="T19" fmla="*/ 100748 h 120000"/>
              <a:gd name="T20" fmla="*/ 49943 w 120000"/>
              <a:gd name="T21" fmla="*/ 100748 h 120000"/>
              <a:gd name="T22" fmla="*/ 49943 w 120000"/>
              <a:gd name="T23" fmla="*/ 100748 h 120000"/>
              <a:gd name="T24" fmla="*/ 53107 w 120000"/>
              <a:gd name="T25" fmla="*/ 97754 h 120000"/>
              <a:gd name="T26" fmla="*/ 53107 w 120000"/>
              <a:gd name="T27" fmla="*/ 72513 h 120000"/>
              <a:gd name="T28" fmla="*/ 112994 w 120000"/>
              <a:gd name="T29" fmla="*/ 119786 h 120000"/>
              <a:gd name="T30" fmla="*/ 119774 w 120000"/>
              <a:gd name="T31" fmla="*/ 94545 h 120000"/>
              <a:gd name="T32" fmla="*/ 53107 w 120000"/>
              <a:gd name="T33" fmla="*/ 31657 h 120000"/>
              <a:gd name="T34" fmla="*/ 56497 w 120000"/>
              <a:gd name="T35" fmla="*/ 63101 h 120000"/>
              <a:gd name="T36" fmla="*/ 56497 w 120000"/>
              <a:gd name="T37" fmla="*/ 63101 h 120000"/>
              <a:gd name="T38" fmla="*/ 43163 w 120000"/>
              <a:gd name="T39" fmla="*/ 63101 h 120000"/>
              <a:gd name="T40" fmla="*/ 43163 w 120000"/>
              <a:gd name="T41" fmla="*/ 88342 h 120000"/>
              <a:gd name="T42" fmla="*/ 9943 w 120000"/>
              <a:gd name="T43" fmla="*/ 50481 h 120000"/>
              <a:gd name="T44" fmla="*/ 43163 w 120000"/>
              <a:gd name="T45" fmla="*/ 15828 h 120000"/>
              <a:gd name="T46" fmla="*/ 43163 w 120000"/>
              <a:gd name="T47" fmla="*/ 37860 h 120000"/>
              <a:gd name="T48" fmla="*/ 56497 w 120000"/>
              <a:gd name="T49" fmla="*/ 37860 h 120000"/>
              <a:gd name="T50" fmla="*/ 109830 w 120000"/>
              <a:gd name="T51" fmla="*/ 88342 h 120000"/>
              <a:gd name="T52" fmla="*/ 56497 w 120000"/>
              <a:gd name="T53" fmla="*/ 63101 h 120000"/>
              <a:gd name="T54" fmla="*/ 0 w 120000"/>
              <a:gd name="T55" fmla="*/ 0 h 120000"/>
              <a:gd name="T56" fmla="*/ 120000 w 120000"/>
              <a:gd name="T5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T54" t="T55" r="T56" b="T57"/>
            <a:pathLst>
              <a:path w="120000" h="120000" extrusionOk="0">
                <a:moveTo>
                  <a:pt x="53107" y="31657"/>
                </a:moveTo>
                <a:lnTo>
                  <a:pt x="53107" y="31657"/>
                </a:lnTo>
                <a:cubicBezTo>
                  <a:pt x="53107" y="6417"/>
                  <a:pt x="53107" y="6417"/>
                  <a:pt x="53107" y="6417"/>
                </a:cubicBezTo>
                <a:cubicBezTo>
                  <a:pt x="53107" y="3208"/>
                  <a:pt x="53107" y="3208"/>
                  <a:pt x="49943" y="3208"/>
                </a:cubicBezTo>
                <a:cubicBezTo>
                  <a:pt x="49943" y="0"/>
                  <a:pt x="46553" y="0"/>
                  <a:pt x="43163" y="3208"/>
                </a:cubicBezTo>
                <a:cubicBezTo>
                  <a:pt x="0" y="47272"/>
                  <a:pt x="0" y="47272"/>
                  <a:pt x="0" y="47272"/>
                </a:cubicBezTo>
                <a:cubicBezTo>
                  <a:pt x="0" y="50481"/>
                  <a:pt x="0" y="50481"/>
                  <a:pt x="0" y="50481"/>
                </a:cubicBezTo>
                <a:cubicBezTo>
                  <a:pt x="0" y="53689"/>
                  <a:pt x="0" y="53689"/>
                  <a:pt x="0" y="53689"/>
                </a:cubicBezTo>
                <a:cubicBezTo>
                  <a:pt x="43163" y="100748"/>
                  <a:pt x="43163" y="100748"/>
                  <a:pt x="43163" y="100748"/>
                </a:cubicBezTo>
                <a:cubicBezTo>
                  <a:pt x="46553" y="100748"/>
                  <a:pt x="46553" y="100748"/>
                  <a:pt x="46553" y="100748"/>
                </a:cubicBezTo>
                <a:cubicBezTo>
                  <a:pt x="49943" y="100748"/>
                  <a:pt x="49943" y="100748"/>
                  <a:pt x="49943" y="100748"/>
                </a:cubicBezTo>
                <a:cubicBezTo>
                  <a:pt x="53107" y="100748"/>
                  <a:pt x="53107" y="97754"/>
                  <a:pt x="53107" y="97754"/>
                </a:cubicBezTo>
                <a:lnTo>
                  <a:pt x="53107" y="72513"/>
                </a:lnTo>
                <a:cubicBezTo>
                  <a:pt x="79774" y="72513"/>
                  <a:pt x="106440" y="91550"/>
                  <a:pt x="112994" y="119786"/>
                </a:cubicBezTo>
                <a:cubicBezTo>
                  <a:pt x="116384" y="110374"/>
                  <a:pt x="119774" y="104171"/>
                  <a:pt x="119774" y="94545"/>
                </a:cubicBezTo>
                <a:cubicBezTo>
                  <a:pt x="119774" y="59893"/>
                  <a:pt x="89717" y="31657"/>
                  <a:pt x="53107" y="31657"/>
                </a:cubicBezTo>
                <a:close/>
                <a:moveTo>
                  <a:pt x="56497" y="63101"/>
                </a:moveTo>
                <a:lnTo>
                  <a:pt x="56497" y="63101"/>
                </a:lnTo>
                <a:cubicBezTo>
                  <a:pt x="53107" y="63101"/>
                  <a:pt x="43163" y="63101"/>
                  <a:pt x="43163" y="63101"/>
                </a:cubicBezTo>
                <a:cubicBezTo>
                  <a:pt x="43163" y="88342"/>
                  <a:pt x="43163" y="88342"/>
                  <a:pt x="43163" y="88342"/>
                </a:cubicBezTo>
                <a:cubicBezTo>
                  <a:pt x="9943" y="50481"/>
                  <a:pt x="9943" y="50481"/>
                  <a:pt x="9943" y="50481"/>
                </a:cubicBezTo>
                <a:cubicBezTo>
                  <a:pt x="43163" y="15828"/>
                  <a:pt x="43163" y="15828"/>
                  <a:pt x="43163" y="15828"/>
                </a:cubicBezTo>
                <a:cubicBezTo>
                  <a:pt x="43163" y="37860"/>
                  <a:pt x="43163" y="37860"/>
                  <a:pt x="43163" y="37860"/>
                </a:cubicBezTo>
                <a:cubicBezTo>
                  <a:pt x="43163" y="37860"/>
                  <a:pt x="53107" y="37860"/>
                  <a:pt x="56497" y="37860"/>
                </a:cubicBezTo>
                <a:cubicBezTo>
                  <a:pt x="86327" y="41069"/>
                  <a:pt x="109830" y="72513"/>
                  <a:pt x="109830" y="88342"/>
                </a:cubicBezTo>
                <a:cubicBezTo>
                  <a:pt x="99661" y="78930"/>
                  <a:pt x="76610" y="63101"/>
                  <a:pt x="56497" y="63101"/>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15" name="Shape 4594"/>
          <p:cNvSpPr>
            <a:spLocks/>
          </p:cNvSpPr>
          <p:nvPr/>
        </p:nvSpPr>
        <p:spPr bwMode="auto">
          <a:xfrm>
            <a:off x="10391775" y="5068888"/>
            <a:ext cx="304800" cy="206375"/>
          </a:xfrm>
          <a:custGeom>
            <a:avLst/>
            <a:gdLst>
              <a:gd name="T0" fmla="*/ 105993 w 120000"/>
              <a:gd name="T1" fmla="*/ 0 h 120000"/>
              <a:gd name="T2" fmla="*/ 105993 w 120000"/>
              <a:gd name="T3" fmla="*/ 0 h 120000"/>
              <a:gd name="T4" fmla="*/ 39179 w 120000"/>
              <a:gd name="T5" fmla="*/ 0 h 120000"/>
              <a:gd name="T6" fmla="*/ 36340 w 120000"/>
              <a:gd name="T7" fmla="*/ 0 h 120000"/>
              <a:gd name="T8" fmla="*/ 2839 w 120000"/>
              <a:gd name="T9" fmla="*/ 57892 h 120000"/>
              <a:gd name="T10" fmla="*/ 0 w 120000"/>
              <a:gd name="T11" fmla="*/ 62107 h 120000"/>
              <a:gd name="T12" fmla="*/ 2839 w 120000"/>
              <a:gd name="T13" fmla="*/ 66042 h 120000"/>
              <a:gd name="T14" fmla="*/ 36340 w 120000"/>
              <a:gd name="T15" fmla="*/ 119718 h 120000"/>
              <a:gd name="T16" fmla="*/ 39179 w 120000"/>
              <a:gd name="T17" fmla="*/ 119718 h 120000"/>
              <a:gd name="T18" fmla="*/ 39179 w 120000"/>
              <a:gd name="T19" fmla="*/ 119718 h 120000"/>
              <a:gd name="T20" fmla="*/ 105993 w 120000"/>
              <a:gd name="T21" fmla="*/ 119718 h 120000"/>
              <a:gd name="T22" fmla="*/ 119810 w 120000"/>
              <a:gd name="T23" fmla="*/ 99203 h 120000"/>
              <a:gd name="T24" fmla="*/ 119810 w 120000"/>
              <a:gd name="T25" fmla="*/ 20515 h 120000"/>
              <a:gd name="T26" fmla="*/ 105993 w 120000"/>
              <a:gd name="T27" fmla="*/ 0 h 120000"/>
              <a:gd name="T28" fmla="*/ 111482 w 120000"/>
              <a:gd name="T29" fmla="*/ 99203 h 120000"/>
              <a:gd name="T30" fmla="*/ 111482 w 120000"/>
              <a:gd name="T31" fmla="*/ 99203 h 120000"/>
              <a:gd name="T32" fmla="*/ 105993 w 120000"/>
              <a:gd name="T33" fmla="*/ 111569 h 120000"/>
              <a:gd name="T34" fmla="*/ 39179 w 120000"/>
              <a:gd name="T35" fmla="*/ 111569 h 120000"/>
              <a:gd name="T36" fmla="*/ 8517 w 120000"/>
              <a:gd name="T37" fmla="*/ 62107 h 120000"/>
              <a:gd name="T38" fmla="*/ 39179 w 120000"/>
              <a:gd name="T39" fmla="*/ 12365 h 120000"/>
              <a:gd name="T40" fmla="*/ 105993 w 120000"/>
              <a:gd name="T41" fmla="*/ 12365 h 120000"/>
              <a:gd name="T42" fmla="*/ 111482 w 120000"/>
              <a:gd name="T43" fmla="*/ 20515 h 120000"/>
              <a:gd name="T44" fmla="*/ 111482 w 120000"/>
              <a:gd name="T45" fmla="*/ 99203 h 120000"/>
              <a:gd name="T46" fmla="*/ 86498 w 120000"/>
              <a:gd name="T47" fmla="*/ 41311 h 120000"/>
              <a:gd name="T48" fmla="*/ 86498 w 120000"/>
              <a:gd name="T49" fmla="*/ 41311 h 120000"/>
              <a:gd name="T50" fmla="*/ 81009 w 120000"/>
              <a:gd name="T51" fmla="*/ 41311 h 120000"/>
              <a:gd name="T52" fmla="*/ 72492 w 120000"/>
              <a:gd name="T53" fmla="*/ 53676 h 120000"/>
              <a:gd name="T54" fmla="*/ 64164 w 120000"/>
              <a:gd name="T55" fmla="*/ 41311 h 120000"/>
              <a:gd name="T56" fmla="*/ 58675 w 120000"/>
              <a:gd name="T57" fmla="*/ 41311 h 120000"/>
              <a:gd name="T58" fmla="*/ 58675 w 120000"/>
              <a:gd name="T59" fmla="*/ 49461 h 120000"/>
              <a:gd name="T60" fmla="*/ 67003 w 120000"/>
              <a:gd name="T61" fmla="*/ 62107 h 120000"/>
              <a:gd name="T62" fmla="*/ 58675 w 120000"/>
              <a:gd name="T63" fmla="*/ 74473 h 120000"/>
              <a:gd name="T64" fmla="*/ 58675 w 120000"/>
              <a:gd name="T65" fmla="*/ 82622 h 120000"/>
              <a:gd name="T66" fmla="*/ 64164 w 120000"/>
              <a:gd name="T67" fmla="*/ 82622 h 120000"/>
              <a:gd name="T68" fmla="*/ 72492 w 120000"/>
              <a:gd name="T69" fmla="*/ 70257 h 120000"/>
              <a:gd name="T70" fmla="*/ 81009 w 120000"/>
              <a:gd name="T71" fmla="*/ 82622 h 120000"/>
              <a:gd name="T72" fmla="*/ 86498 w 120000"/>
              <a:gd name="T73" fmla="*/ 82622 h 120000"/>
              <a:gd name="T74" fmla="*/ 86498 w 120000"/>
              <a:gd name="T75" fmla="*/ 74473 h 120000"/>
              <a:gd name="T76" fmla="*/ 77981 w 120000"/>
              <a:gd name="T77" fmla="*/ 62107 h 120000"/>
              <a:gd name="T78" fmla="*/ 86498 w 120000"/>
              <a:gd name="T79" fmla="*/ 49461 h 120000"/>
              <a:gd name="T80" fmla="*/ 86498 w 120000"/>
              <a:gd name="T81" fmla="*/ 41311 h 120000"/>
              <a:gd name="T82" fmla="*/ 0 w 120000"/>
              <a:gd name="T83" fmla="*/ 0 h 120000"/>
              <a:gd name="T84" fmla="*/ 120000 w 120000"/>
              <a:gd name="T8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T82" t="T83" r="T84" b="T85"/>
            <a:pathLst>
              <a:path w="120000" h="120000" extrusionOk="0">
                <a:moveTo>
                  <a:pt x="105993" y="0"/>
                </a:moveTo>
                <a:lnTo>
                  <a:pt x="105993" y="0"/>
                </a:lnTo>
                <a:cubicBezTo>
                  <a:pt x="39179" y="0"/>
                  <a:pt x="39179" y="0"/>
                  <a:pt x="39179" y="0"/>
                </a:cubicBezTo>
                <a:cubicBezTo>
                  <a:pt x="36340" y="0"/>
                  <a:pt x="36340" y="0"/>
                  <a:pt x="36340" y="0"/>
                </a:cubicBezTo>
                <a:cubicBezTo>
                  <a:pt x="2839" y="57892"/>
                  <a:pt x="2839" y="57892"/>
                  <a:pt x="2839" y="57892"/>
                </a:cubicBezTo>
                <a:cubicBezTo>
                  <a:pt x="0" y="57892"/>
                  <a:pt x="0" y="57892"/>
                  <a:pt x="0" y="62107"/>
                </a:cubicBezTo>
                <a:cubicBezTo>
                  <a:pt x="0" y="62107"/>
                  <a:pt x="0" y="62107"/>
                  <a:pt x="2839" y="66042"/>
                </a:cubicBezTo>
                <a:cubicBezTo>
                  <a:pt x="36340" y="119718"/>
                  <a:pt x="36340" y="119718"/>
                  <a:pt x="36340" y="119718"/>
                </a:cubicBezTo>
                <a:cubicBezTo>
                  <a:pt x="36340" y="119718"/>
                  <a:pt x="36340" y="119718"/>
                  <a:pt x="39179" y="119718"/>
                </a:cubicBezTo>
                <a:cubicBezTo>
                  <a:pt x="105993" y="119718"/>
                  <a:pt x="105993" y="119718"/>
                  <a:pt x="105993" y="119718"/>
                </a:cubicBezTo>
                <a:cubicBezTo>
                  <a:pt x="114321" y="119718"/>
                  <a:pt x="119810" y="111569"/>
                  <a:pt x="119810" y="99203"/>
                </a:cubicBezTo>
                <a:cubicBezTo>
                  <a:pt x="119810" y="20515"/>
                  <a:pt x="119810" y="20515"/>
                  <a:pt x="119810" y="20515"/>
                </a:cubicBezTo>
                <a:cubicBezTo>
                  <a:pt x="119810" y="8149"/>
                  <a:pt x="114321" y="0"/>
                  <a:pt x="105993" y="0"/>
                </a:cubicBezTo>
                <a:close/>
                <a:moveTo>
                  <a:pt x="111482" y="99203"/>
                </a:moveTo>
                <a:lnTo>
                  <a:pt x="111482" y="99203"/>
                </a:lnTo>
                <a:cubicBezTo>
                  <a:pt x="111482" y="103419"/>
                  <a:pt x="108832" y="111569"/>
                  <a:pt x="105993" y="111569"/>
                </a:cubicBezTo>
                <a:cubicBezTo>
                  <a:pt x="39179" y="111569"/>
                  <a:pt x="39179" y="111569"/>
                  <a:pt x="39179" y="111569"/>
                </a:cubicBezTo>
                <a:cubicBezTo>
                  <a:pt x="8517" y="62107"/>
                  <a:pt x="8517" y="62107"/>
                  <a:pt x="8517" y="62107"/>
                </a:cubicBezTo>
                <a:cubicBezTo>
                  <a:pt x="39179" y="12365"/>
                  <a:pt x="39179" y="12365"/>
                  <a:pt x="39179" y="12365"/>
                </a:cubicBezTo>
                <a:cubicBezTo>
                  <a:pt x="105993" y="12365"/>
                  <a:pt x="105993" y="12365"/>
                  <a:pt x="105993" y="12365"/>
                </a:cubicBezTo>
                <a:cubicBezTo>
                  <a:pt x="108832" y="12365"/>
                  <a:pt x="111482" y="16299"/>
                  <a:pt x="111482" y="20515"/>
                </a:cubicBezTo>
                <a:lnTo>
                  <a:pt x="111482" y="99203"/>
                </a:lnTo>
                <a:close/>
                <a:moveTo>
                  <a:pt x="86498" y="41311"/>
                </a:moveTo>
                <a:lnTo>
                  <a:pt x="86498" y="41311"/>
                </a:lnTo>
                <a:cubicBezTo>
                  <a:pt x="83659" y="37096"/>
                  <a:pt x="81009" y="37096"/>
                  <a:pt x="81009" y="41311"/>
                </a:cubicBezTo>
                <a:cubicBezTo>
                  <a:pt x="72492" y="53676"/>
                  <a:pt x="72492" y="53676"/>
                  <a:pt x="72492" y="53676"/>
                </a:cubicBezTo>
                <a:cubicBezTo>
                  <a:pt x="64164" y="41311"/>
                  <a:pt x="64164" y="41311"/>
                  <a:pt x="64164" y="41311"/>
                </a:cubicBezTo>
                <a:cubicBezTo>
                  <a:pt x="61324" y="37096"/>
                  <a:pt x="58675" y="37096"/>
                  <a:pt x="58675" y="41311"/>
                </a:cubicBezTo>
                <a:cubicBezTo>
                  <a:pt x="55835" y="41311"/>
                  <a:pt x="55835" y="45526"/>
                  <a:pt x="58675" y="49461"/>
                </a:cubicBezTo>
                <a:cubicBezTo>
                  <a:pt x="67003" y="62107"/>
                  <a:pt x="67003" y="62107"/>
                  <a:pt x="67003" y="62107"/>
                </a:cubicBezTo>
                <a:cubicBezTo>
                  <a:pt x="58675" y="74473"/>
                  <a:pt x="58675" y="74473"/>
                  <a:pt x="58675" y="74473"/>
                </a:cubicBezTo>
                <a:cubicBezTo>
                  <a:pt x="55835" y="74473"/>
                  <a:pt x="55835" y="78407"/>
                  <a:pt x="58675" y="82622"/>
                </a:cubicBezTo>
                <a:cubicBezTo>
                  <a:pt x="58675" y="82622"/>
                  <a:pt x="61324" y="82622"/>
                  <a:pt x="64164" y="82622"/>
                </a:cubicBezTo>
                <a:cubicBezTo>
                  <a:pt x="72492" y="70257"/>
                  <a:pt x="72492" y="70257"/>
                  <a:pt x="72492" y="70257"/>
                </a:cubicBezTo>
                <a:cubicBezTo>
                  <a:pt x="81009" y="82622"/>
                  <a:pt x="81009" y="82622"/>
                  <a:pt x="81009" y="82622"/>
                </a:cubicBezTo>
                <a:cubicBezTo>
                  <a:pt x="81009" y="82622"/>
                  <a:pt x="83659" y="82622"/>
                  <a:pt x="86498" y="82622"/>
                </a:cubicBezTo>
                <a:cubicBezTo>
                  <a:pt x="86498" y="78407"/>
                  <a:pt x="86498" y="74473"/>
                  <a:pt x="86498" y="74473"/>
                </a:cubicBezTo>
                <a:cubicBezTo>
                  <a:pt x="77981" y="62107"/>
                  <a:pt x="77981" y="62107"/>
                  <a:pt x="77981" y="62107"/>
                </a:cubicBezTo>
                <a:cubicBezTo>
                  <a:pt x="86498" y="49461"/>
                  <a:pt x="86498" y="49461"/>
                  <a:pt x="86498" y="49461"/>
                </a:cubicBezTo>
                <a:cubicBezTo>
                  <a:pt x="86498" y="45526"/>
                  <a:pt x="86498" y="41311"/>
                  <a:pt x="86498" y="41311"/>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16" name="Shape 4596"/>
          <p:cNvSpPr>
            <a:spLocks/>
          </p:cNvSpPr>
          <p:nvPr/>
        </p:nvSpPr>
        <p:spPr bwMode="auto">
          <a:xfrm>
            <a:off x="9413875" y="5019675"/>
            <a:ext cx="296863" cy="227013"/>
          </a:xfrm>
          <a:custGeom>
            <a:avLst/>
            <a:gdLst>
              <a:gd name="T0" fmla="*/ 79870 w 120000"/>
              <a:gd name="T1" fmla="*/ 63678 h 120000"/>
              <a:gd name="T2" fmla="*/ 79870 w 120000"/>
              <a:gd name="T3" fmla="*/ 63678 h 120000"/>
              <a:gd name="T4" fmla="*/ 62810 w 120000"/>
              <a:gd name="T5" fmla="*/ 86004 h 120000"/>
              <a:gd name="T6" fmla="*/ 62810 w 120000"/>
              <a:gd name="T7" fmla="*/ 37547 h 120000"/>
              <a:gd name="T8" fmla="*/ 59903 w 120000"/>
              <a:gd name="T9" fmla="*/ 29936 h 120000"/>
              <a:gd name="T10" fmla="*/ 56995 w 120000"/>
              <a:gd name="T11" fmla="*/ 37547 h 120000"/>
              <a:gd name="T12" fmla="*/ 56995 w 120000"/>
              <a:gd name="T13" fmla="*/ 86004 h 120000"/>
              <a:gd name="T14" fmla="*/ 39935 w 120000"/>
              <a:gd name="T15" fmla="*/ 63678 h 120000"/>
              <a:gd name="T16" fmla="*/ 34313 w 120000"/>
              <a:gd name="T17" fmla="*/ 63678 h 120000"/>
              <a:gd name="T18" fmla="*/ 34313 w 120000"/>
              <a:gd name="T19" fmla="*/ 71035 h 120000"/>
              <a:gd name="T20" fmla="*/ 56995 w 120000"/>
              <a:gd name="T21" fmla="*/ 100972 h 120000"/>
              <a:gd name="T22" fmla="*/ 59903 w 120000"/>
              <a:gd name="T23" fmla="*/ 100972 h 120000"/>
              <a:gd name="T24" fmla="*/ 62810 w 120000"/>
              <a:gd name="T25" fmla="*/ 100972 h 120000"/>
              <a:gd name="T26" fmla="*/ 85492 w 120000"/>
              <a:gd name="T27" fmla="*/ 71035 h 120000"/>
              <a:gd name="T28" fmla="*/ 85492 w 120000"/>
              <a:gd name="T29" fmla="*/ 63678 h 120000"/>
              <a:gd name="T30" fmla="*/ 79870 w 120000"/>
              <a:gd name="T31" fmla="*/ 63678 h 120000"/>
              <a:gd name="T32" fmla="*/ 85492 w 120000"/>
              <a:gd name="T33" fmla="*/ 26384 h 120000"/>
              <a:gd name="T34" fmla="*/ 85492 w 120000"/>
              <a:gd name="T35" fmla="*/ 26384 h 120000"/>
              <a:gd name="T36" fmla="*/ 56995 w 120000"/>
              <a:gd name="T37" fmla="*/ 0 h 120000"/>
              <a:gd name="T38" fmla="*/ 22875 w 120000"/>
              <a:gd name="T39" fmla="*/ 41099 h 120000"/>
              <a:gd name="T40" fmla="*/ 0 w 120000"/>
              <a:gd name="T41" fmla="*/ 82452 h 120000"/>
              <a:gd name="T42" fmla="*/ 28497 w 120000"/>
              <a:gd name="T43" fmla="*/ 119746 h 120000"/>
              <a:gd name="T44" fmla="*/ 94216 w 120000"/>
              <a:gd name="T45" fmla="*/ 119746 h 120000"/>
              <a:gd name="T46" fmla="*/ 119806 w 120000"/>
              <a:gd name="T47" fmla="*/ 74841 h 120000"/>
              <a:gd name="T48" fmla="*/ 85492 w 120000"/>
              <a:gd name="T49" fmla="*/ 26384 h 120000"/>
              <a:gd name="T50" fmla="*/ 94216 w 120000"/>
              <a:gd name="T51" fmla="*/ 112135 h 120000"/>
              <a:gd name="T52" fmla="*/ 94216 w 120000"/>
              <a:gd name="T53" fmla="*/ 112135 h 120000"/>
              <a:gd name="T54" fmla="*/ 28497 w 120000"/>
              <a:gd name="T55" fmla="*/ 112135 h 120000"/>
              <a:gd name="T56" fmla="*/ 5621 w 120000"/>
              <a:gd name="T57" fmla="*/ 82452 h 120000"/>
              <a:gd name="T58" fmla="*/ 28497 w 120000"/>
              <a:gd name="T59" fmla="*/ 52515 h 120000"/>
              <a:gd name="T60" fmla="*/ 56995 w 120000"/>
              <a:gd name="T61" fmla="*/ 11416 h 120000"/>
              <a:gd name="T62" fmla="*/ 79870 w 120000"/>
              <a:gd name="T63" fmla="*/ 37547 h 120000"/>
              <a:gd name="T64" fmla="*/ 114184 w 120000"/>
              <a:gd name="T65" fmla="*/ 71035 h 120000"/>
              <a:gd name="T66" fmla="*/ 94216 w 120000"/>
              <a:gd name="T67" fmla="*/ 112135 h 120000"/>
              <a:gd name="T68" fmla="*/ 0 w 120000"/>
              <a:gd name="T69" fmla="*/ 0 h 120000"/>
              <a:gd name="T70" fmla="*/ 120000 w 120000"/>
              <a:gd name="T7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T68" t="T69" r="T70" b="T71"/>
            <a:pathLst>
              <a:path w="120000" h="120000" extrusionOk="0">
                <a:moveTo>
                  <a:pt x="79870" y="63678"/>
                </a:moveTo>
                <a:lnTo>
                  <a:pt x="79870" y="63678"/>
                </a:lnTo>
                <a:cubicBezTo>
                  <a:pt x="62810" y="86004"/>
                  <a:pt x="62810" y="86004"/>
                  <a:pt x="62810" y="86004"/>
                </a:cubicBezTo>
                <a:cubicBezTo>
                  <a:pt x="62810" y="37547"/>
                  <a:pt x="62810" y="37547"/>
                  <a:pt x="62810" y="37547"/>
                </a:cubicBezTo>
                <a:cubicBezTo>
                  <a:pt x="62810" y="33742"/>
                  <a:pt x="62810" y="29936"/>
                  <a:pt x="59903" y="29936"/>
                </a:cubicBezTo>
                <a:cubicBezTo>
                  <a:pt x="56995" y="29936"/>
                  <a:pt x="56995" y="33742"/>
                  <a:pt x="56995" y="37547"/>
                </a:cubicBezTo>
                <a:cubicBezTo>
                  <a:pt x="56995" y="86004"/>
                  <a:pt x="56995" y="86004"/>
                  <a:pt x="56995" y="86004"/>
                </a:cubicBezTo>
                <a:cubicBezTo>
                  <a:pt x="39935" y="63678"/>
                  <a:pt x="39935" y="63678"/>
                  <a:pt x="39935" y="63678"/>
                </a:cubicBezTo>
                <a:cubicBezTo>
                  <a:pt x="37027" y="59873"/>
                  <a:pt x="37027" y="59873"/>
                  <a:pt x="34313" y="63678"/>
                </a:cubicBezTo>
                <a:cubicBezTo>
                  <a:pt x="34313" y="63678"/>
                  <a:pt x="34313" y="67484"/>
                  <a:pt x="34313" y="71035"/>
                </a:cubicBezTo>
                <a:cubicBezTo>
                  <a:pt x="56995" y="100972"/>
                  <a:pt x="56995" y="100972"/>
                  <a:pt x="56995" y="100972"/>
                </a:cubicBezTo>
                <a:lnTo>
                  <a:pt x="59903" y="100972"/>
                </a:lnTo>
                <a:lnTo>
                  <a:pt x="62810" y="100972"/>
                </a:lnTo>
                <a:cubicBezTo>
                  <a:pt x="85492" y="71035"/>
                  <a:pt x="85492" y="71035"/>
                  <a:pt x="85492" y="71035"/>
                </a:cubicBezTo>
                <a:cubicBezTo>
                  <a:pt x="85492" y="67484"/>
                  <a:pt x="85492" y="63678"/>
                  <a:pt x="85492" y="63678"/>
                </a:cubicBezTo>
                <a:cubicBezTo>
                  <a:pt x="82778" y="59873"/>
                  <a:pt x="82778" y="59873"/>
                  <a:pt x="79870" y="63678"/>
                </a:cubicBezTo>
                <a:close/>
                <a:moveTo>
                  <a:pt x="85492" y="26384"/>
                </a:moveTo>
                <a:lnTo>
                  <a:pt x="85492" y="26384"/>
                </a:lnTo>
                <a:cubicBezTo>
                  <a:pt x="79870" y="11416"/>
                  <a:pt x="68432" y="0"/>
                  <a:pt x="56995" y="0"/>
                </a:cubicBezTo>
                <a:cubicBezTo>
                  <a:pt x="37027" y="0"/>
                  <a:pt x="22875" y="18773"/>
                  <a:pt x="22875" y="41099"/>
                </a:cubicBezTo>
                <a:cubicBezTo>
                  <a:pt x="8529" y="48710"/>
                  <a:pt x="0" y="63678"/>
                  <a:pt x="0" y="82452"/>
                </a:cubicBezTo>
                <a:cubicBezTo>
                  <a:pt x="0" y="100972"/>
                  <a:pt x="11437" y="119746"/>
                  <a:pt x="28497" y="119746"/>
                </a:cubicBezTo>
                <a:cubicBezTo>
                  <a:pt x="94216" y="119746"/>
                  <a:pt x="94216" y="119746"/>
                  <a:pt x="94216" y="119746"/>
                </a:cubicBezTo>
                <a:cubicBezTo>
                  <a:pt x="108368" y="112135"/>
                  <a:pt x="119806" y="93615"/>
                  <a:pt x="119806" y="74841"/>
                </a:cubicBezTo>
                <a:cubicBezTo>
                  <a:pt x="119806" y="48710"/>
                  <a:pt x="105654" y="26384"/>
                  <a:pt x="85492" y="26384"/>
                </a:cubicBezTo>
                <a:close/>
                <a:moveTo>
                  <a:pt x="94216" y="112135"/>
                </a:moveTo>
                <a:lnTo>
                  <a:pt x="94216" y="112135"/>
                </a:lnTo>
                <a:cubicBezTo>
                  <a:pt x="28497" y="112135"/>
                  <a:pt x="28497" y="112135"/>
                  <a:pt x="28497" y="112135"/>
                </a:cubicBezTo>
                <a:cubicBezTo>
                  <a:pt x="28497" y="112135"/>
                  <a:pt x="5621" y="108583"/>
                  <a:pt x="5621" y="82452"/>
                </a:cubicBezTo>
                <a:cubicBezTo>
                  <a:pt x="5621" y="67484"/>
                  <a:pt x="17059" y="52515"/>
                  <a:pt x="28497" y="52515"/>
                </a:cubicBezTo>
                <a:cubicBezTo>
                  <a:pt x="28497" y="29936"/>
                  <a:pt x="39935" y="11416"/>
                  <a:pt x="56995" y="11416"/>
                </a:cubicBezTo>
                <a:cubicBezTo>
                  <a:pt x="68432" y="11416"/>
                  <a:pt x="77156" y="22579"/>
                  <a:pt x="79870" y="37547"/>
                </a:cubicBezTo>
                <a:cubicBezTo>
                  <a:pt x="99838" y="33742"/>
                  <a:pt x="111276" y="56067"/>
                  <a:pt x="114184" y="71035"/>
                </a:cubicBezTo>
                <a:cubicBezTo>
                  <a:pt x="114184" y="86004"/>
                  <a:pt x="105654" y="104778"/>
                  <a:pt x="94216" y="112135"/>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17" name="Shape 4598"/>
          <p:cNvSpPr>
            <a:spLocks/>
          </p:cNvSpPr>
          <p:nvPr/>
        </p:nvSpPr>
        <p:spPr bwMode="auto">
          <a:xfrm>
            <a:off x="8429625" y="5019675"/>
            <a:ext cx="304800" cy="306388"/>
          </a:xfrm>
          <a:custGeom>
            <a:avLst/>
            <a:gdLst>
              <a:gd name="T0" fmla="*/ 69652 w 120000"/>
              <a:gd name="T1" fmla="*/ 47433 h 120000"/>
              <a:gd name="T2" fmla="*/ 69652 w 120000"/>
              <a:gd name="T3" fmla="*/ 47433 h 120000"/>
              <a:gd name="T4" fmla="*/ 52807 w 120000"/>
              <a:gd name="T5" fmla="*/ 47433 h 120000"/>
              <a:gd name="T6" fmla="*/ 52807 w 120000"/>
              <a:gd name="T7" fmla="*/ 33448 h 120000"/>
              <a:gd name="T8" fmla="*/ 50157 w 120000"/>
              <a:gd name="T9" fmla="*/ 27968 h 120000"/>
              <a:gd name="T10" fmla="*/ 47318 w 120000"/>
              <a:gd name="T11" fmla="*/ 33448 h 120000"/>
              <a:gd name="T12" fmla="*/ 47318 w 120000"/>
              <a:gd name="T13" fmla="*/ 47433 h 120000"/>
              <a:gd name="T14" fmla="*/ 30662 w 120000"/>
              <a:gd name="T15" fmla="*/ 47433 h 120000"/>
              <a:gd name="T16" fmla="*/ 27823 w 120000"/>
              <a:gd name="T17" fmla="*/ 50267 h 120000"/>
              <a:gd name="T18" fmla="*/ 30662 w 120000"/>
              <a:gd name="T19" fmla="*/ 55748 h 120000"/>
              <a:gd name="T20" fmla="*/ 47318 w 120000"/>
              <a:gd name="T21" fmla="*/ 55748 h 120000"/>
              <a:gd name="T22" fmla="*/ 47318 w 120000"/>
              <a:gd name="T23" fmla="*/ 69732 h 120000"/>
              <a:gd name="T24" fmla="*/ 50157 w 120000"/>
              <a:gd name="T25" fmla="*/ 72377 h 120000"/>
              <a:gd name="T26" fmla="*/ 52807 w 120000"/>
              <a:gd name="T27" fmla="*/ 69732 h 120000"/>
              <a:gd name="T28" fmla="*/ 52807 w 120000"/>
              <a:gd name="T29" fmla="*/ 55748 h 120000"/>
              <a:gd name="T30" fmla="*/ 69652 w 120000"/>
              <a:gd name="T31" fmla="*/ 55748 h 120000"/>
              <a:gd name="T32" fmla="*/ 72492 w 120000"/>
              <a:gd name="T33" fmla="*/ 50267 h 120000"/>
              <a:gd name="T34" fmla="*/ 69652 w 120000"/>
              <a:gd name="T35" fmla="*/ 47433 h 120000"/>
              <a:gd name="T36" fmla="*/ 116971 w 120000"/>
              <a:gd name="T37" fmla="*/ 114141 h 120000"/>
              <a:gd name="T38" fmla="*/ 116971 w 120000"/>
              <a:gd name="T39" fmla="*/ 114141 h 120000"/>
              <a:gd name="T40" fmla="*/ 86309 w 120000"/>
              <a:gd name="T41" fmla="*/ 83527 h 120000"/>
              <a:gd name="T42" fmla="*/ 100315 w 120000"/>
              <a:gd name="T43" fmla="*/ 50267 h 120000"/>
              <a:gd name="T44" fmla="*/ 50157 w 120000"/>
              <a:gd name="T45" fmla="*/ 0 h 120000"/>
              <a:gd name="T46" fmla="*/ 0 w 120000"/>
              <a:gd name="T47" fmla="*/ 50267 h 120000"/>
              <a:gd name="T48" fmla="*/ 50157 w 120000"/>
              <a:gd name="T49" fmla="*/ 100157 h 120000"/>
              <a:gd name="T50" fmla="*/ 80630 w 120000"/>
              <a:gd name="T51" fmla="*/ 89196 h 120000"/>
              <a:gd name="T52" fmla="*/ 111293 w 120000"/>
              <a:gd name="T53" fmla="*/ 119811 h 120000"/>
              <a:gd name="T54" fmla="*/ 116971 w 120000"/>
              <a:gd name="T55" fmla="*/ 119811 h 120000"/>
              <a:gd name="T56" fmla="*/ 116971 w 120000"/>
              <a:gd name="T57" fmla="*/ 114141 h 120000"/>
              <a:gd name="T58" fmla="*/ 50157 w 120000"/>
              <a:gd name="T59" fmla="*/ 92031 h 120000"/>
              <a:gd name="T60" fmla="*/ 50157 w 120000"/>
              <a:gd name="T61" fmla="*/ 92031 h 120000"/>
              <a:gd name="T62" fmla="*/ 8328 w 120000"/>
              <a:gd name="T63" fmla="*/ 50267 h 120000"/>
              <a:gd name="T64" fmla="*/ 50157 w 120000"/>
              <a:gd name="T65" fmla="*/ 8503 h 120000"/>
              <a:gd name="T66" fmla="*/ 91798 w 120000"/>
              <a:gd name="T67" fmla="*/ 50267 h 120000"/>
              <a:gd name="T68" fmla="*/ 50157 w 120000"/>
              <a:gd name="T69" fmla="*/ 92031 h 120000"/>
              <a:gd name="T70" fmla="*/ 0 w 120000"/>
              <a:gd name="T71" fmla="*/ 0 h 120000"/>
              <a:gd name="T72" fmla="*/ 120000 w 120000"/>
              <a:gd name="T7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T70" t="T71" r="T72" b="T73"/>
            <a:pathLst>
              <a:path w="120000" h="120000" extrusionOk="0">
                <a:moveTo>
                  <a:pt x="69652" y="47433"/>
                </a:moveTo>
                <a:lnTo>
                  <a:pt x="69652" y="47433"/>
                </a:lnTo>
                <a:cubicBezTo>
                  <a:pt x="52807" y="47433"/>
                  <a:pt x="52807" y="47433"/>
                  <a:pt x="52807" y="47433"/>
                </a:cubicBezTo>
                <a:cubicBezTo>
                  <a:pt x="52807" y="33448"/>
                  <a:pt x="52807" y="33448"/>
                  <a:pt x="52807" y="33448"/>
                </a:cubicBezTo>
                <a:cubicBezTo>
                  <a:pt x="52807" y="30614"/>
                  <a:pt x="52807" y="27968"/>
                  <a:pt x="50157" y="27968"/>
                </a:cubicBezTo>
                <a:cubicBezTo>
                  <a:pt x="47318" y="27968"/>
                  <a:pt x="47318" y="30614"/>
                  <a:pt x="47318" y="33448"/>
                </a:cubicBezTo>
                <a:cubicBezTo>
                  <a:pt x="47318" y="47433"/>
                  <a:pt x="47318" y="47433"/>
                  <a:pt x="47318" y="47433"/>
                </a:cubicBezTo>
                <a:cubicBezTo>
                  <a:pt x="30662" y="47433"/>
                  <a:pt x="30662" y="47433"/>
                  <a:pt x="30662" y="47433"/>
                </a:cubicBezTo>
                <a:cubicBezTo>
                  <a:pt x="30662" y="47433"/>
                  <a:pt x="27823" y="47433"/>
                  <a:pt x="27823" y="50267"/>
                </a:cubicBezTo>
                <a:cubicBezTo>
                  <a:pt x="27823" y="52913"/>
                  <a:pt x="30662" y="55748"/>
                  <a:pt x="30662" y="55748"/>
                </a:cubicBezTo>
                <a:cubicBezTo>
                  <a:pt x="47318" y="55748"/>
                  <a:pt x="47318" y="55748"/>
                  <a:pt x="47318" y="55748"/>
                </a:cubicBezTo>
                <a:cubicBezTo>
                  <a:pt x="47318" y="69732"/>
                  <a:pt x="47318" y="69732"/>
                  <a:pt x="47318" y="69732"/>
                </a:cubicBezTo>
                <a:cubicBezTo>
                  <a:pt x="47318" y="72377"/>
                  <a:pt x="47318" y="72377"/>
                  <a:pt x="50157" y="72377"/>
                </a:cubicBezTo>
                <a:cubicBezTo>
                  <a:pt x="52807" y="72377"/>
                  <a:pt x="52807" y="72377"/>
                  <a:pt x="52807" y="69732"/>
                </a:cubicBezTo>
                <a:cubicBezTo>
                  <a:pt x="52807" y="55748"/>
                  <a:pt x="52807" y="55748"/>
                  <a:pt x="52807" y="55748"/>
                </a:cubicBezTo>
                <a:cubicBezTo>
                  <a:pt x="69652" y="55748"/>
                  <a:pt x="69652" y="55748"/>
                  <a:pt x="69652" y="55748"/>
                </a:cubicBezTo>
                <a:cubicBezTo>
                  <a:pt x="69652" y="55748"/>
                  <a:pt x="72492" y="52913"/>
                  <a:pt x="72492" y="50267"/>
                </a:cubicBezTo>
                <a:cubicBezTo>
                  <a:pt x="72492" y="47433"/>
                  <a:pt x="69652" y="47433"/>
                  <a:pt x="69652" y="47433"/>
                </a:cubicBezTo>
                <a:close/>
                <a:moveTo>
                  <a:pt x="116971" y="114141"/>
                </a:moveTo>
                <a:lnTo>
                  <a:pt x="116971" y="114141"/>
                </a:lnTo>
                <a:cubicBezTo>
                  <a:pt x="86309" y="83527"/>
                  <a:pt x="86309" y="83527"/>
                  <a:pt x="86309" y="83527"/>
                </a:cubicBezTo>
                <a:cubicBezTo>
                  <a:pt x="94637" y="75212"/>
                  <a:pt x="100315" y="64062"/>
                  <a:pt x="100315" y="50267"/>
                </a:cubicBezTo>
                <a:cubicBezTo>
                  <a:pt x="100315" y="22299"/>
                  <a:pt x="77981" y="0"/>
                  <a:pt x="50157" y="0"/>
                </a:cubicBezTo>
                <a:cubicBezTo>
                  <a:pt x="22145" y="0"/>
                  <a:pt x="0" y="22299"/>
                  <a:pt x="0" y="50267"/>
                </a:cubicBezTo>
                <a:cubicBezTo>
                  <a:pt x="0" y="78047"/>
                  <a:pt x="22145" y="100157"/>
                  <a:pt x="50157" y="100157"/>
                </a:cubicBezTo>
                <a:cubicBezTo>
                  <a:pt x="61324" y="100157"/>
                  <a:pt x="72492" y="94677"/>
                  <a:pt x="80630" y="89196"/>
                </a:cubicBezTo>
                <a:cubicBezTo>
                  <a:pt x="111293" y="119811"/>
                  <a:pt x="111293" y="119811"/>
                  <a:pt x="111293" y="119811"/>
                </a:cubicBezTo>
                <a:cubicBezTo>
                  <a:pt x="114132" y="119811"/>
                  <a:pt x="116971" y="119811"/>
                  <a:pt x="116971" y="119811"/>
                </a:cubicBezTo>
                <a:cubicBezTo>
                  <a:pt x="119810" y="116976"/>
                  <a:pt x="119810" y="114141"/>
                  <a:pt x="116971" y="114141"/>
                </a:cubicBezTo>
                <a:close/>
                <a:moveTo>
                  <a:pt x="50157" y="92031"/>
                </a:moveTo>
                <a:lnTo>
                  <a:pt x="50157" y="92031"/>
                </a:lnTo>
                <a:cubicBezTo>
                  <a:pt x="27823" y="92031"/>
                  <a:pt x="8328" y="72377"/>
                  <a:pt x="8328" y="50267"/>
                </a:cubicBezTo>
                <a:cubicBezTo>
                  <a:pt x="8328" y="27968"/>
                  <a:pt x="27823" y="8503"/>
                  <a:pt x="50157" y="8503"/>
                </a:cubicBezTo>
                <a:cubicBezTo>
                  <a:pt x="72492" y="8503"/>
                  <a:pt x="91798" y="27968"/>
                  <a:pt x="91798" y="50267"/>
                </a:cubicBezTo>
                <a:cubicBezTo>
                  <a:pt x="91798" y="72377"/>
                  <a:pt x="72492" y="92031"/>
                  <a:pt x="50157" y="92031"/>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18" name="Shape 4600"/>
          <p:cNvSpPr>
            <a:spLocks/>
          </p:cNvSpPr>
          <p:nvPr/>
        </p:nvSpPr>
        <p:spPr bwMode="auto">
          <a:xfrm>
            <a:off x="7446963" y="5019675"/>
            <a:ext cx="306387" cy="306388"/>
          </a:xfrm>
          <a:custGeom>
            <a:avLst/>
            <a:gdLst>
              <a:gd name="T0" fmla="*/ 5678 w 120000"/>
              <a:gd name="T1" fmla="*/ 44598 h 120000"/>
              <a:gd name="T2" fmla="*/ 5678 w 120000"/>
              <a:gd name="T3" fmla="*/ 44598 h 120000"/>
              <a:gd name="T4" fmla="*/ 41829 w 120000"/>
              <a:gd name="T5" fmla="*/ 44598 h 120000"/>
              <a:gd name="T6" fmla="*/ 44668 w 120000"/>
              <a:gd name="T7" fmla="*/ 41763 h 120000"/>
              <a:gd name="T8" fmla="*/ 41829 w 120000"/>
              <a:gd name="T9" fmla="*/ 39118 h 120000"/>
              <a:gd name="T10" fmla="*/ 14006 w 120000"/>
              <a:gd name="T11" fmla="*/ 39118 h 120000"/>
              <a:gd name="T12" fmla="*/ 61324 w 120000"/>
              <a:gd name="T13" fmla="*/ 8503 h 120000"/>
              <a:gd name="T14" fmla="*/ 111482 w 120000"/>
              <a:gd name="T15" fmla="*/ 52913 h 120000"/>
              <a:gd name="T16" fmla="*/ 119810 w 120000"/>
              <a:gd name="T17" fmla="*/ 52913 h 120000"/>
              <a:gd name="T18" fmla="*/ 61324 w 120000"/>
              <a:gd name="T19" fmla="*/ 0 h 120000"/>
              <a:gd name="T20" fmla="*/ 8328 w 120000"/>
              <a:gd name="T21" fmla="*/ 30614 h 120000"/>
              <a:gd name="T22" fmla="*/ 8328 w 120000"/>
              <a:gd name="T23" fmla="*/ 5669 h 120000"/>
              <a:gd name="T24" fmla="*/ 5678 w 120000"/>
              <a:gd name="T25" fmla="*/ 0 h 120000"/>
              <a:gd name="T26" fmla="*/ 0 w 120000"/>
              <a:gd name="T27" fmla="*/ 5669 h 120000"/>
              <a:gd name="T28" fmla="*/ 0 w 120000"/>
              <a:gd name="T29" fmla="*/ 41763 h 120000"/>
              <a:gd name="T30" fmla="*/ 5678 w 120000"/>
              <a:gd name="T31" fmla="*/ 44598 h 120000"/>
              <a:gd name="T32" fmla="*/ 117160 w 120000"/>
              <a:gd name="T33" fmla="*/ 75212 h 120000"/>
              <a:gd name="T34" fmla="*/ 117160 w 120000"/>
              <a:gd name="T35" fmla="*/ 75212 h 120000"/>
              <a:gd name="T36" fmla="*/ 77981 w 120000"/>
              <a:gd name="T37" fmla="*/ 75212 h 120000"/>
              <a:gd name="T38" fmla="*/ 75331 w 120000"/>
              <a:gd name="T39" fmla="*/ 78047 h 120000"/>
              <a:gd name="T40" fmla="*/ 77981 w 120000"/>
              <a:gd name="T41" fmla="*/ 83527 h 120000"/>
              <a:gd name="T42" fmla="*/ 108643 w 120000"/>
              <a:gd name="T43" fmla="*/ 83527 h 120000"/>
              <a:gd name="T44" fmla="*/ 61324 w 120000"/>
              <a:gd name="T45" fmla="*/ 111307 h 120000"/>
              <a:gd name="T46" fmla="*/ 8328 w 120000"/>
              <a:gd name="T47" fmla="*/ 66897 h 120000"/>
              <a:gd name="T48" fmla="*/ 2839 w 120000"/>
              <a:gd name="T49" fmla="*/ 66897 h 120000"/>
              <a:gd name="T50" fmla="*/ 61324 w 120000"/>
              <a:gd name="T51" fmla="*/ 119811 h 120000"/>
              <a:gd name="T52" fmla="*/ 111482 w 120000"/>
              <a:gd name="T53" fmla="*/ 89196 h 120000"/>
              <a:gd name="T54" fmla="*/ 111482 w 120000"/>
              <a:gd name="T55" fmla="*/ 116976 h 120000"/>
              <a:gd name="T56" fmla="*/ 117160 w 120000"/>
              <a:gd name="T57" fmla="*/ 119811 h 120000"/>
              <a:gd name="T58" fmla="*/ 119810 w 120000"/>
              <a:gd name="T59" fmla="*/ 116976 h 120000"/>
              <a:gd name="T60" fmla="*/ 119810 w 120000"/>
              <a:gd name="T61" fmla="*/ 78047 h 120000"/>
              <a:gd name="T62" fmla="*/ 117160 w 120000"/>
              <a:gd name="T63" fmla="*/ 75212 h 120000"/>
              <a:gd name="T64" fmla="*/ 0 w 120000"/>
              <a:gd name="T65" fmla="*/ 0 h 120000"/>
              <a:gd name="T66" fmla="*/ 120000 w 120000"/>
              <a:gd name="T6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T64" t="T65" r="T66" b="T67"/>
            <a:pathLst>
              <a:path w="120000" h="120000" extrusionOk="0">
                <a:moveTo>
                  <a:pt x="5678" y="44598"/>
                </a:moveTo>
                <a:lnTo>
                  <a:pt x="5678" y="44598"/>
                </a:lnTo>
                <a:cubicBezTo>
                  <a:pt x="41829" y="44598"/>
                  <a:pt x="41829" y="44598"/>
                  <a:pt x="41829" y="44598"/>
                </a:cubicBezTo>
                <a:cubicBezTo>
                  <a:pt x="44668" y="44598"/>
                  <a:pt x="44668" y="44598"/>
                  <a:pt x="44668" y="41763"/>
                </a:cubicBezTo>
                <a:cubicBezTo>
                  <a:pt x="44668" y="39118"/>
                  <a:pt x="44668" y="39118"/>
                  <a:pt x="41829" y="39118"/>
                </a:cubicBezTo>
                <a:cubicBezTo>
                  <a:pt x="14006" y="39118"/>
                  <a:pt x="14006" y="39118"/>
                  <a:pt x="14006" y="39118"/>
                </a:cubicBezTo>
                <a:cubicBezTo>
                  <a:pt x="22334" y="19653"/>
                  <a:pt x="39179" y="8503"/>
                  <a:pt x="61324" y="8503"/>
                </a:cubicBezTo>
                <a:cubicBezTo>
                  <a:pt x="86498" y="8503"/>
                  <a:pt x="108643" y="27968"/>
                  <a:pt x="111482" y="52913"/>
                </a:cubicBezTo>
                <a:cubicBezTo>
                  <a:pt x="119810" y="52913"/>
                  <a:pt x="119810" y="52913"/>
                  <a:pt x="119810" y="52913"/>
                </a:cubicBezTo>
                <a:cubicBezTo>
                  <a:pt x="117160" y="22299"/>
                  <a:pt x="91987" y="0"/>
                  <a:pt x="61324" y="0"/>
                </a:cubicBezTo>
                <a:cubicBezTo>
                  <a:pt x="39179" y="0"/>
                  <a:pt x="19495" y="13984"/>
                  <a:pt x="8328" y="30614"/>
                </a:cubicBezTo>
                <a:cubicBezTo>
                  <a:pt x="8328" y="5669"/>
                  <a:pt x="8328" y="5669"/>
                  <a:pt x="8328" y="5669"/>
                </a:cubicBezTo>
                <a:cubicBezTo>
                  <a:pt x="8328" y="2834"/>
                  <a:pt x="5678" y="0"/>
                  <a:pt x="5678" y="0"/>
                </a:cubicBezTo>
                <a:cubicBezTo>
                  <a:pt x="2839" y="0"/>
                  <a:pt x="0" y="2834"/>
                  <a:pt x="0" y="5669"/>
                </a:cubicBezTo>
                <a:cubicBezTo>
                  <a:pt x="0" y="41763"/>
                  <a:pt x="0" y="41763"/>
                  <a:pt x="0" y="41763"/>
                </a:cubicBezTo>
                <a:cubicBezTo>
                  <a:pt x="0" y="44598"/>
                  <a:pt x="5678" y="44598"/>
                  <a:pt x="5678" y="44598"/>
                </a:cubicBezTo>
                <a:close/>
                <a:moveTo>
                  <a:pt x="117160" y="75212"/>
                </a:moveTo>
                <a:lnTo>
                  <a:pt x="117160" y="75212"/>
                </a:lnTo>
                <a:cubicBezTo>
                  <a:pt x="77981" y="75212"/>
                  <a:pt x="77981" y="75212"/>
                  <a:pt x="77981" y="75212"/>
                </a:cubicBezTo>
                <a:lnTo>
                  <a:pt x="75331" y="78047"/>
                </a:lnTo>
                <a:cubicBezTo>
                  <a:pt x="75331" y="80881"/>
                  <a:pt x="77981" y="83527"/>
                  <a:pt x="77981" y="83527"/>
                </a:cubicBezTo>
                <a:cubicBezTo>
                  <a:pt x="108643" y="83527"/>
                  <a:pt x="108643" y="83527"/>
                  <a:pt x="108643" y="83527"/>
                </a:cubicBezTo>
                <a:cubicBezTo>
                  <a:pt x="100315" y="100157"/>
                  <a:pt x="80820" y="111307"/>
                  <a:pt x="61324" y="111307"/>
                </a:cubicBezTo>
                <a:cubicBezTo>
                  <a:pt x="33501" y="111307"/>
                  <a:pt x="14006" y="92031"/>
                  <a:pt x="8328" y="66897"/>
                </a:cubicBezTo>
                <a:cubicBezTo>
                  <a:pt x="2839" y="66897"/>
                  <a:pt x="2839" y="66897"/>
                  <a:pt x="2839" y="66897"/>
                </a:cubicBezTo>
                <a:cubicBezTo>
                  <a:pt x="5678" y="97511"/>
                  <a:pt x="30662" y="119811"/>
                  <a:pt x="61324" y="119811"/>
                </a:cubicBezTo>
                <a:cubicBezTo>
                  <a:pt x="83659" y="119811"/>
                  <a:pt x="103154" y="108661"/>
                  <a:pt x="111482" y="89196"/>
                </a:cubicBezTo>
                <a:cubicBezTo>
                  <a:pt x="111482" y="116976"/>
                  <a:pt x="111482" y="116976"/>
                  <a:pt x="111482" y="116976"/>
                </a:cubicBezTo>
                <a:cubicBezTo>
                  <a:pt x="111482" y="116976"/>
                  <a:pt x="114321" y="119811"/>
                  <a:pt x="117160" y="119811"/>
                </a:cubicBezTo>
                <a:lnTo>
                  <a:pt x="119810" y="116976"/>
                </a:lnTo>
                <a:cubicBezTo>
                  <a:pt x="119810" y="78047"/>
                  <a:pt x="119810" y="78047"/>
                  <a:pt x="119810" y="78047"/>
                </a:cubicBezTo>
                <a:cubicBezTo>
                  <a:pt x="119810" y="75212"/>
                  <a:pt x="117160" y="75212"/>
                  <a:pt x="117160" y="7521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19" name="Shape 4602"/>
          <p:cNvSpPr>
            <a:spLocks/>
          </p:cNvSpPr>
          <p:nvPr/>
        </p:nvSpPr>
        <p:spPr bwMode="auto">
          <a:xfrm>
            <a:off x="6470650" y="5019675"/>
            <a:ext cx="296863" cy="306388"/>
          </a:xfrm>
          <a:custGeom>
            <a:avLst/>
            <a:gdLst>
              <a:gd name="T0" fmla="*/ 59903 w 120000"/>
              <a:gd name="T1" fmla="*/ 0 h 120000"/>
              <a:gd name="T2" fmla="*/ 59903 w 120000"/>
              <a:gd name="T3" fmla="*/ 0 h 120000"/>
              <a:gd name="T4" fmla="*/ 0 w 120000"/>
              <a:gd name="T5" fmla="*/ 61417 h 120000"/>
              <a:gd name="T6" fmla="*/ 59903 w 120000"/>
              <a:gd name="T7" fmla="*/ 119811 h 120000"/>
              <a:gd name="T8" fmla="*/ 119806 w 120000"/>
              <a:gd name="T9" fmla="*/ 61417 h 120000"/>
              <a:gd name="T10" fmla="*/ 59903 w 120000"/>
              <a:gd name="T11" fmla="*/ 0 h 120000"/>
              <a:gd name="T12" fmla="*/ 59903 w 120000"/>
              <a:gd name="T13" fmla="*/ 111307 h 120000"/>
              <a:gd name="T14" fmla="*/ 59903 w 120000"/>
              <a:gd name="T15" fmla="*/ 111307 h 120000"/>
              <a:gd name="T16" fmla="*/ 5621 w 120000"/>
              <a:gd name="T17" fmla="*/ 61417 h 120000"/>
              <a:gd name="T18" fmla="*/ 59903 w 120000"/>
              <a:gd name="T19" fmla="*/ 8503 h 120000"/>
              <a:gd name="T20" fmla="*/ 114184 w 120000"/>
              <a:gd name="T21" fmla="*/ 61417 h 120000"/>
              <a:gd name="T22" fmla="*/ 59903 w 120000"/>
              <a:gd name="T23" fmla="*/ 111307 h 120000"/>
              <a:gd name="T24" fmla="*/ 82778 w 120000"/>
              <a:gd name="T25" fmla="*/ 33448 h 120000"/>
              <a:gd name="T26" fmla="*/ 82778 w 120000"/>
              <a:gd name="T27" fmla="*/ 33448 h 120000"/>
              <a:gd name="T28" fmla="*/ 76962 w 120000"/>
              <a:gd name="T29" fmla="*/ 36283 h 120000"/>
              <a:gd name="T30" fmla="*/ 54281 w 120000"/>
              <a:gd name="T31" fmla="*/ 78047 h 120000"/>
              <a:gd name="T32" fmla="*/ 39935 w 120000"/>
              <a:gd name="T33" fmla="*/ 64062 h 120000"/>
              <a:gd name="T34" fmla="*/ 34313 w 120000"/>
              <a:gd name="T35" fmla="*/ 64062 h 120000"/>
              <a:gd name="T36" fmla="*/ 34313 w 120000"/>
              <a:gd name="T37" fmla="*/ 69732 h 120000"/>
              <a:gd name="T38" fmla="*/ 51373 w 120000"/>
              <a:gd name="T39" fmla="*/ 86362 h 120000"/>
              <a:gd name="T40" fmla="*/ 56995 w 120000"/>
              <a:gd name="T41" fmla="*/ 86362 h 120000"/>
              <a:gd name="T42" fmla="*/ 85492 w 120000"/>
              <a:gd name="T43" fmla="*/ 39118 h 120000"/>
              <a:gd name="T44" fmla="*/ 82778 w 120000"/>
              <a:gd name="T45" fmla="*/ 33448 h 120000"/>
              <a:gd name="T46" fmla="*/ 0 w 120000"/>
              <a:gd name="T47" fmla="*/ 0 h 120000"/>
              <a:gd name="T48" fmla="*/ 120000 w 120000"/>
              <a:gd name="T4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T46" t="T47" r="T48" b="T49"/>
            <a:pathLst>
              <a:path w="120000" h="120000" extrusionOk="0">
                <a:moveTo>
                  <a:pt x="59903" y="0"/>
                </a:moveTo>
                <a:lnTo>
                  <a:pt x="59903" y="0"/>
                </a:lnTo>
                <a:cubicBezTo>
                  <a:pt x="25589" y="0"/>
                  <a:pt x="0" y="27968"/>
                  <a:pt x="0" y="61417"/>
                </a:cubicBezTo>
                <a:cubicBezTo>
                  <a:pt x="0" y="92031"/>
                  <a:pt x="25589" y="119811"/>
                  <a:pt x="59903" y="119811"/>
                </a:cubicBezTo>
                <a:cubicBezTo>
                  <a:pt x="94216" y="119811"/>
                  <a:pt x="119806" y="92031"/>
                  <a:pt x="119806" y="61417"/>
                </a:cubicBezTo>
                <a:cubicBezTo>
                  <a:pt x="119806" y="27968"/>
                  <a:pt x="94216" y="0"/>
                  <a:pt x="59903" y="0"/>
                </a:cubicBezTo>
                <a:close/>
                <a:moveTo>
                  <a:pt x="59903" y="111307"/>
                </a:moveTo>
                <a:lnTo>
                  <a:pt x="59903" y="111307"/>
                </a:lnTo>
                <a:cubicBezTo>
                  <a:pt x="31405" y="111307"/>
                  <a:pt x="5621" y="89196"/>
                  <a:pt x="5621" y="61417"/>
                </a:cubicBezTo>
                <a:cubicBezTo>
                  <a:pt x="5621" y="30614"/>
                  <a:pt x="31405" y="8503"/>
                  <a:pt x="59903" y="8503"/>
                </a:cubicBezTo>
                <a:cubicBezTo>
                  <a:pt x="88400" y="8503"/>
                  <a:pt x="114184" y="30614"/>
                  <a:pt x="114184" y="61417"/>
                </a:cubicBezTo>
                <a:cubicBezTo>
                  <a:pt x="114184" y="89196"/>
                  <a:pt x="88400" y="111307"/>
                  <a:pt x="59903" y="111307"/>
                </a:cubicBezTo>
                <a:close/>
                <a:moveTo>
                  <a:pt x="82778" y="33448"/>
                </a:moveTo>
                <a:lnTo>
                  <a:pt x="82778" y="33448"/>
                </a:lnTo>
                <a:cubicBezTo>
                  <a:pt x="79870" y="33448"/>
                  <a:pt x="79870" y="33448"/>
                  <a:pt x="76962" y="36283"/>
                </a:cubicBezTo>
                <a:cubicBezTo>
                  <a:pt x="54281" y="78047"/>
                  <a:pt x="54281" y="78047"/>
                  <a:pt x="54281" y="78047"/>
                </a:cubicBezTo>
                <a:cubicBezTo>
                  <a:pt x="39935" y="64062"/>
                  <a:pt x="39935" y="64062"/>
                  <a:pt x="39935" y="64062"/>
                </a:cubicBezTo>
                <a:cubicBezTo>
                  <a:pt x="37027" y="64062"/>
                  <a:pt x="37027" y="64062"/>
                  <a:pt x="34313" y="64062"/>
                </a:cubicBezTo>
                <a:cubicBezTo>
                  <a:pt x="31405" y="66897"/>
                  <a:pt x="31405" y="69732"/>
                  <a:pt x="34313" y="69732"/>
                </a:cubicBezTo>
                <a:cubicBezTo>
                  <a:pt x="51373" y="86362"/>
                  <a:pt x="51373" y="86362"/>
                  <a:pt x="51373" y="86362"/>
                </a:cubicBezTo>
                <a:cubicBezTo>
                  <a:pt x="54281" y="86362"/>
                  <a:pt x="54281" y="86362"/>
                  <a:pt x="56995" y="86362"/>
                </a:cubicBezTo>
                <a:lnTo>
                  <a:pt x="85492" y="39118"/>
                </a:lnTo>
                <a:cubicBezTo>
                  <a:pt x="85492" y="39118"/>
                  <a:pt x="85492" y="36283"/>
                  <a:pt x="82778" y="33448"/>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20" name="Shape 4604"/>
          <p:cNvSpPr>
            <a:spLocks/>
          </p:cNvSpPr>
          <p:nvPr/>
        </p:nvSpPr>
        <p:spPr bwMode="auto">
          <a:xfrm>
            <a:off x="10391775" y="4532313"/>
            <a:ext cx="304800" cy="304800"/>
          </a:xfrm>
          <a:custGeom>
            <a:avLst/>
            <a:gdLst>
              <a:gd name="T0" fmla="*/ 83659 w 120000"/>
              <a:gd name="T1" fmla="*/ 55646 h 120000"/>
              <a:gd name="T2" fmla="*/ 83659 w 120000"/>
              <a:gd name="T3" fmla="*/ 55646 h 120000"/>
              <a:gd name="T4" fmla="*/ 39179 w 120000"/>
              <a:gd name="T5" fmla="*/ 55646 h 120000"/>
              <a:gd name="T6" fmla="*/ 33501 w 120000"/>
              <a:gd name="T7" fmla="*/ 58485 h 120000"/>
              <a:gd name="T8" fmla="*/ 39179 w 120000"/>
              <a:gd name="T9" fmla="*/ 63974 h 120000"/>
              <a:gd name="T10" fmla="*/ 83659 w 120000"/>
              <a:gd name="T11" fmla="*/ 63974 h 120000"/>
              <a:gd name="T12" fmla="*/ 86498 w 120000"/>
              <a:gd name="T13" fmla="*/ 58485 h 120000"/>
              <a:gd name="T14" fmla="*/ 83659 w 120000"/>
              <a:gd name="T15" fmla="*/ 55646 h 120000"/>
              <a:gd name="T16" fmla="*/ 61324 w 120000"/>
              <a:gd name="T17" fmla="*/ 0 h 120000"/>
              <a:gd name="T18" fmla="*/ 61324 w 120000"/>
              <a:gd name="T19" fmla="*/ 0 h 120000"/>
              <a:gd name="T20" fmla="*/ 0 w 120000"/>
              <a:gd name="T21" fmla="*/ 58485 h 120000"/>
              <a:gd name="T22" fmla="*/ 61324 w 120000"/>
              <a:gd name="T23" fmla="*/ 119810 h 120000"/>
              <a:gd name="T24" fmla="*/ 119810 w 120000"/>
              <a:gd name="T25" fmla="*/ 58485 h 120000"/>
              <a:gd name="T26" fmla="*/ 61324 w 120000"/>
              <a:gd name="T27" fmla="*/ 0 h 120000"/>
              <a:gd name="T28" fmla="*/ 61324 w 120000"/>
              <a:gd name="T29" fmla="*/ 111482 h 120000"/>
              <a:gd name="T30" fmla="*/ 61324 w 120000"/>
              <a:gd name="T31" fmla="*/ 111482 h 120000"/>
              <a:gd name="T32" fmla="*/ 8517 w 120000"/>
              <a:gd name="T33" fmla="*/ 58485 h 120000"/>
              <a:gd name="T34" fmla="*/ 61324 w 120000"/>
              <a:gd name="T35" fmla="*/ 8328 h 120000"/>
              <a:gd name="T36" fmla="*/ 111482 w 120000"/>
              <a:gd name="T37" fmla="*/ 58485 h 120000"/>
              <a:gd name="T38" fmla="*/ 61324 w 120000"/>
              <a:gd name="T39" fmla="*/ 111482 h 120000"/>
              <a:gd name="T40" fmla="*/ 0 w 120000"/>
              <a:gd name="T41" fmla="*/ 0 h 120000"/>
              <a:gd name="T42" fmla="*/ 120000 w 120000"/>
              <a:gd name="T4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T40" t="T41" r="T42" b="T43"/>
            <a:pathLst>
              <a:path w="120000" h="120000" extrusionOk="0">
                <a:moveTo>
                  <a:pt x="83659" y="55646"/>
                </a:moveTo>
                <a:lnTo>
                  <a:pt x="83659" y="55646"/>
                </a:lnTo>
                <a:cubicBezTo>
                  <a:pt x="39179" y="55646"/>
                  <a:pt x="39179" y="55646"/>
                  <a:pt x="39179" y="55646"/>
                </a:cubicBezTo>
                <a:cubicBezTo>
                  <a:pt x="36340" y="55646"/>
                  <a:pt x="33501" y="58485"/>
                  <a:pt x="33501" y="58485"/>
                </a:cubicBezTo>
                <a:cubicBezTo>
                  <a:pt x="33501" y="61324"/>
                  <a:pt x="36340" y="63974"/>
                  <a:pt x="39179" y="63974"/>
                </a:cubicBezTo>
                <a:cubicBezTo>
                  <a:pt x="83659" y="63974"/>
                  <a:pt x="83659" y="63974"/>
                  <a:pt x="83659" y="63974"/>
                </a:cubicBezTo>
                <a:cubicBezTo>
                  <a:pt x="83659" y="63974"/>
                  <a:pt x="86498" y="61324"/>
                  <a:pt x="86498" y="58485"/>
                </a:cubicBezTo>
                <a:lnTo>
                  <a:pt x="83659" y="55646"/>
                </a:lnTo>
                <a:close/>
                <a:moveTo>
                  <a:pt x="61324" y="0"/>
                </a:moveTo>
                <a:lnTo>
                  <a:pt x="61324" y="0"/>
                </a:lnTo>
                <a:cubicBezTo>
                  <a:pt x="28012" y="0"/>
                  <a:pt x="0" y="27823"/>
                  <a:pt x="0" y="58485"/>
                </a:cubicBezTo>
                <a:cubicBezTo>
                  <a:pt x="0" y="91798"/>
                  <a:pt x="28012" y="119810"/>
                  <a:pt x="61324" y="119810"/>
                </a:cubicBezTo>
                <a:cubicBezTo>
                  <a:pt x="91987" y="119810"/>
                  <a:pt x="119810" y="91798"/>
                  <a:pt x="119810" y="58485"/>
                </a:cubicBezTo>
                <a:cubicBezTo>
                  <a:pt x="119810" y="27823"/>
                  <a:pt x="91987" y="0"/>
                  <a:pt x="61324" y="0"/>
                </a:cubicBezTo>
                <a:close/>
                <a:moveTo>
                  <a:pt x="61324" y="111482"/>
                </a:moveTo>
                <a:lnTo>
                  <a:pt x="61324" y="111482"/>
                </a:lnTo>
                <a:cubicBezTo>
                  <a:pt x="30662" y="111482"/>
                  <a:pt x="8517" y="89148"/>
                  <a:pt x="8517" y="58485"/>
                </a:cubicBezTo>
                <a:cubicBezTo>
                  <a:pt x="8517" y="30662"/>
                  <a:pt x="30662" y="8328"/>
                  <a:pt x="61324" y="8328"/>
                </a:cubicBezTo>
                <a:cubicBezTo>
                  <a:pt x="89148" y="8328"/>
                  <a:pt x="111482" y="30662"/>
                  <a:pt x="111482" y="58485"/>
                </a:cubicBezTo>
                <a:cubicBezTo>
                  <a:pt x="111482" y="89148"/>
                  <a:pt x="89148" y="111482"/>
                  <a:pt x="61324" y="11148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21" name="Shape 4606"/>
          <p:cNvSpPr>
            <a:spLocks/>
          </p:cNvSpPr>
          <p:nvPr/>
        </p:nvSpPr>
        <p:spPr bwMode="auto">
          <a:xfrm>
            <a:off x="9413875" y="4532313"/>
            <a:ext cx="296863" cy="304800"/>
          </a:xfrm>
          <a:custGeom>
            <a:avLst/>
            <a:gdLst>
              <a:gd name="T0" fmla="*/ 79870 w 120000"/>
              <a:gd name="T1" fmla="*/ 58485 h 120000"/>
              <a:gd name="T2" fmla="*/ 79870 w 120000"/>
              <a:gd name="T3" fmla="*/ 58485 h 120000"/>
              <a:gd name="T4" fmla="*/ 62810 w 120000"/>
              <a:gd name="T5" fmla="*/ 72492 h 120000"/>
              <a:gd name="T6" fmla="*/ 62810 w 120000"/>
              <a:gd name="T7" fmla="*/ 33312 h 120000"/>
              <a:gd name="T8" fmla="*/ 59903 w 120000"/>
              <a:gd name="T9" fmla="*/ 30662 h 120000"/>
              <a:gd name="T10" fmla="*/ 56995 w 120000"/>
              <a:gd name="T11" fmla="*/ 33312 h 120000"/>
              <a:gd name="T12" fmla="*/ 56995 w 120000"/>
              <a:gd name="T13" fmla="*/ 72492 h 120000"/>
              <a:gd name="T14" fmla="*/ 39935 w 120000"/>
              <a:gd name="T15" fmla="*/ 58485 h 120000"/>
              <a:gd name="T16" fmla="*/ 34313 w 120000"/>
              <a:gd name="T17" fmla="*/ 58485 h 120000"/>
              <a:gd name="T18" fmla="*/ 34313 w 120000"/>
              <a:gd name="T19" fmla="*/ 63974 h 120000"/>
              <a:gd name="T20" fmla="*/ 56995 w 120000"/>
              <a:gd name="T21" fmla="*/ 83659 h 120000"/>
              <a:gd name="T22" fmla="*/ 59903 w 120000"/>
              <a:gd name="T23" fmla="*/ 83659 h 120000"/>
              <a:gd name="T24" fmla="*/ 62810 w 120000"/>
              <a:gd name="T25" fmla="*/ 83659 h 120000"/>
              <a:gd name="T26" fmla="*/ 85492 w 120000"/>
              <a:gd name="T27" fmla="*/ 63974 h 120000"/>
              <a:gd name="T28" fmla="*/ 85492 w 120000"/>
              <a:gd name="T29" fmla="*/ 58485 h 120000"/>
              <a:gd name="T30" fmla="*/ 79870 w 120000"/>
              <a:gd name="T31" fmla="*/ 58485 h 120000"/>
              <a:gd name="T32" fmla="*/ 59903 w 120000"/>
              <a:gd name="T33" fmla="*/ 0 h 120000"/>
              <a:gd name="T34" fmla="*/ 59903 w 120000"/>
              <a:gd name="T35" fmla="*/ 0 h 120000"/>
              <a:gd name="T36" fmla="*/ 0 w 120000"/>
              <a:gd name="T37" fmla="*/ 58485 h 120000"/>
              <a:gd name="T38" fmla="*/ 59903 w 120000"/>
              <a:gd name="T39" fmla="*/ 119810 h 120000"/>
              <a:gd name="T40" fmla="*/ 119806 w 120000"/>
              <a:gd name="T41" fmla="*/ 58485 h 120000"/>
              <a:gd name="T42" fmla="*/ 59903 w 120000"/>
              <a:gd name="T43" fmla="*/ 0 h 120000"/>
              <a:gd name="T44" fmla="*/ 59903 w 120000"/>
              <a:gd name="T45" fmla="*/ 111482 h 120000"/>
              <a:gd name="T46" fmla="*/ 59903 w 120000"/>
              <a:gd name="T47" fmla="*/ 111482 h 120000"/>
              <a:gd name="T48" fmla="*/ 5621 w 120000"/>
              <a:gd name="T49" fmla="*/ 58485 h 120000"/>
              <a:gd name="T50" fmla="*/ 59903 w 120000"/>
              <a:gd name="T51" fmla="*/ 8328 h 120000"/>
              <a:gd name="T52" fmla="*/ 114184 w 120000"/>
              <a:gd name="T53" fmla="*/ 58485 h 120000"/>
              <a:gd name="T54" fmla="*/ 59903 w 120000"/>
              <a:gd name="T55" fmla="*/ 111482 h 120000"/>
              <a:gd name="T56" fmla="*/ 0 w 120000"/>
              <a:gd name="T57" fmla="*/ 0 h 120000"/>
              <a:gd name="T58" fmla="*/ 120000 w 120000"/>
              <a:gd name="T5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T56" t="T57" r="T58" b="T59"/>
            <a:pathLst>
              <a:path w="120000" h="120000" extrusionOk="0">
                <a:moveTo>
                  <a:pt x="79870" y="58485"/>
                </a:moveTo>
                <a:lnTo>
                  <a:pt x="79870" y="58485"/>
                </a:lnTo>
                <a:cubicBezTo>
                  <a:pt x="62810" y="72492"/>
                  <a:pt x="62810" y="72492"/>
                  <a:pt x="62810" y="72492"/>
                </a:cubicBezTo>
                <a:cubicBezTo>
                  <a:pt x="62810" y="33312"/>
                  <a:pt x="62810" y="33312"/>
                  <a:pt x="62810" y="33312"/>
                </a:cubicBezTo>
                <a:cubicBezTo>
                  <a:pt x="62810" y="30662"/>
                  <a:pt x="62810" y="30662"/>
                  <a:pt x="59903" y="30662"/>
                </a:cubicBezTo>
                <a:cubicBezTo>
                  <a:pt x="56995" y="30662"/>
                  <a:pt x="56995" y="30662"/>
                  <a:pt x="56995" y="33312"/>
                </a:cubicBezTo>
                <a:cubicBezTo>
                  <a:pt x="56995" y="72492"/>
                  <a:pt x="56995" y="72492"/>
                  <a:pt x="56995" y="72492"/>
                </a:cubicBezTo>
                <a:cubicBezTo>
                  <a:pt x="39935" y="58485"/>
                  <a:pt x="39935" y="58485"/>
                  <a:pt x="39935" y="58485"/>
                </a:cubicBezTo>
                <a:cubicBezTo>
                  <a:pt x="39935" y="55646"/>
                  <a:pt x="37027" y="55646"/>
                  <a:pt x="34313" y="58485"/>
                </a:cubicBezTo>
                <a:cubicBezTo>
                  <a:pt x="34313" y="58485"/>
                  <a:pt x="34313" y="61324"/>
                  <a:pt x="34313" y="63974"/>
                </a:cubicBezTo>
                <a:cubicBezTo>
                  <a:pt x="56995" y="83659"/>
                  <a:pt x="56995" y="83659"/>
                  <a:pt x="56995" y="83659"/>
                </a:cubicBezTo>
                <a:lnTo>
                  <a:pt x="59903" y="83659"/>
                </a:lnTo>
                <a:lnTo>
                  <a:pt x="62810" y="83659"/>
                </a:lnTo>
                <a:cubicBezTo>
                  <a:pt x="85492" y="63974"/>
                  <a:pt x="85492" y="63974"/>
                  <a:pt x="85492" y="63974"/>
                </a:cubicBezTo>
                <a:cubicBezTo>
                  <a:pt x="85492" y="61324"/>
                  <a:pt x="85492" y="58485"/>
                  <a:pt x="85492" y="58485"/>
                </a:cubicBezTo>
                <a:cubicBezTo>
                  <a:pt x="82778" y="55646"/>
                  <a:pt x="79870" y="55646"/>
                  <a:pt x="79870" y="58485"/>
                </a:cubicBezTo>
                <a:close/>
                <a:moveTo>
                  <a:pt x="59903" y="0"/>
                </a:moveTo>
                <a:lnTo>
                  <a:pt x="59903" y="0"/>
                </a:lnTo>
                <a:cubicBezTo>
                  <a:pt x="25589" y="0"/>
                  <a:pt x="0" y="27823"/>
                  <a:pt x="0" y="58485"/>
                </a:cubicBezTo>
                <a:cubicBezTo>
                  <a:pt x="0" y="91798"/>
                  <a:pt x="25589" y="119810"/>
                  <a:pt x="59903" y="119810"/>
                </a:cubicBezTo>
                <a:cubicBezTo>
                  <a:pt x="94216" y="119810"/>
                  <a:pt x="119806" y="91798"/>
                  <a:pt x="119806" y="58485"/>
                </a:cubicBezTo>
                <a:cubicBezTo>
                  <a:pt x="119806" y="27823"/>
                  <a:pt x="94216" y="0"/>
                  <a:pt x="59903" y="0"/>
                </a:cubicBezTo>
                <a:close/>
                <a:moveTo>
                  <a:pt x="59903" y="111482"/>
                </a:moveTo>
                <a:lnTo>
                  <a:pt x="59903" y="111482"/>
                </a:lnTo>
                <a:cubicBezTo>
                  <a:pt x="31405" y="111482"/>
                  <a:pt x="5621" y="89148"/>
                  <a:pt x="5621" y="58485"/>
                </a:cubicBezTo>
                <a:cubicBezTo>
                  <a:pt x="5621" y="30662"/>
                  <a:pt x="31405" y="8328"/>
                  <a:pt x="59903" y="8328"/>
                </a:cubicBezTo>
                <a:cubicBezTo>
                  <a:pt x="88400" y="8328"/>
                  <a:pt x="114184" y="30662"/>
                  <a:pt x="114184" y="58485"/>
                </a:cubicBezTo>
                <a:cubicBezTo>
                  <a:pt x="114184" y="89148"/>
                  <a:pt x="88400" y="111482"/>
                  <a:pt x="59903" y="11148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22" name="Shape 4608"/>
          <p:cNvSpPr>
            <a:spLocks/>
          </p:cNvSpPr>
          <p:nvPr/>
        </p:nvSpPr>
        <p:spPr bwMode="auto">
          <a:xfrm>
            <a:off x="8429625" y="4532313"/>
            <a:ext cx="304800" cy="304800"/>
          </a:xfrm>
          <a:custGeom>
            <a:avLst/>
            <a:gdLst>
              <a:gd name="T0" fmla="*/ 83470 w 120000"/>
              <a:gd name="T1" fmla="*/ 55646 h 120000"/>
              <a:gd name="T2" fmla="*/ 83470 w 120000"/>
              <a:gd name="T3" fmla="*/ 55646 h 120000"/>
              <a:gd name="T4" fmla="*/ 63974 w 120000"/>
              <a:gd name="T5" fmla="*/ 36151 h 120000"/>
              <a:gd name="T6" fmla="*/ 58485 w 120000"/>
              <a:gd name="T7" fmla="*/ 36151 h 120000"/>
              <a:gd name="T8" fmla="*/ 58485 w 120000"/>
              <a:gd name="T9" fmla="*/ 41829 h 120000"/>
              <a:gd name="T10" fmla="*/ 72492 w 120000"/>
              <a:gd name="T11" fmla="*/ 55646 h 120000"/>
              <a:gd name="T12" fmla="*/ 33312 w 120000"/>
              <a:gd name="T13" fmla="*/ 55646 h 120000"/>
              <a:gd name="T14" fmla="*/ 30662 w 120000"/>
              <a:gd name="T15" fmla="*/ 58485 h 120000"/>
              <a:gd name="T16" fmla="*/ 33312 w 120000"/>
              <a:gd name="T17" fmla="*/ 63974 h 120000"/>
              <a:gd name="T18" fmla="*/ 72492 w 120000"/>
              <a:gd name="T19" fmla="*/ 63974 h 120000"/>
              <a:gd name="T20" fmla="*/ 58485 w 120000"/>
              <a:gd name="T21" fmla="*/ 77981 h 120000"/>
              <a:gd name="T22" fmla="*/ 58485 w 120000"/>
              <a:gd name="T23" fmla="*/ 83659 h 120000"/>
              <a:gd name="T24" fmla="*/ 63974 w 120000"/>
              <a:gd name="T25" fmla="*/ 83659 h 120000"/>
              <a:gd name="T26" fmla="*/ 83470 w 120000"/>
              <a:gd name="T27" fmla="*/ 63974 h 120000"/>
              <a:gd name="T28" fmla="*/ 83470 w 120000"/>
              <a:gd name="T29" fmla="*/ 58485 h 120000"/>
              <a:gd name="T30" fmla="*/ 83470 w 120000"/>
              <a:gd name="T31" fmla="*/ 55646 h 120000"/>
              <a:gd name="T32" fmla="*/ 58485 w 120000"/>
              <a:gd name="T33" fmla="*/ 0 h 120000"/>
              <a:gd name="T34" fmla="*/ 58485 w 120000"/>
              <a:gd name="T35" fmla="*/ 0 h 120000"/>
              <a:gd name="T36" fmla="*/ 0 w 120000"/>
              <a:gd name="T37" fmla="*/ 58485 h 120000"/>
              <a:gd name="T38" fmla="*/ 58485 w 120000"/>
              <a:gd name="T39" fmla="*/ 119810 h 120000"/>
              <a:gd name="T40" fmla="*/ 119810 w 120000"/>
              <a:gd name="T41" fmla="*/ 58485 h 120000"/>
              <a:gd name="T42" fmla="*/ 58485 w 120000"/>
              <a:gd name="T43" fmla="*/ 0 h 120000"/>
              <a:gd name="T44" fmla="*/ 58485 w 120000"/>
              <a:gd name="T45" fmla="*/ 111482 h 120000"/>
              <a:gd name="T46" fmla="*/ 58485 w 120000"/>
              <a:gd name="T47" fmla="*/ 111482 h 120000"/>
              <a:gd name="T48" fmla="*/ 8328 w 120000"/>
              <a:gd name="T49" fmla="*/ 58485 h 120000"/>
              <a:gd name="T50" fmla="*/ 58485 w 120000"/>
              <a:gd name="T51" fmla="*/ 8328 h 120000"/>
              <a:gd name="T52" fmla="*/ 111293 w 120000"/>
              <a:gd name="T53" fmla="*/ 58485 h 120000"/>
              <a:gd name="T54" fmla="*/ 58485 w 120000"/>
              <a:gd name="T55" fmla="*/ 111482 h 120000"/>
              <a:gd name="T56" fmla="*/ 0 w 120000"/>
              <a:gd name="T57" fmla="*/ 0 h 120000"/>
              <a:gd name="T58" fmla="*/ 120000 w 120000"/>
              <a:gd name="T5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T56" t="T57" r="T58" b="T59"/>
            <a:pathLst>
              <a:path w="120000" h="120000" extrusionOk="0">
                <a:moveTo>
                  <a:pt x="83470" y="55646"/>
                </a:moveTo>
                <a:lnTo>
                  <a:pt x="83470" y="55646"/>
                </a:lnTo>
                <a:cubicBezTo>
                  <a:pt x="63974" y="36151"/>
                  <a:pt x="63974" y="36151"/>
                  <a:pt x="63974" y="36151"/>
                </a:cubicBezTo>
                <a:cubicBezTo>
                  <a:pt x="61324" y="33312"/>
                  <a:pt x="58485" y="33312"/>
                  <a:pt x="58485" y="36151"/>
                </a:cubicBezTo>
                <a:cubicBezTo>
                  <a:pt x="55646" y="36151"/>
                  <a:pt x="55646" y="38990"/>
                  <a:pt x="58485" y="41829"/>
                </a:cubicBezTo>
                <a:cubicBezTo>
                  <a:pt x="72492" y="55646"/>
                  <a:pt x="72492" y="55646"/>
                  <a:pt x="72492" y="55646"/>
                </a:cubicBezTo>
                <a:cubicBezTo>
                  <a:pt x="33312" y="55646"/>
                  <a:pt x="33312" y="55646"/>
                  <a:pt x="33312" y="55646"/>
                </a:cubicBezTo>
                <a:cubicBezTo>
                  <a:pt x="30662" y="55646"/>
                  <a:pt x="30662" y="58485"/>
                  <a:pt x="30662" y="58485"/>
                </a:cubicBezTo>
                <a:cubicBezTo>
                  <a:pt x="30662" y="61324"/>
                  <a:pt x="30662" y="63974"/>
                  <a:pt x="33312" y="63974"/>
                </a:cubicBezTo>
                <a:cubicBezTo>
                  <a:pt x="72492" y="63974"/>
                  <a:pt x="72492" y="63974"/>
                  <a:pt x="72492" y="63974"/>
                </a:cubicBezTo>
                <a:cubicBezTo>
                  <a:pt x="58485" y="77981"/>
                  <a:pt x="58485" y="77981"/>
                  <a:pt x="58485" y="77981"/>
                </a:cubicBezTo>
                <a:cubicBezTo>
                  <a:pt x="55646" y="80820"/>
                  <a:pt x="55646" y="83659"/>
                  <a:pt x="58485" y="83659"/>
                </a:cubicBezTo>
                <a:cubicBezTo>
                  <a:pt x="58485" y="86309"/>
                  <a:pt x="61324" y="86309"/>
                  <a:pt x="63974" y="83659"/>
                </a:cubicBezTo>
                <a:cubicBezTo>
                  <a:pt x="83470" y="63974"/>
                  <a:pt x="83470" y="63974"/>
                  <a:pt x="83470" y="63974"/>
                </a:cubicBezTo>
                <a:cubicBezTo>
                  <a:pt x="83470" y="61324"/>
                  <a:pt x="83470" y="61324"/>
                  <a:pt x="83470" y="58485"/>
                </a:cubicBezTo>
                <a:lnTo>
                  <a:pt x="83470" y="55646"/>
                </a:lnTo>
                <a:close/>
                <a:moveTo>
                  <a:pt x="58485" y="0"/>
                </a:moveTo>
                <a:lnTo>
                  <a:pt x="58485" y="0"/>
                </a:lnTo>
                <a:cubicBezTo>
                  <a:pt x="27823" y="0"/>
                  <a:pt x="0" y="27823"/>
                  <a:pt x="0" y="58485"/>
                </a:cubicBezTo>
                <a:cubicBezTo>
                  <a:pt x="0" y="91798"/>
                  <a:pt x="27823" y="119810"/>
                  <a:pt x="58485" y="119810"/>
                </a:cubicBezTo>
                <a:cubicBezTo>
                  <a:pt x="91798" y="119810"/>
                  <a:pt x="119810" y="91798"/>
                  <a:pt x="119810" y="58485"/>
                </a:cubicBezTo>
                <a:cubicBezTo>
                  <a:pt x="119810" y="27823"/>
                  <a:pt x="91798" y="0"/>
                  <a:pt x="58485" y="0"/>
                </a:cubicBezTo>
                <a:close/>
                <a:moveTo>
                  <a:pt x="58485" y="111482"/>
                </a:moveTo>
                <a:lnTo>
                  <a:pt x="58485" y="111482"/>
                </a:lnTo>
                <a:cubicBezTo>
                  <a:pt x="30662" y="111482"/>
                  <a:pt x="8328" y="89148"/>
                  <a:pt x="8328" y="58485"/>
                </a:cubicBezTo>
                <a:cubicBezTo>
                  <a:pt x="8328" y="30662"/>
                  <a:pt x="30662" y="8328"/>
                  <a:pt x="58485" y="8328"/>
                </a:cubicBezTo>
                <a:cubicBezTo>
                  <a:pt x="89148" y="8328"/>
                  <a:pt x="111293" y="30662"/>
                  <a:pt x="111293" y="58485"/>
                </a:cubicBezTo>
                <a:cubicBezTo>
                  <a:pt x="111293" y="89148"/>
                  <a:pt x="89148" y="111482"/>
                  <a:pt x="58485" y="11148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23" name="Shape 4610"/>
          <p:cNvSpPr>
            <a:spLocks/>
          </p:cNvSpPr>
          <p:nvPr/>
        </p:nvSpPr>
        <p:spPr bwMode="auto">
          <a:xfrm>
            <a:off x="7446963" y="4532313"/>
            <a:ext cx="306387" cy="304800"/>
          </a:xfrm>
          <a:custGeom>
            <a:avLst/>
            <a:gdLst>
              <a:gd name="T0" fmla="*/ 61324 w 120000"/>
              <a:gd name="T1" fmla="*/ 0 h 120000"/>
              <a:gd name="T2" fmla="*/ 61324 w 120000"/>
              <a:gd name="T3" fmla="*/ 0 h 120000"/>
              <a:gd name="T4" fmla="*/ 0 w 120000"/>
              <a:gd name="T5" fmla="*/ 58485 h 120000"/>
              <a:gd name="T6" fmla="*/ 61324 w 120000"/>
              <a:gd name="T7" fmla="*/ 119810 h 120000"/>
              <a:gd name="T8" fmla="*/ 119810 w 120000"/>
              <a:gd name="T9" fmla="*/ 58485 h 120000"/>
              <a:gd name="T10" fmla="*/ 61324 w 120000"/>
              <a:gd name="T11" fmla="*/ 0 h 120000"/>
              <a:gd name="T12" fmla="*/ 61324 w 120000"/>
              <a:gd name="T13" fmla="*/ 111482 h 120000"/>
              <a:gd name="T14" fmla="*/ 61324 w 120000"/>
              <a:gd name="T15" fmla="*/ 111482 h 120000"/>
              <a:gd name="T16" fmla="*/ 8328 w 120000"/>
              <a:gd name="T17" fmla="*/ 58485 h 120000"/>
              <a:gd name="T18" fmla="*/ 61324 w 120000"/>
              <a:gd name="T19" fmla="*/ 8328 h 120000"/>
              <a:gd name="T20" fmla="*/ 111482 w 120000"/>
              <a:gd name="T21" fmla="*/ 58485 h 120000"/>
              <a:gd name="T22" fmla="*/ 61324 w 120000"/>
              <a:gd name="T23" fmla="*/ 111482 h 120000"/>
              <a:gd name="T24" fmla="*/ 86498 w 120000"/>
              <a:gd name="T25" fmla="*/ 41829 h 120000"/>
              <a:gd name="T26" fmla="*/ 86498 w 120000"/>
              <a:gd name="T27" fmla="*/ 41829 h 120000"/>
              <a:gd name="T28" fmla="*/ 61324 w 120000"/>
              <a:gd name="T29" fmla="*/ 69652 h 120000"/>
              <a:gd name="T30" fmla="*/ 33501 w 120000"/>
              <a:gd name="T31" fmla="*/ 41829 h 120000"/>
              <a:gd name="T32" fmla="*/ 28012 w 120000"/>
              <a:gd name="T33" fmla="*/ 41829 h 120000"/>
              <a:gd name="T34" fmla="*/ 28012 w 120000"/>
              <a:gd name="T35" fmla="*/ 47318 h 120000"/>
              <a:gd name="T36" fmla="*/ 55835 w 120000"/>
              <a:gd name="T37" fmla="*/ 75141 h 120000"/>
              <a:gd name="T38" fmla="*/ 61324 w 120000"/>
              <a:gd name="T39" fmla="*/ 77981 h 120000"/>
              <a:gd name="T40" fmla="*/ 64164 w 120000"/>
              <a:gd name="T41" fmla="*/ 75141 h 120000"/>
              <a:gd name="T42" fmla="*/ 91987 w 120000"/>
              <a:gd name="T43" fmla="*/ 47318 h 120000"/>
              <a:gd name="T44" fmla="*/ 91987 w 120000"/>
              <a:gd name="T45" fmla="*/ 41829 h 120000"/>
              <a:gd name="T46" fmla="*/ 86498 w 120000"/>
              <a:gd name="T47" fmla="*/ 41829 h 120000"/>
              <a:gd name="T48" fmla="*/ 0 w 120000"/>
              <a:gd name="T49" fmla="*/ 0 h 120000"/>
              <a:gd name="T50" fmla="*/ 120000 w 120000"/>
              <a:gd name="T5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T48" t="T49" r="T50" b="T51"/>
            <a:pathLst>
              <a:path w="120000" h="120000" extrusionOk="0">
                <a:moveTo>
                  <a:pt x="61324" y="0"/>
                </a:moveTo>
                <a:lnTo>
                  <a:pt x="61324" y="0"/>
                </a:lnTo>
                <a:cubicBezTo>
                  <a:pt x="28012" y="0"/>
                  <a:pt x="0" y="27823"/>
                  <a:pt x="0" y="58485"/>
                </a:cubicBezTo>
                <a:cubicBezTo>
                  <a:pt x="0" y="91798"/>
                  <a:pt x="28012" y="119810"/>
                  <a:pt x="61324" y="119810"/>
                </a:cubicBezTo>
                <a:cubicBezTo>
                  <a:pt x="91987" y="119810"/>
                  <a:pt x="119810" y="91798"/>
                  <a:pt x="119810" y="58485"/>
                </a:cubicBezTo>
                <a:cubicBezTo>
                  <a:pt x="119810" y="27823"/>
                  <a:pt x="91987" y="0"/>
                  <a:pt x="61324" y="0"/>
                </a:cubicBezTo>
                <a:close/>
                <a:moveTo>
                  <a:pt x="61324" y="111482"/>
                </a:moveTo>
                <a:lnTo>
                  <a:pt x="61324" y="111482"/>
                </a:lnTo>
                <a:cubicBezTo>
                  <a:pt x="30662" y="111482"/>
                  <a:pt x="8328" y="89148"/>
                  <a:pt x="8328" y="58485"/>
                </a:cubicBezTo>
                <a:cubicBezTo>
                  <a:pt x="8328" y="30662"/>
                  <a:pt x="30662" y="8328"/>
                  <a:pt x="61324" y="8328"/>
                </a:cubicBezTo>
                <a:cubicBezTo>
                  <a:pt x="89148" y="8328"/>
                  <a:pt x="111482" y="30662"/>
                  <a:pt x="111482" y="58485"/>
                </a:cubicBezTo>
                <a:cubicBezTo>
                  <a:pt x="111482" y="89148"/>
                  <a:pt x="89148" y="111482"/>
                  <a:pt x="61324" y="111482"/>
                </a:cubicBezTo>
                <a:close/>
                <a:moveTo>
                  <a:pt x="86498" y="41829"/>
                </a:moveTo>
                <a:lnTo>
                  <a:pt x="86498" y="41829"/>
                </a:lnTo>
                <a:cubicBezTo>
                  <a:pt x="61324" y="69652"/>
                  <a:pt x="61324" y="69652"/>
                  <a:pt x="61324" y="69652"/>
                </a:cubicBezTo>
                <a:cubicBezTo>
                  <a:pt x="33501" y="41829"/>
                  <a:pt x="33501" y="41829"/>
                  <a:pt x="33501" y="41829"/>
                </a:cubicBezTo>
                <a:cubicBezTo>
                  <a:pt x="33501" y="41829"/>
                  <a:pt x="30662" y="41829"/>
                  <a:pt x="28012" y="41829"/>
                </a:cubicBezTo>
                <a:cubicBezTo>
                  <a:pt x="28012" y="44479"/>
                  <a:pt x="28012" y="47318"/>
                  <a:pt x="28012" y="47318"/>
                </a:cubicBezTo>
                <a:cubicBezTo>
                  <a:pt x="55835" y="75141"/>
                  <a:pt x="55835" y="75141"/>
                  <a:pt x="55835" y="75141"/>
                </a:cubicBezTo>
                <a:cubicBezTo>
                  <a:pt x="58675" y="77981"/>
                  <a:pt x="58675" y="77981"/>
                  <a:pt x="61324" y="77981"/>
                </a:cubicBezTo>
                <a:cubicBezTo>
                  <a:pt x="61324" y="77981"/>
                  <a:pt x="64164" y="77981"/>
                  <a:pt x="64164" y="75141"/>
                </a:cubicBezTo>
                <a:cubicBezTo>
                  <a:pt x="91987" y="47318"/>
                  <a:pt x="91987" y="47318"/>
                  <a:pt x="91987" y="47318"/>
                </a:cubicBezTo>
                <a:cubicBezTo>
                  <a:pt x="94826" y="47318"/>
                  <a:pt x="94826" y="44479"/>
                  <a:pt x="91987" y="41829"/>
                </a:cubicBezTo>
                <a:cubicBezTo>
                  <a:pt x="91987" y="41829"/>
                  <a:pt x="89148" y="41829"/>
                  <a:pt x="86498" y="41829"/>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24" name="Shape 4612"/>
          <p:cNvSpPr>
            <a:spLocks/>
          </p:cNvSpPr>
          <p:nvPr/>
        </p:nvSpPr>
        <p:spPr bwMode="auto">
          <a:xfrm>
            <a:off x="6470650" y="4532313"/>
            <a:ext cx="296863" cy="304800"/>
          </a:xfrm>
          <a:custGeom>
            <a:avLst/>
            <a:gdLst>
              <a:gd name="T0" fmla="*/ 76962 w 120000"/>
              <a:gd name="T1" fmla="*/ 55646 h 120000"/>
              <a:gd name="T2" fmla="*/ 76962 w 120000"/>
              <a:gd name="T3" fmla="*/ 55646 h 120000"/>
              <a:gd name="T4" fmla="*/ 48465 w 120000"/>
              <a:gd name="T5" fmla="*/ 27823 h 120000"/>
              <a:gd name="T6" fmla="*/ 42843 w 120000"/>
              <a:gd name="T7" fmla="*/ 27823 h 120000"/>
              <a:gd name="T8" fmla="*/ 42843 w 120000"/>
              <a:gd name="T9" fmla="*/ 33312 h 120000"/>
              <a:gd name="T10" fmla="*/ 68432 w 120000"/>
              <a:gd name="T11" fmla="*/ 58485 h 120000"/>
              <a:gd name="T12" fmla="*/ 42843 w 120000"/>
              <a:gd name="T13" fmla="*/ 86309 h 120000"/>
              <a:gd name="T14" fmla="*/ 42843 w 120000"/>
              <a:gd name="T15" fmla="*/ 91798 h 120000"/>
              <a:gd name="T16" fmla="*/ 48465 w 120000"/>
              <a:gd name="T17" fmla="*/ 91798 h 120000"/>
              <a:gd name="T18" fmla="*/ 76962 w 120000"/>
              <a:gd name="T19" fmla="*/ 63974 h 120000"/>
              <a:gd name="T20" fmla="*/ 76962 w 120000"/>
              <a:gd name="T21" fmla="*/ 58485 h 120000"/>
              <a:gd name="T22" fmla="*/ 76962 w 120000"/>
              <a:gd name="T23" fmla="*/ 55646 h 120000"/>
              <a:gd name="T24" fmla="*/ 59903 w 120000"/>
              <a:gd name="T25" fmla="*/ 0 h 120000"/>
              <a:gd name="T26" fmla="*/ 59903 w 120000"/>
              <a:gd name="T27" fmla="*/ 0 h 120000"/>
              <a:gd name="T28" fmla="*/ 0 w 120000"/>
              <a:gd name="T29" fmla="*/ 58485 h 120000"/>
              <a:gd name="T30" fmla="*/ 59903 w 120000"/>
              <a:gd name="T31" fmla="*/ 119810 h 120000"/>
              <a:gd name="T32" fmla="*/ 119806 w 120000"/>
              <a:gd name="T33" fmla="*/ 58485 h 120000"/>
              <a:gd name="T34" fmla="*/ 59903 w 120000"/>
              <a:gd name="T35" fmla="*/ 0 h 120000"/>
              <a:gd name="T36" fmla="*/ 59903 w 120000"/>
              <a:gd name="T37" fmla="*/ 111482 h 120000"/>
              <a:gd name="T38" fmla="*/ 59903 w 120000"/>
              <a:gd name="T39" fmla="*/ 111482 h 120000"/>
              <a:gd name="T40" fmla="*/ 5621 w 120000"/>
              <a:gd name="T41" fmla="*/ 58485 h 120000"/>
              <a:gd name="T42" fmla="*/ 59903 w 120000"/>
              <a:gd name="T43" fmla="*/ 8328 h 120000"/>
              <a:gd name="T44" fmla="*/ 114184 w 120000"/>
              <a:gd name="T45" fmla="*/ 58485 h 120000"/>
              <a:gd name="T46" fmla="*/ 59903 w 120000"/>
              <a:gd name="T47" fmla="*/ 111482 h 120000"/>
              <a:gd name="T48" fmla="*/ 0 w 120000"/>
              <a:gd name="T49" fmla="*/ 0 h 120000"/>
              <a:gd name="T50" fmla="*/ 120000 w 120000"/>
              <a:gd name="T5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T48" t="T49" r="T50" b="T51"/>
            <a:pathLst>
              <a:path w="120000" h="120000" extrusionOk="0">
                <a:moveTo>
                  <a:pt x="76962" y="55646"/>
                </a:moveTo>
                <a:lnTo>
                  <a:pt x="76962" y="55646"/>
                </a:lnTo>
                <a:cubicBezTo>
                  <a:pt x="48465" y="27823"/>
                  <a:pt x="48465" y="27823"/>
                  <a:pt x="48465" y="27823"/>
                </a:cubicBezTo>
                <a:cubicBezTo>
                  <a:pt x="45557" y="24984"/>
                  <a:pt x="42843" y="24984"/>
                  <a:pt x="42843" y="27823"/>
                </a:cubicBezTo>
                <a:cubicBezTo>
                  <a:pt x="39935" y="27823"/>
                  <a:pt x="39935" y="30662"/>
                  <a:pt x="42843" y="33312"/>
                </a:cubicBezTo>
                <a:cubicBezTo>
                  <a:pt x="68432" y="58485"/>
                  <a:pt x="68432" y="58485"/>
                  <a:pt x="68432" y="58485"/>
                </a:cubicBezTo>
                <a:cubicBezTo>
                  <a:pt x="42843" y="86309"/>
                  <a:pt x="42843" y="86309"/>
                  <a:pt x="42843" y="86309"/>
                </a:cubicBezTo>
                <a:cubicBezTo>
                  <a:pt x="39935" y="86309"/>
                  <a:pt x="39935" y="89148"/>
                  <a:pt x="42843" y="91798"/>
                </a:cubicBezTo>
                <a:cubicBezTo>
                  <a:pt x="42843" y="91798"/>
                  <a:pt x="45557" y="91798"/>
                  <a:pt x="48465" y="91798"/>
                </a:cubicBezTo>
                <a:cubicBezTo>
                  <a:pt x="76962" y="63974"/>
                  <a:pt x="76962" y="63974"/>
                  <a:pt x="76962" y="63974"/>
                </a:cubicBezTo>
                <a:cubicBezTo>
                  <a:pt x="76962" y="61324"/>
                  <a:pt x="76962" y="61324"/>
                  <a:pt x="76962" y="58485"/>
                </a:cubicBezTo>
                <a:lnTo>
                  <a:pt x="76962" y="55646"/>
                </a:lnTo>
                <a:close/>
                <a:moveTo>
                  <a:pt x="59903" y="0"/>
                </a:moveTo>
                <a:lnTo>
                  <a:pt x="59903" y="0"/>
                </a:lnTo>
                <a:cubicBezTo>
                  <a:pt x="25589" y="0"/>
                  <a:pt x="0" y="27823"/>
                  <a:pt x="0" y="58485"/>
                </a:cubicBezTo>
                <a:cubicBezTo>
                  <a:pt x="0" y="91798"/>
                  <a:pt x="25589" y="119810"/>
                  <a:pt x="59903" y="119810"/>
                </a:cubicBezTo>
                <a:cubicBezTo>
                  <a:pt x="94216" y="119810"/>
                  <a:pt x="119806" y="91798"/>
                  <a:pt x="119806" y="58485"/>
                </a:cubicBezTo>
                <a:cubicBezTo>
                  <a:pt x="119806" y="27823"/>
                  <a:pt x="94216" y="0"/>
                  <a:pt x="59903" y="0"/>
                </a:cubicBezTo>
                <a:close/>
                <a:moveTo>
                  <a:pt x="59903" y="111482"/>
                </a:moveTo>
                <a:lnTo>
                  <a:pt x="59903" y="111482"/>
                </a:lnTo>
                <a:cubicBezTo>
                  <a:pt x="31405" y="111482"/>
                  <a:pt x="5621" y="89148"/>
                  <a:pt x="5621" y="58485"/>
                </a:cubicBezTo>
                <a:cubicBezTo>
                  <a:pt x="5621" y="30662"/>
                  <a:pt x="31405" y="8328"/>
                  <a:pt x="59903" y="8328"/>
                </a:cubicBezTo>
                <a:cubicBezTo>
                  <a:pt x="88400" y="8328"/>
                  <a:pt x="114184" y="30662"/>
                  <a:pt x="114184" y="58485"/>
                </a:cubicBezTo>
                <a:cubicBezTo>
                  <a:pt x="114184" y="89148"/>
                  <a:pt x="88400" y="111482"/>
                  <a:pt x="59903" y="11148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25" name="Shape 4614"/>
          <p:cNvSpPr>
            <a:spLocks/>
          </p:cNvSpPr>
          <p:nvPr/>
        </p:nvSpPr>
        <p:spPr bwMode="auto">
          <a:xfrm>
            <a:off x="10391775" y="3562350"/>
            <a:ext cx="309563" cy="254000"/>
          </a:xfrm>
          <a:custGeom>
            <a:avLst/>
            <a:gdLst>
              <a:gd name="T0" fmla="*/ 111679 w 120000"/>
              <a:gd name="T1" fmla="*/ 6779 h 120000"/>
              <a:gd name="T2" fmla="*/ 111679 w 120000"/>
              <a:gd name="T3" fmla="*/ 6779 h 120000"/>
              <a:gd name="T4" fmla="*/ 92634 w 120000"/>
              <a:gd name="T5" fmla="*/ 6779 h 120000"/>
              <a:gd name="T6" fmla="*/ 38274 w 120000"/>
              <a:gd name="T7" fmla="*/ 73220 h 120000"/>
              <a:gd name="T8" fmla="*/ 27365 w 120000"/>
              <a:gd name="T9" fmla="*/ 56723 h 120000"/>
              <a:gd name="T10" fmla="*/ 5546 w 120000"/>
              <a:gd name="T11" fmla="*/ 56723 h 120000"/>
              <a:gd name="T12" fmla="*/ 5546 w 120000"/>
              <a:gd name="T13" fmla="*/ 83389 h 120000"/>
              <a:gd name="T14" fmla="*/ 29953 w 120000"/>
              <a:gd name="T15" fmla="*/ 109830 h 120000"/>
              <a:gd name="T16" fmla="*/ 49183 w 120000"/>
              <a:gd name="T17" fmla="*/ 109830 h 120000"/>
              <a:gd name="T18" fmla="*/ 111679 w 120000"/>
              <a:gd name="T19" fmla="*/ 33446 h 120000"/>
              <a:gd name="T20" fmla="*/ 111679 w 120000"/>
              <a:gd name="T21" fmla="*/ 6779 h 120000"/>
              <a:gd name="T22" fmla="*/ 106317 w 120000"/>
              <a:gd name="T23" fmla="*/ 26666 h 120000"/>
              <a:gd name="T24" fmla="*/ 106317 w 120000"/>
              <a:gd name="T25" fmla="*/ 26666 h 120000"/>
              <a:gd name="T26" fmla="*/ 43636 w 120000"/>
              <a:gd name="T27" fmla="*/ 103276 h 120000"/>
              <a:gd name="T28" fmla="*/ 35500 w 120000"/>
              <a:gd name="T29" fmla="*/ 103276 h 120000"/>
              <a:gd name="T30" fmla="*/ 10909 w 120000"/>
              <a:gd name="T31" fmla="*/ 73220 h 120000"/>
              <a:gd name="T32" fmla="*/ 10909 w 120000"/>
              <a:gd name="T33" fmla="*/ 63276 h 120000"/>
              <a:gd name="T34" fmla="*/ 21818 w 120000"/>
              <a:gd name="T35" fmla="*/ 63276 h 120000"/>
              <a:gd name="T36" fmla="*/ 38274 w 120000"/>
              <a:gd name="T37" fmla="*/ 83389 h 120000"/>
              <a:gd name="T38" fmla="*/ 97996 w 120000"/>
              <a:gd name="T39" fmla="*/ 13333 h 120000"/>
              <a:gd name="T40" fmla="*/ 106317 w 120000"/>
              <a:gd name="T41" fmla="*/ 13333 h 120000"/>
              <a:gd name="T42" fmla="*/ 106317 w 120000"/>
              <a:gd name="T43" fmla="*/ 26666 h 120000"/>
              <a:gd name="T44" fmla="*/ 0 w 120000"/>
              <a:gd name="T45" fmla="*/ 0 h 120000"/>
              <a:gd name="T46" fmla="*/ 120000 w 120000"/>
              <a:gd name="T4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T44" t="T45" r="T46" b="T47"/>
            <a:pathLst>
              <a:path w="120000" h="120000" extrusionOk="0">
                <a:moveTo>
                  <a:pt x="111679" y="6779"/>
                </a:moveTo>
                <a:lnTo>
                  <a:pt x="111679" y="6779"/>
                </a:lnTo>
                <a:cubicBezTo>
                  <a:pt x="106317" y="0"/>
                  <a:pt x="97996" y="0"/>
                  <a:pt x="92634" y="6779"/>
                </a:cubicBezTo>
                <a:cubicBezTo>
                  <a:pt x="38274" y="73220"/>
                  <a:pt x="38274" y="73220"/>
                  <a:pt x="38274" y="73220"/>
                </a:cubicBezTo>
                <a:cubicBezTo>
                  <a:pt x="27365" y="56723"/>
                  <a:pt x="27365" y="56723"/>
                  <a:pt x="27365" y="56723"/>
                </a:cubicBezTo>
                <a:cubicBezTo>
                  <a:pt x="19044" y="46779"/>
                  <a:pt x="10909" y="46779"/>
                  <a:pt x="5546" y="56723"/>
                </a:cubicBezTo>
                <a:cubicBezTo>
                  <a:pt x="0" y="63276"/>
                  <a:pt x="0" y="73220"/>
                  <a:pt x="5546" y="83389"/>
                </a:cubicBezTo>
                <a:cubicBezTo>
                  <a:pt x="29953" y="109830"/>
                  <a:pt x="29953" y="109830"/>
                  <a:pt x="29953" y="109830"/>
                </a:cubicBezTo>
                <a:cubicBezTo>
                  <a:pt x="35500" y="119774"/>
                  <a:pt x="43636" y="119774"/>
                  <a:pt x="49183" y="109830"/>
                </a:cubicBezTo>
                <a:cubicBezTo>
                  <a:pt x="111679" y="33446"/>
                  <a:pt x="111679" y="33446"/>
                  <a:pt x="111679" y="33446"/>
                </a:cubicBezTo>
                <a:cubicBezTo>
                  <a:pt x="119815" y="26666"/>
                  <a:pt x="119815" y="13333"/>
                  <a:pt x="111679" y="6779"/>
                </a:cubicBezTo>
                <a:close/>
                <a:moveTo>
                  <a:pt x="106317" y="26666"/>
                </a:moveTo>
                <a:lnTo>
                  <a:pt x="106317" y="26666"/>
                </a:lnTo>
                <a:cubicBezTo>
                  <a:pt x="106317" y="26666"/>
                  <a:pt x="46409" y="103276"/>
                  <a:pt x="43636" y="103276"/>
                </a:cubicBezTo>
                <a:cubicBezTo>
                  <a:pt x="40862" y="106440"/>
                  <a:pt x="38274" y="106440"/>
                  <a:pt x="35500" y="103276"/>
                </a:cubicBezTo>
                <a:lnTo>
                  <a:pt x="10909" y="73220"/>
                </a:lnTo>
                <a:cubicBezTo>
                  <a:pt x="8320" y="70056"/>
                  <a:pt x="8320" y="66666"/>
                  <a:pt x="10909" y="63276"/>
                </a:cubicBezTo>
                <a:cubicBezTo>
                  <a:pt x="13682" y="59887"/>
                  <a:pt x="19044" y="59887"/>
                  <a:pt x="21818" y="63276"/>
                </a:cubicBezTo>
                <a:cubicBezTo>
                  <a:pt x="38274" y="83389"/>
                  <a:pt x="38274" y="83389"/>
                  <a:pt x="38274" y="83389"/>
                </a:cubicBezTo>
                <a:cubicBezTo>
                  <a:pt x="97996" y="13333"/>
                  <a:pt x="97996" y="13333"/>
                  <a:pt x="97996" y="13333"/>
                </a:cubicBezTo>
                <a:cubicBezTo>
                  <a:pt x="100770" y="10169"/>
                  <a:pt x="103543" y="10169"/>
                  <a:pt x="106317" y="13333"/>
                </a:cubicBezTo>
                <a:cubicBezTo>
                  <a:pt x="111679" y="16723"/>
                  <a:pt x="111679" y="23276"/>
                  <a:pt x="106317" y="26666"/>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26" name="Shape 4616"/>
          <p:cNvSpPr>
            <a:spLocks/>
          </p:cNvSpPr>
          <p:nvPr/>
        </p:nvSpPr>
        <p:spPr bwMode="auto">
          <a:xfrm>
            <a:off x="9413875" y="3660775"/>
            <a:ext cx="296863" cy="73025"/>
          </a:xfrm>
          <a:custGeom>
            <a:avLst/>
            <a:gdLst>
              <a:gd name="T0" fmla="*/ 105654 w 120000"/>
              <a:gd name="T1" fmla="*/ 0 h 120000"/>
              <a:gd name="T2" fmla="*/ 105654 w 120000"/>
              <a:gd name="T3" fmla="*/ 0 h 120000"/>
              <a:gd name="T4" fmla="*/ 14151 w 120000"/>
              <a:gd name="T5" fmla="*/ 0 h 120000"/>
              <a:gd name="T6" fmla="*/ 0 w 120000"/>
              <a:gd name="T7" fmla="*/ 59189 h 120000"/>
              <a:gd name="T8" fmla="*/ 14151 w 120000"/>
              <a:gd name="T9" fmla="*/ 119189 h 120000"/>
              <a:gd name="T10" fmla="*/ 105654 w 120000"/>
              <a:gd name="T11" fmla="*/ 119189 h 120000"/>
              <a:gd name="T12" fmla="*/ 119806 w 120000"/>
              <a:gd name="T13" fmla="*/ 59189 h 120000"/>
              <a:gd name="T14" fmla="*/ 105654 w 120000"/>
              <a:gd name="T15" fmla="*/ 0 h 120000"/>
              <a:gd name="T16" fmla="*/ 105654 w 120000"/>
              <a:gd name="T17" fmla="*/ 94864 h 120000"/>
              <a:gd name="T18" fmla="*/ 105654 w 120000"/>
              <a:gd name="T19" fmla="*/ 94864 h 120000"/>
              <a:gd name="T20" fmla="*/ 14151 w 120000"/>
              <a:gd name="T21" fmla="*/ 94864 h 120000"/>
              <a:gd name="T22" fmla="*/ 5621 w 120000"/>
              <a:gd name="T23" fmla="*/ 59189 h 120000"/>
              <a:gd name="T24" fmla="*/ 14151 w 120000"/>
              <a:gd name="T25" fmla="*/ 23513 h 120000"/>
              <a:gd name="T26" fmla="*/ 105654 w 120000"/>
              <a:gd name="T27" fmla="*/ 23513 h 120000"/>
              <a:gd name="T28" fmla="*/ 114184 w 120000"/>
              <a:gd name="T29" fmla="*/ 59189 h 120000"/>
              <a:gd name="T30" fmla="*/ 105654 w 120000"/>
              <a:gd name="T31" fmla="*/ 94864 h 120000"/>
              <a:gd name="T32" fmla="*/ 0 w 120000"/>
              <a:gd name="T33" fmla="*/ 0 h 120000"/>
              <a:gd name="T34" fmla="*/ 120000 w 120000"/>
              <a:gd name="T3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T32" t="T33" r="T34" b="T35"/>
            <a:pathLst>
              <a:path w="120000" h="120000" extrusionOk="0">
                <a:moveTo>
                  <a:pt x="105654" y="0"/>
                </a:moveTo>
                <a:lnTo>
                  <a:pt x="105654" y="0"/>
                </a:lnTo>
                <a:cubicBezTo>
                  <a:pt x="14151" y="0"/>
                  <a:pt x="14151" y="0"/>
                  <a:pt x="14151" y="0"/>
                </a:cubicBezTo>
                <a:cubicBezTo>
                  <a:pt x="5621" y="0"/>
                  <a:pt x="0" y="23513"/>
                  <a:pt x="0" y="59189"/>
                </a:cubicBezTo>
                <a:cubicBezTo>
                  <a:pt x="0" y="94864"/>
                  <a:pt x="5621" y="119189"/>
                  <a:pt x="14151" y="119189"/>
                </a:cubicBezTo>
                <a:cubicBezTo>
                  <a:pt x="105654" y="119189"/>
                  <a:pt x="105654" y="119189"/>
                  <a:pt x="105654" y="119189"/>
                </a:cubicBezTo>
                <a:cubicBezTo>
                  <a:pt x="114184" y="119189"/>
                  <a:pt x="119806" y="94864"/>
                  <a:pt x="119806" y="59189"/>
                </a:cubicBezTo>
                <a:cubicBezTo>
                  <a:pt x="119806" y="23513"/>
                  <a:pt x="114184" y="0"/>
                  <a:pt x="105654" y="0"/>
                </a:cubicBezTo>
                <a:close/>
                <a:moveTo>
                  <a:pt x="105654" y="94864"/>
                </a:moveTo>
                <a:lnTo>
                  <a:pt x="105654" y="94864"/>
                </a:lnTo>
                <a:cubicBezTo>
                  <a:pt x="14151" y="94864"/>
                  <a:pt x="14151" y="94864"/>
                  <a:pt x="14151" y="94864"/>
                </a:cubicBezTo>
                <a:cubicBezTo>
                  <a:pt x="11437" y="94864"/>
                  <a:pt x="5621" y="71351"/>
                  <a:pt x="5621" y="59189"/>
                </a:cubicBezTo>
                <a:cubicBezTo>
                  <a:pt x="5621" y="47027"/>
                  <a:pt x="11437" y="23513"/>
                  <a:pt x="14151" y="23513"/>
                </a:cubicBezTo>
                <a:cubicBezTo>
                  <a:pt x="105654" y="23513"/>
                  <a:pt x="105654" y="23513"/>
                  <a:pt x="105654" y="23513"/>
                </a:cubicBezTo>
                <a:cubicBezTo>
                  <a:pt x="108368" y="23513"/>
                  <a:pt x="114184" y="47027"/>
                  <a:pt x="114184" y="59189"/>
                </a:cubicBezTo>
                <a:cubicBezTo>
                  <a:pt x="114184" y="71351"/>
                  <a:pt x="108368" y="94864"/>
                  <a:pt x="105654" y="94864"/>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27" name="Shape 4618"/>
          <p:cNvSpPr>
            <a:spLocks/>
          </p:cNvSpPr>
          <p:nvPr/>
        </p:nvSpPr>
        <p:spPr bwMode="auto">
          <a:xfrm>
            <a:off x="8429625" y="3562350"/>
            <a:ext cx="304800" cy="268288"/>
          </a:xfrm>
          <a:custGeom>
            <a:avLst/>
            <a:gdLst>
              <a:gd name="T0" fmla="*/ 13817 w 120000"/>
              <a:gd name="T1" fmla="*/ 34652 h 120000"/>
              <a:gd name="T2" fmla="*/ 13817 w 120000"/>
              <a:gd name="T3" fmla="*/ 34652 h 120000"/>
              <a:gd name="T4" fmla="*/ 102965 w 120000"/>
              <a:gd name="T5" fmla="*/ 34652 h 120000"/>
              <a:gd name="T6" fmla="*/ 119810 w 120000"/>
              <a:gd name="T7" fmla="*/ 19037 h 120000"/>
              <a:gd name="T8" fmla="*/ 102965 w 120000"/>
              <a:gd name="T9" fmla="*/ 0 h 120000"/>
              <a:gd name="T10" fmla="*/ 13817 w 120000"/>
              <a:gd name="T11" fmla="*/ 0 h 120000"/>
              <a:gd name="T12" fmla="*/ 0 w 120000"/>
              <a:gd name="T13" fmla="*/ 19037 h 120000"/>
              <a:gd name="T14" fmla="*/ 13817 w 120000"/>
              <a:gd name="T15" fmla="*/ 34652 h 120000"/>
              <a:gd name="T16" fmla="*/ 13817 w 120000"/>
              <a:gd name="T17" fmla="*/ 9625 h 120000"/>
              <a:gd name="T18" fmla="*/ 13817 w 120000"/>
              <a:gd name="T19" fmla="*/ 9625 h 120000"/>
              <a:gd name="T20" fmla="*/ 102965 w 120000"/>
              <a:gd name="T21" fmla="*/ 9625 h 120000"/>
              <a:gd name="T22" fmla="*/ 111293 w 120000"/>
              <a:gd name="T23" fmla="*/ 19037 h 120000"/>
              <a:gd name="T24" fmla="*/ 102965 w 120000"/>
              <a:gd name="T25" fmla="*/ 25240 h 120000"/>
              <a:gd name="T26" fmla="*/ 13817 w 120000"/>
              <a:gd name="T27" fmla="*/ 25240 h 120000"/>
              <a:gd name="T28" fmla="*/ 8328 w 120000"/>
              <a:gd name="T29" fmla="*/ 19037 h 120000"/>
              <a:gd name="T30" fmla="*/ 13817 w 120000"/>
              <a:gd name="T31" fmla="*/ 9625 h 120000"/>
              <a:gd name="T32" fmla="*/ 102965 w 120000"/>
              <a:gd name="T33" fmla="*/ 44278 h 120000"/>
              <a:gd name="T34" fmla="*/ 102965 w 120000"/>
              <a:gd name="T35" fmla="*/ 44278 h 120000"/>
              <a:gd name="T36" fmla="*/ 13817 w 120000"/>
              <a:gd name="T37" fmla="*/ 44278 h 120000"/>
              <a:gd name="T38" fmla="*/ 0 w 120000"/>
              <a:gd name="T39" fmla="*/ 59893 h 120000"/>
              <a:gd name="T40" fmla="*/ 13817 w 120000"/>
              <a:gd name="T41" fmla="*/ 75721 h 120000"/>
              <a:gd name="T42" fmla="*/ 102965 w 120000"/>
              <a:gd name="T43" fmla="*/ 75721 h 120000"/>
              <a:gd name="T44" fmla="*/ 119810 w 120000"/>
              <a:gd name="T45" fmla="*/ 59893 h 120000"/>
              <a:gd name="T46" fmla="*/ 102965 w 120000"/>
              <a:gd name="T47" fmla="*/ 44278 h 120000"/>
              <a:gd name="T48" fmla="*/ 102965 w 120000"/>
              <a:gd name="T49" fmla="*/ 69304 h 120000"/>
              <a:gd name="T50" fmla="*/ 102965 w 120000"/>
              <a:gd name="T51" fmla="*/ 69304 h 120000"/>
              <a:gd name="T52" fmla="*/ 13817 w 120000"/>
              <a:gd name="T53" fmla="*/ 69304 h 120000"/>
              <a:gd name="T54" fmla="*/ 8328 w 120000"/>
              <a:gd name="T55" fmla="*/ 59893 h 120000"/>
              <a:gd name="T56" fmla="*/ 13817 w 120000"/>
              <a:gd name="T57" fmla="*/ 50481 h 120000"/>
              <a:gd name="T58" fmla="*/ 102965 w 120000"/>
              <a:gd name="T59" fmla="*/ 50481 h 120000"/>
              <a:gd name="T60" fmla="*/ 111293 w 120000"/>
              <a:gd name="T61" fmla="*/ 59893 h 120000"/>
              <a:gd name="T62" fmla="*/ 102965 w 120000"/>
              <a:gd name="T63" fmla="*/ 69304 h 120000"/>
              <a:gd name="T64" fmla="*/ 102965 w 120000"/>
              <a:gd name="T65" fmla="*/ 85133 h 120000"/>
              <a:gd name="T66" fmla="*/ 102965 w 120000"/>
              <a:gd name="T67" fmla="*/ 85133 h 120000"/>
              <a:gd name="T68" fmla="*/ 13817 w 120000"/>
              <a:gd name="T69" fmla="*/ 85133 h 120000"/>
              <a:gd name="T70" fmla="*/ 0 w 120000"/>
              <a:gd name="T71" fmla="*/ 100748 h 120000"/>
              <a:gd name="T72" fmla="*/ 13817 w 120000"/>
              <a:gd name="T73" fmla="*/ 119786 h 120000"/>
              <a:gd name="T74" fmla="*/ 102965 w 120000"/>
              <a:gd name="T75" fmla="*/ 119786 h 120000"/>
              <a:gd name="T76" fmla="*/ 119810 w 120000"/>
              <a:gd name="T77" fmla="*/ 100748 h 120000"/>
              <a:gd name="T78" fmla="*/ 102965 w 120000"/>
              <a:gd name="T79" fmla="*/ 85133 h 120000"/>
              <a:gd name="T80" fmla="*/ 102965 w 120000"/>
              <a:gd name="T81" fmla="*/ 110374 h 120000"/>
              <a:gd name="T82" fmla="*/ 102965 w 120000"/>
              <a:gd name="T83" fmla="*/ 110374 h 120000"/>
              <a:gd name="T84" fmla="*/ 13817 w 120000"/>
              <a:gd name="T85" fmla="*/ 110374 h 120000"/>
              <a:gd name="T86" fmla="*/ 8328 w 120000"/>
              <a:gd name="T87" fmla="*/ 100748 h 120000"/>
              <a:gd name="T88" fmla="*/ 13817 w 120000"/>
              <a:gd name="T89" fmla="*/ 94545 h 120000"/>
              <a:gd name="T90" fmla="*/ 102965 w 120000"/>
              <a:gd name="T91" fmla="*/ 94545 h 120000"/>
              <a:gd name="T92" fmla="*/ 111293 w 120000"/>
              <a:gd name="T93" fmla="*/ 100748 h 120000"/>
              <a:gd name="T94" fmla="*/ 102965 w 120000"/>
              <a:gd name="T95" fmla="*/ 110374 h 120000"/>
              <a:gd name="T96" fmla="*/ 0 w 120000"/>
              <a:gd name="T97" fmla="*/ 0 h 120000"/>
              <a:gd name="T98" fmla="*/ 120000 w 120000"/>
              <a:gd name="T9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T96" t="T97" r="T98" b="T99"/>
            <a:pathLst>
              <a:path w="120000" h="120000" extrusionOk="0">
                <a:moveTo>
                  <a:pt x="13817" y="34652"/>
                </a:moveTo>
                <a:lnTo>
                  <a:pt x="13817" y="34652"/>
                </a:lnTo>
                <a:cubicBezTo>
                  <a:pt x="102965" y="34652"/>
                  <a:pt x="102965" y="34652"/>
                  <a:pt x="102965" y="34652"/>
                </a:cubicBezTo>
                <a:cubicBezTo>
                  <a:pt x="111293" y="34652"/>
                  <a:pt x="119810" y="28449"/>
                  <a:pt x="119810" y="19037"/>
                </a:cubicBezTo>
                <a:cubicBezTo>
                  <a:pt x="119810" y="9625"/>
                  <a:pt x="111293" y="0"/>
                  <a:pt x="102965" y="0"/>
                </a:cubicBezTo>
                <a:cubicBezTo>
                  <a:pt x="13817" y="0"/>
                  <a:pt x="13817" y="0"/>
                  <a:pt x="13817" y="0"/>
                </a:cubicBezTo>
                <a:cubicBezTo>
                  <a:pt x="5488" y="0"/>
                  <a:pt x="0" y="9625"/>
                  <a:pt x="0" y="19037"/>
                </a:cubicBezTo>
                <a:cubicBezTo>
                  <a:pt x="0" y="28449"/>
                  <a:pt x="5488" y="34652"/>
                  <a:pt x="13817" y="34652"/>
                </a:cubicBezTo>
                <a:close/>
                <a:moveTo>
                  <a:pt x="13817" y="9625"/>
                </a:moveTo>
                <a:lnTo>
                  <a:pt x="13817" y="9625"/>
                </a:lnTo>
                <a:cubicBezTo>
                  <a:pt x="102965" y="9625"/>
                  <a:pt x="102965" y="9625"/>
                  <a:pt x="102965" y="9625"/>
                </a:cubicBezTo>
                <a:cubicBezTo>
                  <a:pt x="108643" y="9625"/>
                  <a:pt x="111293" y="12620"/>
                  <a:pt x="111293" y="19037"/>
                </a:cubicBezTo>
                <a:cubicBezTo>
                  <a:pt x="111293" y="22032"/>
                  <a:pt x="108643" y="25240"/>
                  <a:pt x="102965" y="25240"/>
                </a:cubicBezTo>
                <a:cubicBezTo>
                  <a:pt x="13817" y="25240"/>
                  <a:pt x="13817" y="25240"/>
                  <a:pt x="13817" y="25240"/>
                </a:cubicBezTo>
                <a:cubicBezTo>
                  <a:pt x="10977" y="25240"/>
                  <a:pt x="8328" y="22032"/>
                  <a:pt x="8328" y="19037"/>
                </a:cubicBezTo>
                <a:cubicBezTo>
                  <a:pt x="8328" y="12620"/>
                  <a:pt x="10977" y="9625"/>
                  <a:pt x="13817" y="9625"/>
                </a:cubicBezTo>
                <a:close/>
                <a:moveTo>
                  <a:pt x="102965" y="44278"/>
                </a:moveTo>
                <a:lnTo>
                  <a:pt x="102965" y="44278"/>
                </a:lnTo>
                <a:cubicBezTo>
                  <a:pt x="13817" y="44278"/>
                  <a:pt x="13817" y="44278"/>
                  <a:pt x="13817" y="44278"/>
                </a:cubicBezTo>
                <a:cubicBezTo>
                  <a:pt x="5488" y="44278"/>
                  <a:pt x="0" y="50481"/>
                  <a:pt x="0" y="59893"/>
                </a:cubicBezTo>
                <a:cubicBezTo>
                  <a:pt x="0" y="69304"/>
                  <a:pt x="5488" y="75721"/>
                  <a:pt x="13817" y="75721"/>
                </a:cubicBezTo>
                <a:cubicBezTo>
                  <a:pt x="102965" y="75721"/>
                  <a:pt x="102965" y="75721"/>
                  <a:pt x="102965" y="75721"/>
                </a:cubicBezTo>
                <a:cubicBezTo>
                  <a:pt x="111293" y="75721"/>
                  <a:pt x="119810" y="69304"/>
                  <a:pt x="119810" y="59893"/>
                </a:cubicBezTo>
                <a:cubicBezTo>
                  <a:pt x="119810" y="50481"/>
                  <a:pt x="111293" y="44278"/>
                  <a:pt x="102965" y="44278"/>
                </a:cubicBezTo>
                <a:close/>
                <a:moveTo>
                  <a:pt x="102965" y="69304"/>
                </a:moveTo>
                <a:lnTo>
                  <a:pt x="102965" y="69304"/>
                </a:lnTo>
                <a:cubicBezTo>
                  <a:pt x="13817" y="69304"/>
                  <a:pt x="13817" y="69304"/>
                  <a:pt x="13817" y="69304"/>
                </a:cubicBezTo>
                <a:cubicBezTo>
                  <a:pt x="10977" y="69304"/>
                  <a:pt x="8328" y="63101"/>
                  <a:pt x="8328" y="59893"/>
                </a:cubicBezTo>
                <a:cubicBezTo>
                  <a:pt x="8328" y="56684"/>
                  <a:pt x="10977" y="50481"/>
                  <a:pt x="13817" y="50481"/>
                </a:cubicBezTo>
                <a:cubicBezTo>
                  <a:pt x="102965" y="50481"/>
                  <a:pt x="102965" y="50481"/>
                  <a:pt x="102965" y="50481"/>
                </a:cubicBezTo>
                <a:cubicBezTo>
                  <a:pt x="108643" y="50481"/>
                  <a:pt x="111293" y="56684"/>
                  <a:pt x="111293" y="59893"/>
                </a:cubicBezTo>
                <a:cubicBezTo>
                  <a:pt x="111293" y="63101"/>
                  <a:pt x="108643" y="69304"/>
                  <a:pt x="102965" y="69304"/>
                </a:cubicBezTo>
                <a:close/>
                <a:moveTo>
                  <a:pt x="102965" y="85133"/>
                </a:moveTo>
                <a:lnTo>
                  <a:pt x="102965" y="85133"/>
                </a:lnTo>
                <a:cubicBezTo>
                  <a:pt x="13817" y="85133"/>
                  <a:pt x="13817" y="85133"/>
                  <a:pt x="13817" y="85133"/>
                </a:cubicBezTo>
                <a:cubicBezTo>
                  <a:pt x="5488" y="85133"/>
                  <a:pt x="0" y="91550"/>
                  <a:pt x="0" y="100748"/>
                </a:cubicBezTo>
                <a:cubicBezTo>
                  <a:pt x="0" y="110374"/>
                  <a:pt x="5488" y="119786"/>
                  <a:pt x="13817" y="119786"/>
                </a:cubicBezTo>
                <a:cubicBezTo>
                  <a:pt x="102965" y="119786"/>
                  <a:pt x="102965" y="119786"/>
                  <a:pt x="102965" y="119786"/>
                </a:cubicBezTo>
                <a:cubicBezTo>
                  <a:pt x="111293" y="119786"/>
                  <a:pt x="119810" y="110374"/>
                  <a:pt x="119810" y="100748"/>
                </a:cubicBezTo>
                <a:cubicBezTo>
                  <a:pt x="119810" y="91550"/>
                  <a:pt x="111293" y="85133"/>
                  <a:pt x="102965" y="85133"/>
                </a:cubicBezTo>
                <a:close/>
                <a:moveTo>
                  <a:pt x="102965" y="110374"/>
                </a:moveTo>
                <a:lnTo>
                  <a:pt x="102965" y="110374"/>
                </a:lnTo>
                <a:cubicBezTo>
                  <a:pt x="13817" y="110374"/>
                  <a:pt x="13817" y="110374"/>
                  <a:pt x="13817" y="110374"/>
                </a:cubicBezTo>
                <a:cubicBezTo>
                  <a:pt x="10977" y="110374"/>
                  <a:pt x="8328" y="107165"/>
                  <a:pt x="8328" y="100748"/>
                </a:cubicBezTo>
                <a:cubicBezTo>
                  <a:pt x="8328" y="97754"/>
                  <a:pt x="10977" y="94545"/>
                  <a:pt x="13817" y="94545"/>
                </a:cubicBezTo>
                <a:cubicBezTo>
                  <a:pt x="102965" y="94545"/>
                  <a:pt x="102965" y="94545"/>
                  <a:pt x="102965" y="94545"/>
                </a:cubicBezTo>
                <a:cubicBezTo>
                  <a:pt x="108643" y="94545"/>
                  <a:pt x="111293" y="97754"/>
                  <a:pt x="111293" y="100748"/>
                </a:cubicBezTo>
                <a:cubicBezTo>
                  <a:pt x="111293" y="107165"/>
                  <a:pt x="108643" y="110374"/>
                  <a:pt x="102965" y="110374"/>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28" name="Shape 4620"/>
          <p:cNvSpPr>
            <a:spLocks/>
          </p:cNvSpPr>
          <p:nvPr/>
        </p:nvSpPr>
        <p:spPr bwMode="auto">
          <a:xfrm>
            <a:off x="7446963" y="3546475"/>
            <a:ext cx="306387" cy="298450"/>
          </a:xfrm>
          <a:custGeom>
            <a:avLst/>
            <a:gdLst>
              <a:gd name="T0" fmla="*/ 105993 w 120000"/>
              <a:gd name="T1" fmla="*/ 0 h 120000"/>
              <a:gd name="T2" fmla="*/ 105993 w 120000"/>
              <a:gd name="T3" fmla="*/ 0 h 120000"/>
              <a:gd name="T4" fmla="*/ 16845 w 120000"/>
              <a:gd name="T5" fmla="*/ 0 h 120000"/>
              <a:gd name="T6" fmla="*/ 0 w 120000"/>
              <a:gd name="T7" fmla="*/ 14345 h 120000"/>
              <a:gd name="T8" fmla="*/ 0 w 120000"/>
              <a:gd name="T9" fmla="*/ 105654 h 120000"/>
              <a:gd name="T10" fmla="*/ 16845 w 120000"/>
              <a:gd name="T11" fmla="*/ 119806 h 120000"/>
              <a:gd name="T12" fmla="*/ 105993 w 120000"/>
              <a:gd name="T13" fmla="*/ 119806 h 120000"/>
              <a:gd name="T14" fmla="*/ 119810 w 120000"/>
              <a:gd name="T15" fmla="*/ 105654 h 120000"/>
              <a:gd name="T16" fmla="*/ 119810 w 120000"/>
              <a:gd name="T17" fmla="*/ 14345 h 120000"/>
              <a:gd name="T18" fmla="*/ 105993 w 120000"/>
              <a:gd name="T19" fmla="*/ 0 h 120000"/>
              <a:gd name="T20" fmla="*/ 111482 w 120000"/>
              <a:gd name="T21" fmla="*/ 105654 h 120000"/>
              <a:gd name="T22" fmla="*/ 111482 w 120000"/>
              <a:gd name="T23" fmla="*/ 105654 h 120000"/>
              <a:gd name="T24" fmla="*/ 105993 w 120000"/>
              <a:gd name="T25" fmla="*/ 114184 h 120000"/>
              <a:gd name="T26" fmla="*/ 16845 w 120000"/>
              <a:gd name="T27" fmla="*/ 114184 h 120000"/>
              <a:gd name="T28" fmla="*/ 8328 w 120000"/>
              <a:gd name="T29" fmla="*/ 105654 h 120000"/>
              <a:gd name="T30" fmla="*/ 8328 w 120000"/>
              <a:gd name="T31" fmla="*/ 14345 h 120000"/>
              <a:gd name="T32" fmla="*/ 16845 w 120000"/>
              <a:gd name="T33" fmla="*/ 5621 h 120000"/>
              <a:gd name="T34" fmla="*/ 105993 w 120000"/>
              <a:gd name="T35" fmla="*/ 5621 h 120000"/>
              <a:gd name="T36" fmla="*/ 111482 w 120000"/>
              <a:gd name="T37" fmla="*/ 14345 h 120000"/>
              <a:gd name="T38" fmla="*/ 111482 w 120000"/>
              <a:gd name="T39" fmla="*/ 105654 h 120000"/>
              <a:gd name="T40" fmla="*/ 77981 w 120000"/>
              <a:gd name="T41" fmla="*/ 39935 h 120000"/>
              <a:gd name="T42" fmla="*/ 77981 w 120000"/>
              <a:gd name="T43" fmla="*/ 39935 h 120000"/>
              <a:gd name="T44" fmla="*/ 72492 w 120000"/>
              <a:gd name="T45" fmla="*/ 39935 h 120000"/>
              <a:gd name="T46" fmla="*/ 61324 w 120000"/>
              <a:gd name="T47" fmla="*/ 54281 h 120000"/>
              <a:gd name="T48" fmla="*/ 47507 w 120000"/>
              <a:gd name="T49" fmla="*/ 39935 h 120000"/>
              <a:gd name="T50" fmla="*/ 41829 w 120000"/>
              <a:gd name="T51" fmla="*/ 39935 h 120000"/>
              <a:gd name="T52" fmla="*/ 41829 w 120000"/>
              <a:gd name="T53" fmla="*/ 45751 h 120000"/>
              <a:gd name="T54" fmla="*/ 55835 w 120000"/>
              <a:gd name="T55" fmla="*/ 59903 h 120000"/>
              <a:gd name="T56" fmla="*/ 41829 w 120000"/>
              <a:gd name="T57" fmla="*/ 74248 h 120000"/>
              <a:gd name="T58" fmla="*/ 41829 w 120000"/>
              <a:gd name="T59" fmla="*/ 79870 h 120000"/>
              <a:gd name="T60" fmla="*/ 47507 w 120000"/>
              <a:gd name="T61" fmla="*/ 79870 h 120000"/>
              <a:gd name="T62" fmla="*/ 61324 w 120000"/>
              <a:gd name="T63" fmla="*/ 65718 h 120000"/>
              <a:gd name="T64" fmla="*/ 72492 w 120000"/>
              <a:gd name="T65" fmla="*/ 79870 h 120000"/>
              <a:gd name="T66" fmla="*/ 77981 w 120000"/>
              <a:gd name="T67" fmla="*/ 79870 h 120000"/>
              <a:gd name="T68" fmla="*/ 77981 w 120000"/>
              <a:gd name="T69" fmla="*/ 74248 h 120000"/>
              <a:gd name="T70" fmla="*/ 67003 w 120000"/>
              <a:gd name="T71" fmla="*/ 59903 h 120000"/>
              <a:gd name="T72" fmla="*/ 77981 w 120000"/>
              <a:gd name="T73" fmla="*/ 45751 h 120000"/>
              <a:gd name="T74" fmla="*/ 77981 w 120000"/>
              <a:gd name="T75" fmla="*/ 39935 h 120000"/>
              <a:gd name="T76" fmla="*/ 0 w 120000"/>
              <a:gd name="T77" fmla="*/ 0 h 120000"/>
              <a:gd name="T78" fmla="*/ 120000 w 120000"/>
              <a:gd name="T7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T76" t="T77" r="T78" b="T79"/>
            <a:pathLst>
              <a:path w="120000" h="120000" extrusionOk="0">
                <a:moveTo>
                  <a:pt x="105993" y="0"/>
                </a:moveTo>
                <a:lnTo>
                  <a:pt x="105993" y="0"/>
                </a:lnTo>
                <a:cubicBezTo>
                  <a:pt x="16845" y="0"/>
                  <a:pt x="16845" y="0"/>
                  <a:pt x="16845" y="0"/>
                </a:cubicBezTo>
                <a:cubicBezTo>
                  <a:pt x="8328" y="0"/>
                  <a:pt x="0" y="5621"/>
                  <a:pt x="0" y="14345"/>
                </a:cubicBezTo>
                <a:cubicBezTo>
                  <a:pt x="0" y="105654"/>
                  <a:pt x="0" y="105654"/>
                  <a:pt x="0" y="105654"/>
                </a:cubicBezTo>
                <a:cubicBezTo>
                  <a:pt x="0" y="114184"/>
                  <a:pt x="8328" y="119806"/>
                  <a:pt x="16845" y="119806"/>
                </a:cubicBezTo>
                <a:cubicBezTo>
                  <a:pt x="105993" y="119806"/>
                  <a:pt x="105993" y="119806"/>
                  <a:pt x="105993" y="119806"/>
                </a:cubicBezTo>
                <a:cubicBezTo>
                  <a:pt x="114321" y="119806"/>
                  <a:pt x="119810" y="114184"/>
                  <a:pt x="119810" y="105654"/>
                </a:cubicBezTo>
                <a:cubicBezTo>
                  <a:pt x="119810" y="14345"/>
                  <a:pt x="119810" y="14345"/>
                  <a:pt x="119810" y="14345"/>
                </a:cubicBezTo>
                <a:cubicBezTo>
                  <a:pt x="119810" y="5621"/>
                  <a:pt x="114321" y="0"/>
                  <a:pt x="105993" y="0"/>
                </a:cubicBezTo>
                <a:close/>
                <a:moveTo>
                  <a:pt x="111482" y="105654"/>
                </a:moveTo>
                <a:lnTo>
                  <a:pt x="111482" y="105654"/>
                </a:lnTo>
                <a:cubicBezTo>
                  <a:pt x="111482" y="108368"/>
                  <a:pt x="108643" y="114184"/>
                  <a:pt x="105993" y="114184"/>
                </a:cubicBezTo>
                <a:cubicBezTo>
                  <a:pt x="16845" y="114184"/>
                  <a:pt x="16845" y="114184"/>
                  <a:pt x="16845" y="114184"/>
                </a:cubicBezTo>
                <a:cubicBezTo>
                  <a:pt x="11167" y="114184"/>
                  <a:pt x="8328" y="108368"/>
                  <a:pt x="8328" y="105654"/>
                </a:cubicBezTo>
                <a:cubicBezTo>
                  <a:pt x="8328" y="14345"/>
                  <a:pt x="8328" y="14345"/>
                  <a:pt x="8328" y="14345"/>
                </a:cubicBezTo>
                <a:cubicBezTo>
                  <a:pt x="8328" y="11437"/>
                  <a:pt x="11167" y="5621"/>
                  <a:pt x="16845" y="5621"/>
                </a:cubicBezTo>
                <a:cubicBezTo>
                  <a:pt x="105993" y="5621"/>
                  <a:pt x="105993" y="5621"/>
                  <a:pt x="105993" y="5621"/>
                </a:cubicBezTo>
                <a:cubicBezTo>
                  <a:pt x="108643" y="5621"/>
                  <a:pt x="111482" y="11437"/>
                  <a:pt x="111482" y="14345"/>
                </a:cubicBezTo>
                <a:lnTo>
                  <a:pt x="111482" y="105654"/>
                </a:lnTo>
                <a:close/>
                <a:moveTo>
                  <a:pt x="77981" y="39935"/>
                </a:moveTo>
                <a:lnTo>
                  <a:pt x="77981" y="39935"/>
                </a:lnTo>
                <a:cubicBezTo>
                  <a:pt x="77981" y="39935"/>
                  <a:pt x="75331" y="39935"/>
                  <a:pt x="72492" y="39935"/>
                </a:cubicBezTo>
                <a:cubicBezTo>
                  <a:pt x="61324" y="54281"/>
                  <a:pt x="61324" y="54281"/>
                  <a:pt x="61324" y="54281"/>
                </a:cubicBezTo>
                <a:cubicBezTo>
                  <a:pt x="47507" y="39935"/>
                  <a:pt x="47507" y="39935"/>
                  <a:pt x="47507" y="39935"/>
                </a:cubicBezTo>
                <a:cubicBezTo>
                  <a:pt x="44668" y="39935"/>
                  <a:pt x="44668" y="39935"/>
                  <a:pt x="41829" y="39935"/>
                </a:cubicBezTo>
                <a:cubicBezTo>
                  <a:pt x="41829" y="42843"/>
                  <a:pt x="41829" y="45751"/>
                  <a:pt x="41829" y="45751"/>
                </a:cubicBezTo>
                <a:cubicBezTo>
                  <a:pt x="55835" y="59903"/>
                  <a:pt x="55835" y="59903"/>
                  <a:pt x="55835" y="59903"/>
                </a:cubicBezTo>
                <a:cubicBezTo>
                  <a:pt x="41829" y="74248"/>
                  <a:pt x="41829" y="74248"/>
                  <a:pt x="41829" y="74248"/>
                </a:cubicBezTo>
                <a:cubicBezTo>
                  <a:pt x="41829" y="74248"/>
                  <a:pt x="41829" y="77156"/>
                  <a:pt x="41829" y="79870"/>
                </a:cubicBezTo>
                <a:cubicBezTo>
                  <a:pt x="44668" y="79870"/>
                  <a:pt x="44668" y="79870"/>
                  <a:pt x="47507" y="79870"/>
                </a:cubicBezTo>
                <a:cubicBezTo>
                  <a:pt x="61324" y="65718"/>
                  <a:pt x="61324" y="65718"/>
                  <a:pt x="61324" y="65718"/>
                </a:cubicBezTo>
                <a:cubicBezTo>
                  <a:pt x="72492" y="79870"/>
                  <a:pt x="72492" y="79870"/>
                  <a:pt x="72492" y="79870"/>
                </a:cubicBezTo>
                <a:cubicBezTo>
                  <a:pt x="75331" y="79870"/>
                  <a:pt x="77981" y="79870"/>
                  <a:pt x="77981" y="79870"/>
                </a:cubicBezTo>
                <a:cubicBezTo>
                  <a:pt x="80820" y="77156"/>
                  <a:pt x="80820" y="74248"/>
                  <a:pt x="77981" y="74248"/>
                </a:cubicBezTo>
                <a:cubicBezTo>
                  <a:pt x="67003" y="59903"/>
                  <a:pt x="67003" y="59903"/>
                  <a:pt x="67003" y="59903"/>
                </a:cubicBezTo>
                <a:cubicBezTo>
                  <a:pt x="77981" y="45751"/>
                  <a:pt x="77981" y="45751"/>
                  <a:pt x="77981" y="45751"/>
                </a:cubicBezTo>
                <a:cubicBezTo>
                  <a:pt x="80820" y="45751"/>
                  <a:pt x="80820" y="42843"/>
                  <a:pt x="77981" y="39935"/>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29" name="Shape 4622"/>
          <p:cNvSpPr>
            <a:spLocks/>
          </p:cNvSpPr>
          <p:nvPr/>
        </p:nvSpPr>
        <p:spPr bwMode="auto">
          <a:xfrm>
            <a:off x="6470650" y="3546475"/>
            <a:ext cx="296863" cy="298450"/>
          </a:xfrm>
          <a:custGeom>
            <a:avLst/>
            <a:gdLst>
              <a:gd name="T0" fmla="*/ 82778 w 120000"/>
              <a:gd name="T1" fmla="*/ 56995 h 120000"/>
              <a:gd name="T2" fmla="*/ 82778 w 120000"/>
              <a:gd name="T3" fmla="*/ 56995 h 120000"/>
              <a:gd name="T4" fmla="*/ 62810 w 120000"/>
              <a:gd name="T5" fmla="*/ 56995 h 120000"/>
              <a:gd name="T6" fmla="*/ 62810 w 120000"/>
              <a:gd name="T7" fmla="*/ 37027 h 120000"/>
              <a:gd name="T8" fmla="*/ 59903 w 120000"/>
              <a:gd name="T9" fmla="*/ 34313 h 120000"/>
              <a:gd name="T10" fmla="*/ 56995 w 120000"/>
              <a:gd name="T11" fmla="*/ 37027 h 120000"/>
              <a:gd name="T12" fmla="*/ 56995 w 120000"/>
              <a:gd name="T13" fmla="*/ 56995 h 120000"/>
              <a:gd name="T14" fmla="*/ 37027 w 120000"/>
              <a:gd name="T15" fmla="*/ 56995 h 120000"/>
              <a:gd name="T16" fmla="*/ 34313 w 120000"/>
              <a:gd name="T17" fmla="*/ 59903 h 120000"/>
              <a:gd name="T18" fmla="*/ 37027 w 120000"/>
              <a:gd name="T19" fmla="*/ 62810 h 120000"/>
              <a:gd name="T20" fmla="*/ 56995 w 120000"/>
              <a:gd name="T21" fmla="*/ 62810 h 120000"/>
              <a:gd name="T22" fmla="*/ 56995 w 120000"/>
              <a:gd name="T23" fmla="*/ 82778 h 120000"/>
              <a:gd name="T24" fmla="*/ 59903 w 120000"/>
              <a:gd name="T25" fmla="*/ 85492 h 120000"/>
              <a:gd name="T26" fmla="*/ 62810 w 120000"/>
              <a:gd name="T27" fmla="*/ 82778 h 120000"/>
              <a:gd name="T28" fmla="*/ 62810 w 120000"/>
              <a:gd name="T29" fmla="*/ 62810 h 120000"/>
              <a:gd name="T30" fmla="*/ 82778 w 120000"/>
              <a:gd name="T31" fmla="*/ 62810 h 120000"/>
              <a:gd name="T32" fmla="*/ 85492 w 120000"/>
              <a:gd name="T33" fmla="*/ 59903 h 120000"/>
              <a:gd name="T34" fmla="*/ 82778 w 120000"/>
              <a:gd name="T35" fmla="*/ 56995 h 120000"/>
              <a:gd name="T36" fmla="*/ 105460 w 120000"/>
              <a:gd name="T37" fmla="*/ 0 h 120000"/>
              <a:gd name="T38" fmla="*/ 105460 w 120000"/>
              <a:gd name="T39" fmla="*/ 0 h 120000"/>
              <a:gd name="T40" fmla="*/ 14151 w 120000"/>
              <a:gd name="T41" fmla="*/ 0 h 120000"/>
              <a:gd name="T42" fmla="*/ 0 w 120000"/>
              <a:gd name="T43" fmla="*/ 14345 h 120000"/>
              <a:gd name="T44" fmla="*/ 0 w 120000"/>
              <a:gd name="T45" fmla="*/ 105654 h 120000"/>
              <a:gd name="T46" fmla="*/ 14151 w 120000"/>
              <a:gd name="T47" fmla="*/ 119806 h 120000"/>
              <a:gd name="T48" fmla="*/ 105460 w 120000"/>
              <a:gd name="T49" fmla="*/ 119806 h 120000"/>
              <a:gd name="T50" fmla="*/ 119806 w 120000"/>
              <a:gd name="T51" fmla="*/ 105654 h 120000"/>
              <a:gd name="T52" fmla="*/ 119806 w 120000"/>
              <a:gd name="T53" fmla="*/ 14345 h 120000"/>
              <a:gd name="T54" fmla="*/ 105460 w 120000"/>
              <a:gd name="T55" fmla="*/ 0 h 120000"/>
              <a:gd name="T56" fmla="*/ 114184 w 120000"/>
              <a:gd name="T57" fmla="*/ 105654 h 120000"/>
              <a:gd name="T58" fmla="*/ 114184 w 120000"/>
              <a:gd name="T59" fmla="*/ 105654 h 120000"/>
              <a:gd name="T60" fmla="*/ 105460 w 120000"/>
              <a:gd name="T61" fmla="*/ 114184 h 120000"/>
              <a:gd name="T62" fmla="*/ 14151 w 120000"/>
              <a:gd name="T63" fmla="*/ 114184 h 120000"/>
              <a:gd name="T64" fmla="*/ 5621 w 120000"/>
              <a:gd name="T65" fmla="*/ 105654 h 120000"/>
              <a:gd name="T66" fmla="*/ 5621 w 120000"/>
              <a:gd name="T67" fmla="*/ 14345 h 120000"/>
              <a:gd name="T68" fmla="*/ 14151 w 120000"/>
              <a:gd name="T69" fmla="*/ 5621 h 120000"/>
              <a:gd name="T70" fmla="*/ 105460 w 120000"/>
              <a:gd name="T71" fmla="*/ 5621 h 120000"/>
              <a:gd name="T72" fmla="*/ 114184 w 120000"/>
              <a:gd name="T73" fmla="*/ 14345 h 120000"/>
              <a:gd name="T74" fmla="*/ 114184 w 120000"/>
              <a:gd name="T75" fmla="*/ 105654 h 120000"/>
              <a:gd name="T76" fmla="*/ 0 w 120000"/>
              <a:gd name="T77" fmla="*/ 0 h 120000"/>
              <a:gd name="T78" fmla="*/ 120000 w 120000"/>
              <a:gd name="T7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T76" t="T77" r="T78" b="T79"/>
            <a:pathLst>
              <a:path w="120000" h="120000" extrusionOk="0">
                <a:moveTo>
                  <a:pt x="82778" y="56995"/>
                </a:moveTo>
                <a:lnTo>
                  <a:pt x="82778" y="56995"/>
                </a:lnTo>
                <a:cubicBezTo>
                  <a:pt x="62810" y="56995"/>
                  <a:pt x="62810" y="56995"/>
                  <a:pt x="62810" y="56995"/>
                </a:cubicBezTo>
                <a:cubicBezTo>
                  <a:pt x="62810" y="37027"/>
                  <a:pt x="62810" y="37027"/>
                  <a:pt x="62810" y="37027"/>
                </a:cubicBezTo>
                <a:cubicBezTo>
                  <a:pt x="62810" y="34313"/>
                  <a:pt x="62810" y="34313"/>
                  <a:pt x="59903" y="34313"/>
                </a:cubicBezTo>
                <a:cubicBezTo>
                  <a:pt x="56995" y="34313"/>
                  <a:pt x="56995" y="34313"/>
                  <a:pt x="56995" y="37027"/>
                </a:cubicBezTo>
                <a:cubicBezTo>
                  <a:pt x="56995" y="56995"/>
                  <a:pt x="56995" y="56995"/>
                  <a:pt x="56995" y="56995"/>
                </a:cubicBezTo>
                <a:cubicBezTo>
                  <a:pt x="37027" y="56995"/>
                  <a:pt x="37027" y="56995"/>
                  <a:pt x="37027" y="56995"/>
                </a:cubicBezTo>
                <a:cubicBezTo>
                  <a:pt x="34313" y="56995"/>
                  <a:pt x="34313" y="56995"/>
                  <a:pt x="34313" y="59903"/>
                </a:cubicBezTo>
                <a:cubicBezTo>
                  <a:pt x="34313" y="62810"/>
                  <a:pt x="34313" y="62810"/>
                  <a:pt x="37027" y="62810"/>
                </a:cubicBezTo>
                <a:cubicBezTo>
                  <a:pt x="56995" y="62810"/>
                  <a:pt x="56995" y="62810"/>
                  <a:pt x="56995" y="62810"/>
                </a:cubicBezTo>
                <a:cubicBezTo>
                  <a:pt x="56995" y="82778"/>
                  <a:pt x="56995" y="82778"/>
                  <a:pt x="56995" y="82778"/>
                </a:cubicBezTo>
                <a:cubicBezTo>
                  <a:pt x="56995" y="85492"/>
                  <a:pt x="56995" y="85492"/>
                  <a:pt x="59903" y="85492"/>
                </a:cubicBezTo>
                <a:cubicBezTo>
                  <a:pt x="62810" y="85492"/>
                  <a:pt x="62810" y="85492"/>
                  <a:pt x="62810" y="82778"/>
                </a:cubicBezTo>
                <a:cubicBezTo>
                  <a:pt x="62810" y="62810"/>
                  <a:pt x="62810" y="62810"/>
                  <a:pt x="62810" y="62810"/>
                </a:cubicBezTo>
                <a:cubicBezTo>
                  <a:pt x="82778" y="62810"/>
                  <a:pt x="82778" y="62810"/>
                  <a:pt x="82778" y="62810"/>
                </a:cubicBezTo>
                <a:cubicBezTo>
                  <a:pt x="85492" y="62810"/>
                  <a:pt x="85492" y="62810"/>
                  <a:pt x="85492" y="59903"/>
                </a:cubicBezTo>
                <a:cubicBezTo>
                  <a:pt x="85492" y="56995"/>
                  <a:pt x="85492" y="56995"/>
                  <a:pt x="82778" y="56995"/>
                </a:cubicBezTo>
                <a:close/>
                <a:moveTo>
                  <a:pt x="105460" y="0"/>
                </a:moveTo>
                <a:lnTo>
                  <a:pt x="105460" y="0"/>
                </a:lnTo>
                <a:cubicBezTo>
                  <a:pt x="14151" y="0"/>
                  <a:pt x="14151" y="0"/>
                  <a:pt x="14151" y="0"/>
                </a:cubicBezTo>
                <a:cubicBezTo>
                  <a:pt x="5621" y="0"/>
                  <a:pt x="0" y="5621"/>
                  <a:pt x="0" y="14345"/>
                </a:cubicBezTo>
                <a:cubicBezTo>
                  <a:pt x="0" y="105654"/>
                  <a:pt x="0" y="105654"/>
                  <a:pt x="0" y="105654"/>
                </a:cubicBezTo>
                <a:cubicBezTo>
                  <a:pt x="0" y="114184"/>
                  <a:pt x="5621" y="119806"/>
                  <a:pt x="14151" y="119806"/>
                </a:cubicBezTo>
                <a:cubicBezTo>
                  <a:pt x="105460" y="119806"/>
                  <a:pt x="105460" y="119806"/>
                  <a:pt x="105460" y="119806"/>
                </a:cubicBezTo>
                <a:cubicBezTo>
                  <a:pt x="114184" y="119806"/>
                  <a:pt x="119806" y="114184"/>
                  <a:pt x="119806" y="105654"/>
                </a:cubicBezTo>
                <a:cubicBezTo>
                  <a:pt x="119806" y="14345"/>
                  <a:pt x="119806" y="14345"/>
                  <a:pt x="119806" y="14345"/>
                </a:cubicBezTo>
                <a:cubicBezTo>
                  <a:pt x="119806" y="5621"/>
                  <a:pt x="114184" y="0"/>
                  <a:pt x="105460" y="0"/>
                </a:cubicBezTo>
                <a:close/>
                <a:moveTo>
                  <a:pt x="114184" y="105654"/>
                </a:moveTo>
                <a:lnTo>
                  <a:pt x="114184" y="105654"/>
                </a:lnTo>
                <a:cubicBezTo>
                  <a:pt x="114184" y="108368"/>
                  <a:pt x="108368" y="114184"/>
                  <a:pt x="105460" y="114184"/>
                </a:cubicBezTo>
                <a:cubicBezTo>
                  <a:pt x="14151" y="114184"/>
                  <a:pt x="14151" y="114184"/>
                  <a:pt x="14151" y="114184"/>
                </a:cubicBezTo>
                <a:cubicBezTo>
                  <a:pt x="11437" y="114184"/>
                  <a:pt x="5621" y="108368"/>
                  <a:pt x="5621" y="105654"/>
                </a:cubicBezTo>
                <a:cubicBezTo>
                  <a:pt x="5621" y="14345"/>
                  <a:pt x="5621" y="14345"/>
                  <a:pt x="5621" y="14345"/>
                </a:cubicBezTo>
                <a:cubicBezTo>
                  <a:pt x="5621" y="11437"/>
                  <a:pt x="11437" y="5621"/>
                  <a:pt x="14151" y="5621"/>
                </a:cubicBezTo>
                <a:cubicBezTo>
                  <a:pt x="105460" y="5621"/>
                  <a:pt x="105460" y="5621"/>
                  <a:pt x="105460" y="5621"/>
                </a:cubicBezTo>
                <a:cubicBezTo>
                  <a:pt x="108368" y="5621"/>
                  <a:pt x="114184" y="11437"/>
                  <a:pt x="114184" y="14345"/>
                </a:cubicBezTo>
                <a:lnTo>
                  <a:pt x="114184" y="105654"/>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30" name="Shape 4624"/>
          <p:cNvSpPr>
            <a:spLocks/>
          </p:cNvSpPr>
          <p:nvPr/>
        </p:nvSpPr>
        <p:spPr bwMode="auto">
          <a:xfrm>
            <a:off x="10391775" y="3051175"/>
            <a:ext cx="304800" cy="304800"/>
          </a:xfrm>
          <a:custGeom>
            <a:avLst/>
            <a:gdLst>
              <a:gd name="T0" fmla="*/ 64164 w 120000"/>
              <a:gd name="T1" fmla="*/ 33501 h 120000"/>
              <a:gd name="T2" fmla="*/ 64164 w 120000"/>
              <a:gd name="T3" fmla="*/ 33501 h 120000"/>
              <a:gd name="T4" fmla="*/ 61324 w 120000"/>
              <a:gd name="T5" fmla="*/ 30662 h 120000"/>
              <a:gd name="T6" fmla="*/ 55835 w 120000"/>
              <a:gd name="T7" fmla="*/ 33501 h 120000"/>
              <a:gd name="T8" fmla="*/ 36340 w 120000"/>
              <a:gd name="T9" fmla="*/ 52996 h 120000"/>
              <a:gd name="T10" fmla="*/ 36340 w 120000"/>
              <a:gd name="T11" fmla="*/ 58675 h 120000"/>
              <a:gd name="T12" fmla="*/ 41829 w 120000"/>
              <a:gd name="T13" fmla="*/ 58675 h 120000"/>
              <a:gd name="T14" fmla="*/ 55835 w 120000"/>
              <a:gd name="T15" fmla="*/ 44668 h 120000"/>
              <a:gd name="T16" fmla="*/ 55835 w 120000"/>
              <a:gd name="T17" fmla="*/ 83659 h 120000"/>
              <a:gd name="T18" fmla="*/ 61324 w 120000"/>
              <a:gd name="T19" fmla="*/ 86498 h 120000"/>
              <a:gd name="T20" fmla="*/ 64164 w 120000"/>
              <a:gd name="T21" fmla="*/ 83659 h 120000"/>
              <a:gd name="T22" fmla="*/ 64164 w 120000"/>
              <a:gd name="T23" fmla="*/ 44668 h 120000"/>
              <a:gd name="T24" fmla="*/ 77981 w 120000"/>
              <a:gd name="T25" fmla="*/ 58675 h 120000"/>
              <a:gd name="T26" fmla="*/ 83659 w 120000"/>
              <a:gd name="T27" fmla="*/ 58675 h 120000"/>
              <a:gd name="T28" fmla="*/ 83659 w 120000"/>
              <a:gd name="T29" fmla="*/ 52996 h 120000"/>
              <a:gd name="T30" fmla="*/ 64164 w 120000"/>
              <a:gd name="T31" fmla="*/ 33501 h 120000"/>
              <a:gd name="T32" fmla="*/ 105993 w 120000"/>
              <a:gd name="T33" fmla="*/ 0 h 120000"/>
              <a:gd name="T34" fmla="*/ 105993 w 120000"/>
              <a:gd name="T35" fmla="*/ 0 h 120000"/>
              <a:gd name="T36" fmla="*/ 16845 w 120000"/>
              <a:gd name="T37" fmla="*/ 0 h 120000"/>
              <a:gd name="T38" fmla="*/ 0 w 120000"/>
              <a:gd name="T39" fmla="*/ 16845 h 120000"/>
              <a:gd name="T40" fmla="*/ 0 w 120000"/>
              <a:gd name="T41" fmla="*/ 105993 h 120000"/>
              <a:gd name="T42" fmla="*/ 16845 w 120000"/>
              <a:gd name="T43" fmla="*/ 119810 h 120000"/>
              <a:gd name="T44" fmla="*/ 105993 w 120000"/>
              <a:gd name="T45" fmla="*/ 119810 h 120000"/>
              <a:gd name="T46" fmla="*/ 119810 w 120000"/>
              <a:gd name="T47" fmla="*/ 105993 h 120000"/>
              <a:gd name="T48" fmla="*/ 119810 w 120000"/>
              <a:gd name="T49" fmla="*/ 16845 h 120000"/>
              <a:gd name="T50" fmla="*/ 105993 w 120000"/>
              <a:gd name="T51" fmla="*/ 0 h 120000"/>
              <a:gd name="T52" fmla="*/ 111482 w 120000"/>
              <a:gd name="T53" fmla="*/ 105993 h 120000"/>
              <a:gd name="T54" fmla="*/ 111482 w 120000"/>
              <a:gd name="T55" fmla="*/ 105993 h 120000"/>
              <a:gd name="T56" fmla="*/ 105993 w 120000"/>
              <a:gd name="T57" fmla="*/ 111482 h 120000"/>
              <a:gd name="T58" fmla="*/ 16845 w 120000"/>
              <a:gd name="T59" fmla="*/ 111482 h 120000"/>
              <a:gd name="T60" fmla="*/ 8517 w 120000"/>
              <a:gd name="T61" fmla="*/ 105993 h 120000"/>
              <a:gd name="T62" fmla="*/ 8517 w 120000"/>
              <a:gd name="T63" fmla="*/ 16845 h 120000"/>
              <a:gd name="T64" fmla="*/ 16845 w 120000"/>
              <a:gd name="T65" fmla="*/ 8517 h 120000"/>
              <a:gd name="T66" fmla="*/ 105993 w 120000"/>
              <a:gd name="T67" fmla="*/ 8517 h 120000"/>
              <a:gd name="T68" fmla="*/ 111482 w 120000"/>
              <a:gd name="T69" fmla="*/ 16845 h 120000"/>
              <a:gd name="T70" fmla="*/ 111482 w 120000"/>
              <a:gd name="T71" fmla="*/ 105993 h 120000"/>
              <a:gd name="T72" fmla="*/ 0 w 120000"/>
              <a:gd name="T73" fmla="*/ 0 h 120000"/>
              <a:gd name="T74" fmla="*/ 120000 w 120000"/>
              <a:gd name="T7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T72" t="T73" r="T74" b="T75"/>
            <a:pathLst>
              <a:path w="120000" h="120000" extrusionOk="0">
                <a:moveTo>
                  <a:pt x="64164" y="33501"/>
                </a:moveTo>
                <a:lnTo>
                  <a:pt x="64164" y="33501"/>
                </a:lnTo>
                <a:cubicBezTo>
                  <a:pt x="64164" y="30662"/>
                  <a:pt x="61324" y="30662"/>
                  <a:pt x="61324" y="30662"/>
                </a:cubicBezTo>
                <a:cubicBezTo>
                  <a:pt x="58675" y="30662"/>
                  <a:pt x="58675" y="30662"/>
                  <a:pt x="55835" y="33501"/>
                </a:cubicBezTo>
                <a:cubicBezTo>
                  <a:pt x="36340" y="52996"/>
                  <a:pt x="36340" y="52996"/>
                  <a:pt x="36340" y="52996"/>
                </a:cubicBezTo>
                <a:cubicBezTo>
                  <a:pt x="33501" y="55835"/>
                  <a:pt x="33501" y="58675"/>
                  <a:pt x="36340" y="58675"/>
                </a:cubicBezTo>
                <a:cubicBezTo>
                  <a:pt x="36340" y="61324"/>
                  <a:pt x="39179" y="61324"/>
                  <a:pt x="41829" y="58675"/>
                </a:cubicBezTo>
                <a:cubicBezTo>
                  <a:pt x="55835" y="44668"/>
                  <a:pt x="55835" y="44668"/>
                  <a:pt x="55835" y="44668"/>
                </a:cubicBezTo>
                <a:cubicBezTo>
                  <a:pt x="55835" y="83659"/>
                  <a:pt x="55835" y="83659"/>
                  <a:pt x="55835" y="83659"/>
                </a:cubicBezTo>
                <a:cubicBezTo>
                  <a:pt x="55835" y="83659"/>
                  <a:pt x="58675" y="86498"/>
                  <a:pt x="61324" y="86498"/>
                </a:cubicBezTo>
                <a:lnTo>
                  <a:pt x="64164" y="83659"/>
                </a:lnTo>
                <a:cubicBezTo>
                  <a:pt x="64164" y="44668"/>
                  <a:pt x="64164" y="44668"/>
                  <a:pt x="64164" y="44668"/>
                </a:cubicBezTo>
                <a:cubicBezTo>
                  <a:pt x="77981" y="58675"/>
                  <a:pt x="77981" y="58675"/>
                  <a:pt x="77981" y="58675"/>
                </a:cubicBezTo>
                <a:cubicBezTo>
                  <a:pt x="81009" y="61324"/>
                  <a:pt x="83659" y="61324"/>
                  <a:pt x="83659" y="58675"/>
                </a:cubicBezTo>
                <a:cubicBezTo>
                  <a:pt x="86498" y="58675"/>
                  <a:pt x="86498" y="55835"/>
                  <a:pt x="83659" y="52996"/>
                </a:cubicBezTo>
                <a:lnTo>
                  <a:pt x="64164" y="33501"/>
                </a:lnTo>
                <a:close/>
                <a:moveTo>
                  <a:pt x="105993" y="0"/>
                </a:moveTo>
                <a:lnTo>
                  <a:pt x="105993" y="0"/>
                </a:lnTo>
                <a:cubicBezTo>
                  <a:pt x="16845" y="0"/>
                  <a:pt x="16845" y="0"/>
                  <a:pt x="16845" y="0"/>
                </a:cubicBezTo>
                <a:cubicBezTo>
                  <a:pt x="8517" y="0"/>
                  <a:pt x="0" y="8517"/>
                  <a:pt x="0" y="16845"/>
                </a:cubicBezTo>
                <a:cubicBezTo>
                  <a:pt x="0" y="105993"/>
                  <a:pt x="0" y="105993"/>
                  <a:pt x="0" y="105993"/>
                </a:cubicBezTo>
                <a:cubicBezTo>
                  <a:pt x="0" y="114321"/>
                  <a:pt x="8517" y="119810"/>
                  <a:pt x="16845" y="119810"/>
                </a:cubicBezTo>
                <a:cubicBezTo>
                  <a:pt x="105993" y="119810"/>
                  <a:pt x="105993" y="119810"/>
                  <a:pt x="105993" y="119810"/>
                </a:cubicBezTo>
                <a:cubicBezTo>
                  <a:pt x="114321" y="119810"/>
                  <a:pt x="119810" y="114321"/>
                  <a:pt x="119810" y="105993"/>
                </a:cubicBezTo>
                <a:cubicBezTo>
                  <a:pt x="119810" y="16845"/>
                  <a:pt x="119810" y="16845"/>
                  <a:pt x="119810" y="16845"/>
                </a:cubicBezTo>
                <a:cubicBezTo>
                  <a:pt x="119810" y="8517"/>
                  <a:pt x="114321" y="0"/>
                  <a:pt x="105993" y="0"/>
                </a:cubicBezTo>
                <a:close/>
                <a:moveTo>
                  <a:pt x="111482" y="105993"/>
                </a:moveTo>
                <a:lnTo>
                  <a:pt x="111482" y="105993"/>
                </a:lnTo>
                <a:cubicBezTo>
                  <a:pt x="111482" y="108832"/>
                  <a:pt x="108832" y="111482"/>
                  <a:pt x="105993" y="111482"/>
                </a:cubicBezTo>
                <a:cubicBezTo>
                  <a:pt x="16845" y="111482"/>
                  <a:pt x="16845" y="111482"/>
                  <a:pt x="16845" y="111482"/>
                </a:cubicBezTo>
                <a:cubicBezTo>
                  <a:pt x="11167" y="111482"/>
                  <a:pt x="8517" y="108832"/>
                  <a:pt x="8517" y="105993"/>
                </a:cubicBezTo>
                <a:cubicBezTo>
                  <a:pt x="8517" y="16845"/>
                  <a:pt x="8517" y="16845"/>
                  <a:pt x="8517" y="16845"/>
                </a:cubicBezTo>
                <a:cubicBezTo>
                  <a:pt x="8517" y="11167"/>
                  <a:pt x="11167" y="8517"/>
                  <a:pt x="16845" y="8517"/>
                </a:cubicBezTo>
                <a:cubicBezTo>
                  <a:pt x="105993" y="8517"/>
                  <a:pt x="105993" y="8517"/>
                  <a:pt x="105993" y="8517"/>
                </a:cubicBezTo>
                <a:cubicBezTo>
                  <a:pt x="108832" y="8517"/>
                  <a:pt x="111482" y="11167"/>
                  <a:pt x="111482" y="16845"/>
                </a:cubicBezTo>
                <a:lnTo>
                  <a:pt x="111482" y="105993"/>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31" name="Shape 4626"/>
          <p:cNvSpPr>
            <a:spLocks/>
          </p:cNvSpPr>
          <p:nvPr/>
        </p:nvSpPr>
        <p:spPr bwMode="auto">
          <a:xfrm>
            <a:off x="9413875" y="3051175"/>
            <a:ext cx="296863" cy="304800"/>
          </a:xfrm>
          <a:custGeom>
            <a:avLst/>
            <a:gdLst>
              <a:gd name="T0" fmla="*/ 105654 w 120000"/>
              <a:gd name="T1" fmla="*/ 0 h 120000"/>
              <a:gd name="T2" fmla="*/ 105654 w 120000"/>
              <a:gd name="T3" fmla="*/ 0 h 120000"/>
              <a:gd name="T4" fmla="*/ 14151 w 120000"/>
              <a:gd name="T5" fmla="*/ 0 h 120000"/>
              <a:gd name="T6" fmla="*/ 0 w 120000"/>
              <a:gd name="T7" fmla="*/ 16845 h 120000"/>
              <a:gd name="T8" fmla="*/ 0 w 120000"/>
              <a:gd name="T9" fmla="*/ 105993 h 120000"/>
              <a:gd name="T10" fmla="*/ 14151 w 120000"/>
              <a:gd name="T11" fmla="*/ 119810 h 120000"/>
              <a:gd name="T12" fmla="*/ 105654 w 120000"/>
              <a:gd name="T13" fmla="*/ 119810 h 120000"/>
              <a:gd name="T14" fmla="*/ 119806 w 120000"/>
              <a:gd name="T15" fmla="*/ 105993 h 120000"/>
              <a:gd name="T16" fmla="*/ 119806 w 120000"/>
              <a:gd name="T17" fmla="*/ 16845 h 120000"/>
              <a:gd name="T18" fmla="*/ 105654 w 120000"/>
              <a:gd name="T19" fmla="*/ 0 h 120000"/>
              <a:gd name="T20" fmla="*/ 114184 w 120000"/>
              <a:gd name="T21" fmla="*/ 105993 h 120000"/>
              <a:gd name="T22" fmla="*/ 114184 w 120000"/>
              <a:gd name="T23" fmla="*/ 105993 h 120000"/>
              <a:gd name="T24" fmla="*/ 105654 w 120000"/>
              <a:gd name="T25" fmla="*/ 111482 h 120000"/>
              <a:gd name="T26" fmla="*/ 14151 w 120000"/>
              <a:gd name="T27" fmla="*/ 111482 h 120000"/>
              <a:gd name="T28" fmla="*/ 5621 w 120000"/>
              <a:gd name="T29" fmla="*/ 105993 h 120000"/>
              <a:gd name="T30" fmla="*/ 5621 w 120000"/>
              <a:gd name="T31" fmla="*/ 16845 h 120000"/>
              <a:gd name="T32" fmla="*/ 14151 w 120000"/>
              <a:gd name="T33" fmla="*/ 8517 h 120000"/>
              <a:gd name="T34" fmla="*/ 105654 w 120000"/>
              <a:gd name="T35" fmla="*/ 8517 h 120000"/>
              <a:gd name="T36" fmla="*/ 114184 w 120000"/>
              <a:gd name="T37" fmla="*/ 16845 h 120000"/>
              <a:gd name="T38" fmla="*/ 114184 w 120000"/>
              <a:gd name="T39" fmla="*/ 105993 h 120000"/>
              <a:gd name="T40" fmla="*/ 82778 w 120000"/>
              <a:gd name="T41" fmla="*/ 55835 h 120000"/>
              <a:gd name="T42" fmla="*/ 82778 w 120000"/>
              <a:gd name="T43" fmla="*/ 55835 h 120000"/>
              <a:gd name="T44" fmla="*/ 42843 w 120000"/>
              <a:gd name="T45" fmla="*/ 55835 h 120000"/>
              <a:gd name="T46" fmla="*/ 56995 w 120000"/>
              <a:gd name="T47" fmla="*/ 41829 h 120000"/>
              <a:gd name="T48" fmla="*/ 56995 w 120000"/>
              <a:gd name="T49" fmla="*/ 36340 h 120000"/>
              <a:gd name="T50" fmla="*/ 51373 w 120000"/>
              <a:gd name="T51" fmla="*/ 36340 h 120000"/>
              <a:gd name="T52" fmla="*/ 31405 w 120000"/>
              <a:gd name="T53" fmla="*/ 55835 h 120000"/>
              <a:gd name="T54" fmla="*/ 31405 w 120000"/>
              <a:gd name="T55" fmla="*/ 61324 h 120000"/>
              <a:gd name="T56" fmla="*/ 31405 w 120000"/>
              <a:gd name="T57" fmla="*/ 64164 h 120000"/>
              <a:gd name="T58" fmla="*/ 51373 w 120000"/>
              <a:gd name="T59" fmla="*/ 83659 h 120000"/>
              <a:gd name="T60" fmla="*/ 56995 w 120000"/>
              <a:gd name="T61" fmla="*/ 83659 h 120000"/>
              <a:gd name="T62" fmla="*/ 56995 w 120000"/>
              <a:gd name="T63" fmla="*/ 77981 h 120000"/>
              <a:gd name="T64" fmla="*/ 42843 w 120000"/>
              <a:gd name="T65" fmla="*/ 64164 h 120000"/>
              <a:gd name="T66" fmla="*/ 82778 w 120000"/>
              <a:gd name="T67" fmla="*/ 64164 h 120000"/>
              <a:gd name="T68" fmla="*/ 85492 w 120000"/>
              <a:gd name="T69" fmla="*/ 61324 h 120000"/>
              <a:gd name="T70" fmla="*/ 82778 w 120000"/>
              <a:gd name="T71" fmla="*/ 55835 h 120000"/>
              <a:gd name="T72" fmla="*/ 0 w 120000"/>
              <a:gd name="T73" fmla="*/ 0 h 120000"/>
              <a:gd name="T74" fmla="*/ 120000 w 120000"/>
              <a:gd name="T7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T72" t="T73" r="T74" b="T75"/>
            <a:pathLst>
              <a:path w="120000" h="120000" extrusionOk="0">
                <a:moveTo>
                  <a:pt x="105654" y="0"/>
                </a:moveTo>
                <a:lnTo>
                  <a:pt x="105654" y="0"/>
                </a:lnTo>
                <a:cubicBezTo>
                  <a:pt x="14151" y="0"/>
                  <a:pt x="14151" y="0"/>
                  <a:pt x="14151" y="0"/>
                </a:cubicBezTo>
                <a:cubicBezTo>
                  <a:pt x="5621" y="0"/>
                  <a:pt x="0" y="8517"/>
                  <a:pt x="0" y="16845"/>
                </a:cubicBezTo>
                <a:cubicBezTo>
                  <a:pt x="0" y="105993"/>
                  <a:pt x="0" y="105993"/>
                  <a:pt x="0" y="105993"/>
                </a:cubicBezTo>
                <a:cubicBezTo>
                  <a:pt x="0" y="114321"/>
                  <a:pt x="5621" y="119810"/>
                  <a:pt x="14151" y="119810"/>
                </a:cubicBezTo>
                <a:cubicBezTo>
                  <a:pt x="105654" y="119810"/>
                  <a:pt x="105654" y="119810"/>
                  <a:pt x="105654" y="119810"/>
                </a:cubicBezTo>
                <a:cubicBezTo>
                  <a:pt x="114184" y="119810"/>
                  <a:pt x="119806" y="114321"/>
                  <a:pt x="119806" y="105993"/>
                </a:cubicBezTo>
                <a:cubicBezTo>
                  <a:pt x="119806" y="16845"/>
                  <a:pt x="119806" y="16845"/>
                  <a:pt x="119806" y="16845"/>
                </a:cubicBezTo>
                <a:cubicBezTo>
                  <a:pt x="119806" y="8517"/>
                  <a:pt x="114184" y="0"/>
                  <a:pt x="105654" y="0"/>
                </a:cubicBezTo>
                <a:close/>
                <a:moveTo>
                  <a:pt x="114184" y="105993"/>
                </a:moveTo>
                <a:lnTo>
                  <a:pt x="114184" y="105993"/>
                </a:lnTo>
                <a:cubicBezTo>
                  <a:pt x="114184" y="108832"/>
                  <a:pt x="108368" y="111482"/>
                  <a:pt x="105654" y="111482"/>
                </a:cubicBezTo>
                <a:cubicBezTo>
                  <a:pt x="14151" y="111482"/>
                  <a:pt x="14151" y="111482"/>
                  <a:pt x="14151" y="111482"/>
                </a:cubicBezTo>
                <a:cubicBezTo>
                  <a:pt x="11437" y="111482"/>
                  <a:pt x="5621" y="108832"/>
                  <a:pt x="5621" y="105993"/>
                </a:cubicBezTo>
                <a:cubicBezTo>
                  <a:pt x="5621" y="16845"/>
                  <a:pt x="5621" y="16845"/>
                  <a:pt x="5621" y="16845"/>
                </a:cubicBezTo>
                <a:cubicBezTo>
                  <a:pt x="5621" y="11167"/>
                  <a:pt x="11437" y="8517"/>
                  <a:pt x="14151" y="8517"/>
                </a:cubicBezTo>
                <a:cubicBezTo>
                  <a:pt x="105654" y="8517"/>
                  <a:pt x="105654" y="8517"/>
                  <a:pt x="105654" y="8517"/>
                </a:cubicBezTo>
                <a:cubicBezTo>
                  <a:pt x="108368" y="8517"/>
                  <a:pt x="114184" y="11167"/>
                  <a:pt x="114184" y="16845"/>
                </a:cubicBezTo>
                <a:lnTo>
                  <a:pt x="114184" y="105993"/>
                </a:lnTo>
                <a:close/>
                <a:moveTo>
                  <a:pt x="82778" y="55835"/>
                </a:moveTo>
                <a:lnTo>
                  <a:pt x="82778" y="55835"/>
                </a:lnTo>
                <a:cubicBezTo>
                  <a:pt x="42843" y="55835"/>
                  <a:pt x="42843" y="55835"/>
                  <a:pt x="42843" y="55835"/>
                </a:cubicBezTo>
                <a:cubicBezTo>
                  <a:pt x="56995" y="41829"/>
                  <a:pt x="56995" y="41829"/>
                  <a:pt x="56995" y="41829"/>
                </a:cubicBezTo>
                <a:cubicBezTo>
                  <a:pt x="59903" y="39179"/>
                  <a:pt x="59903" y="36340"/>
                  <a:pt x="56995" y="36340"/>
                </a:cubicBezTo>
                <a:cubicBezTo>
                  <a:pt x="56995" y="33501"/>
                  <a:pt x="54281" y="33501"/>
                  <a:pt x="51373" y="36340"/>
                </a:cubicBezTo>
                <a:cubicBezTo>
                  <a:pt x="31405" y="55835"/>
                  <a:pt x="31405" y="55835"/>
                  <a:pt x="31405" y="55835"/>
                </a:cubicBezTo>
                <a:cubicBezTo>
                  <a:pt x="31405" y="58675"/>
                  <a:pt x="31405" y="58675"/>
                  <a:pt x="31405" y="61324"/>
                </a:cubicBezTo>
                <a:lnTo>
                  <a:pt x="31405" y="64164"/>
                </a:lnTo>
                <a:cubicBezTo>
                  <a:pt x="51373" y="83659"/>
                  <a:pt x="51373" y="83659"/>
                  <a:pt x="51373" y="83659"/>
                </a:cubicBezTo>
                <a:cubicBezTo>
                  <a:pt x="54281" y="86498"/>
                  <a:pt x="56995" y="86498"/>
                  <a:pt x="56995" y="83659"/>
                </a:cubicBezTo>
                <a:cubicBezTo>
                  <a:pt x="59903" y="83659"/>
                  <a:pt x="59903" y="81009"/>
                  <a:pt x="56995" y="77981"/>
                </a:cubicBezTo>
                <a:cubicBezTo>
                  <a:pt x="42843" y="64164"/>
                  <a:pt x="42843" y="64164"/>
                  <a:pt x="42843" y="64164"/>
                </a:cubicBezTo>
                <a:cubicBezTo>
                  <a:pt x="82778" y="64164"/>
                  <a:pt x="82778" y="64164"/>
                  <a:pt x="82778" y="64164"/>
                </a:cubicBezTo>
                <a:cubicBezTo>
                  <a:pt x="85492" y="64164"/>
                  <a:pt x="85492" y="61324"/>
                  <a:pt x="85492" y="61324"/>
                </a:cubicBezTo>
                <a:cubicBezTo>
                  <a:pt x="85492" y="58675"/>
                  <a:pt x="85492" y="55835"/>
                  <a:pt x="82778" y="55835"/>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32" name="Shape 4628"/>
          <p:cNvSpPr>
            <a:spLocks/>
          </p:cNvSpPr>
          <p:nvPr/>
        </p:nvSpPr>
        <p:spPr bwMode="auto">
          <a:xfrm>
            <a:off x="8429625" y="3051175"/>
            <a:ext cx="304800" cy="304800"/>
          </a:xfrm>
          <a:custGeom>
            <a:avLst/>
            <a:gdLst>
              <a:gd name="T0" fmla="*/ 61324 w 120000"/>
              <a:gd name="T1" fmla="*/ 41829 h 120000"/>
              <a:gd name="T2" fmla="*/ 61324 w 120000"/>
              <a:gd name="T3" fmla="*/ 41829 h 120000"/>
              <a:gd name="T4" fmla="*/ 58485 w 120000"/>
              <a:gd name="T5" fmla="*/ 41829 h 120000"/>
              <a:gd name="T6" fmla="*/ 55646 w 120000"/>
              <a:gd name="T7" fmla="*/ 41829 h 120000"/>
              <a:gd name="T8" fmla="*/ 22145 w 120000"/>
              <a:gd name="T9" fmla="*/ 75331 h 120000"/>
              <a:gd name="T10" fmla="*/ 22145 w 120000"/>
              <a:gd name="T11" fmla="*/ 81009 h 120000"/>
              <a:gd name="T12" fmla="*/ 27823 w 120000"/>
              <a:gd name="T13" fmla="*/ 81009 h 120000"/>
              <a:gd name="T14" fmla="*/ 58485 w 120000"/>
              <a:gd name="T15" fmla="*/ 50347 h 120000"/>
              <a:gd name="T16" fmla="*/ 89148 w 120000"/>
              <a:gd name="T17" fmla="*/ 81009 h 120000"/>
              <a:gd name="T18" fmla="*/ 94637 w 120000"/>
              <a:gd name="T19" fmla="*/ 81009 h 120000"/>
              <a:gd name="T20" fmla="*/ 94637 w 120000"/>
              <a:gd name="T21" fmla="*/ 75331 h 120000"/>
              <a:gd name="T22" fmla="*/ 61324 w 120000"/>
              <a:gd name="T23" fmla="*/ 41829 h 120000"/>
              <a:gd name="T24" fmla="*/ 102965 w 120000"/>
              <a:gd name="T25" fmla="*/ 0 h 120000"/>
              <a:gd name="T26" fmla="*/ 102965 w 120000"/>
              <a:gd name="T27" fmla="*/ 0 h 120000"/>
              <a:gd name="T28" fmla="*/ 13817 w 120000"/>
              <a:gd name="T29" fmla="*/ 0 h 120000"/>
              <a:gd name="T30" fmla="*/ 0 w 120000"/>
              <a:gd name="T31" fmla="*/ 16845 h 120000"/>
              <a:gd name="T32" fmla="*/ 0 w 120000"/>
              <a:gd name="T33" fmla="*/ 105993 h 120000"/>
              <a:gd name="T34" fmla="*/ 13817 w 120000"/>
              <a:gd name="T35" fmla="*/ 119810 h 120000"/>
              <a:gd name="T36" fmla="*/ 102965 w 120000"/>
              <a:gd name="T37" fmla="*/ 119810 h 120000"/>
              <a:gd name="T38" fmla="*/ 119810 w 120000"/>
              <a:gd name="T39" fmla="*/ 105993 h 120000"/>
              <a:gd name="T40" fmla="*/ 119810 w 120000"/>
              <a:gd name="T41" fmla="*/ 16845 h 120000"/>
              <a:gd name="T42" fmla="*/ 102965 w 120000"/>
              <a:gd name="T43" fmla="*/ 0 h 120000"/>
              <a:gd name="T44" fmla="*/ 111293 w 120000"/>
              <a:gd name="T45" fmla="*/ 105993 h 120000"/>
              <a:gd name="T46" fmla="*/ 111293 w 120000"/>
              <a:gd name="T47" fmla="*/ 105993 h 120000"/>
              <a:gd name="T48" fmla="*/ 102965 w 120000"/>
              <a:gd name="T49" fmla="*/ 111482 h 120000"/>
              <a:gd name="T50" fmla="*/ 13817 w 120000"/>
              <a:gd name="T51" fmla="*/ 111482 h 120000"/>
              <a:gd name="T52" fmla="*/ 8328 w 120000"/>
              <a:gd name="T53" fmla="*/ 105993 h 120000"/>
              <a:gd name="T54" fmla="*/ 8328 w 120000"/>
              <a:gd name="T55" fmla="*/ 16845 h 120000"/>
              <a:gd name="T56" fmla="*/ 13817 w 120000"/>
              <a:gd name="T57" fmla="*/ 8517 h 120000"/>
              <a:gd name="T58" fmla="*/ 102965 w 120000"/>
              <a:gd name="T59" fmla="*/ 8517 h 120000"/>
              <a:gd name="T60" fmla="*/ 111293 w 120000"/>
              <a:gd name="T61" fmla="*/ 16845 h 120000"/>
              <a:gd name="T62" fmla="*/ 111293 w 120000"/>
              <a:gd name="T63" fmla="*/ 105993 h 120000"/>
              <a:gd name="T64" fmla="*/ 0 w 120000"/>
              <a:gd name="T65" fmla="*/ 0 h 120000"/>
              <a:gd name="T66" fmla="*/ 120000 w 120000"/>
              <a:gd name="T6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T64" t="T65" r="T66" b="T67"/>
            <a:pathLst>
              <a:path w="120000" h="120000" extrusionOk="0">
                <a:moveTo>
                  <a:pt x="61324" y="41829"/>
                </a:moveTo>
                <a:lnTo>
                  <a:pt x="61324" y="41829"/>
                </a:lnTo>
                <a:cubicBezTo>
                  <a:pt x="61324" y="41829"/>
                  <a:pt x="61324" y="41829"/>
                  <a:pt x="58485" y="41829"/>
                </a:cubicBezTo>
                <a:cubicBezTo>
                  <a:pt x="58485" y="41829"/>
                  <a:pt x="58485" y="41829"/>
                  <a:pt x="55646" y="41829"/>
                </a:cubicBezTo>
                <a:cubicBezTo>
                  <a:pt x="22145" y="75331"/>
                  <a:pt x="22145" y="75331"/>
                  <a:pt x="22145" y="75331"/>
                </a:cubicBezTo>
                <a:cubicBezTo>
                  <a:pt x="22145" y="77981"/>
                  <a:pt x="22145" y="81009"/>
                  <a:pt x="22145" y="81009"/>
                </a:cubicBezTo>
                <a:cubicBezTo>
                  <a:pt x="24984" y="83659"/>
                  <a:pt x="27823" y="83659"/>
                  <a:pt x="27823" y="81009"/>
                </a:cubicBezTo>
                <a:cubicBezTo>
                  <a:pt x="58485" y="50347"/>
                  <a:pt x="58485" y="50347"/>
                  <a:pt x="58485" y="50347"/>
                </a:cubicBezTo>
                <a:cubicBezTo>
                  <a:pt x="89148" y="81009"/>
                  <a:pt x="89148" y="81009"/>
                  <a:pt x="89148" y="81009"/>
                </a:cubicBezTo>
                <a:cubicBezTo>
                  <a:pt x="91798" y="83659"/>
                  <a:pt x="94637" y="83659"/>
                  <a:pt x="94637" y="81009"/>
                </a:cubicBezTo>
                <a:cubicBezTo>
                  <a:pt x="97476" y="81009"/>
                  <a:pt x="97476" y="77981"/>
                  <a:pt x="94637" y="75331"/>
                </a:cubicBezTo>
                <a:lnTo>
                  <a:pt x="61324" y="41829"/>
                </a:lnTo>
                <a:close/>
                <a:moveTo>
                  <a:pt x="102965" y="0"/>
                </a:moveTo>
                <a:lnTo>
                  <a:pt x="102965" y="0"/>
                </a:lnTo>
                <a:cubicBezTo>
                  <a:pt x="13817" y="0"/>
                  <a:pt x="13817" y="0"/>
                  <a:pt x="13817" y="0"/>
                </a:cubicBezTo>
                <a:cubicBezTo>
                  <a:pt x="5488" y="0"/>
                  <a:pt x="0" y="8517"/>
                  <a:pt x="0" y="16845"/>
                </a:cubicBezTo>
                <a:cubicBezTo>
                  <a:pt x="0" y="105993"/>
                  <a:pt x="0" y="105993"/>
                  <a:pt x="0" y="105993"/>
                </a:cubicBezTo>
                <a:cubicBezTo>
                  <a:pt x="0" y="114321"/>
                  <a:pt x="5488" y="119810"/>
                  <a:pt x="13817" y="119810"/>
                </a:cubicBezTo>
                <a:cubicBezTo>
                  <a:pt x="102965" y="119810"/>
                  <a:pt x="102965" y="119810"/>
                  <a:pt x="102965" y="119810"/>
                </a:cubicBezTo>
                <a:cubicBezTo>
                  <a:pt x="111293" y="119810"/>
                  <a:pt x="119810" y="114321"/>
                  <a:pt x="119810" y="105993"/>
                </a:cubicBezTo>
                <a:cubicBezTo>
                  <a:pt x="119810" y="16845"/>
                  <a:pt x="119810" y="16845"/>
                  <a:pt x="119810" y="16845"/>
                </a:cubicBezTo>
                <a:cubicBezTo>
                  <a:pt x="119810" y="8517"/>
                  <a:pt x="111293" y="0"/>
                  <a:pt x="102965" y="0"/>
                </a:cubicBezTo>
                <a:close/>
                <a:moveTo>
                  <a:pt x="111293" y="105993"/>
                </a:moveTo>
                <a:lnTo>
                  <a:pt x="111293" y="105993"/>
                </a:lnTo>
                <a:cubicBezTo>
                  <a:pt x="111293" y="108832"/>
                  <a:pt x="108643" y="111482"/>
                  <a:pt x="102965" y="111482"/>
                </a:cubicBezTo>
                <a:cubicBezTo>
                  <a:pt x="13817" y="111482"/>
                  <a:pt x="13817" y="111482"/>
                  <a:pt x="13817" y="111482"/>
                </a:cubicBezTo>
                <a:cubicBezTo>
                  <a:pt x="10977" y="111482"/>
                  <a:pt x="8328" y="108832"/>
                  <a:pt x="8328" y="105993"/>
                </a:cubicBezTo>
                <a:cubicBezTo>
                  <a:pt x="8328" y="16845"/>
                  <a:pt x="8328" y="16845"/>
                  <a:pt x="8328" y="16845"/>
                </a:cubicBezTo>
                <a:cubicBezTo>
                  <a:pt x="8328" y="11167"/>
                  <a:pt x="10977" y="8517"/>
                  <a:pt x="13817" y="8517"/>
                </a:cubicBezTo>
                <a:cubicBezTo>
                  <a:pt x="102965" y="8517"/>
                  <a:pt x="102965" y="8517"/>
                  <a:pt x="102965" y="8517"/>
                </a:cubicBezTo>
                <a:cubicBezTo>
                  <a:pt x="108643" y="8517"/>
                  <a:pt x="111293" y="11167"/>
                  <a:pt x="111293" y="16845"/>
                </a:cubicBezTo>
                <a:lnTo>
                  <a:pt x="111293" y="105993"/>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33" name="Shape 4630"/>
          <p:cNvSpPr>
            <a:spLocks/>
          </p:cNvSpPr>
          <p:nvPr/>
        </p:nvSpPr>
        <p:spPr bwMode="auto">
          <a:xfrm>
            <a:off x="7446963" y="3051175"/>
            <a:ext cx="306387" cy="304800"/>
          </a:xfrm>
          <a:custGeom>
            <a:avLst/>
            <a:gdLst>
              <a:gd name="T0" fmla="*/ 80820 w 120000"/>
              <a:gd name="T1" fmla="*/ 25173 h 120000"/>
              <a:gd name="T2" fmla="*/ 80820 w 120000"/>
              <a:gd name="T3" fmla="*/ 25173 h 120000"/>
              <a:gd name="T4" fmla="*/ 75331 w 120000"/>
              <a:gd name="T5" fmla="*/ 25173 h 120000"/>
              <a:gd name="T6" fmla="*/ 41829 w 120000"/>
              <a:gd name="T7" fmla="*/ 58675 h 120000"/>
              <a:gd name="T8" fmla="*/ 41829 w 120000"/>
              <a:gd name="T9" fmla="*/ 61324 h 120000"/>
              <a:gd name="T10" fmla="*/ 41829 w 120000"/>
              <a:gd name="T11" fmla="*/ 64164 h 120000"/>
              <a:gd name="T12" fmla="*/ 75331 w 120000"/>
              <a:gd name="T13" fmla="*/ 97665 h 120000"/>
              <a:gd name="T14" fmla="*/ 80820 w 120000"/>
              <a:gd name="T15" fmla="*/ 97665 h 120000"/>
              <a:gd name="T16" fmla="*/ 80820 w 120000"/>
              <a:gd name="T17" fmla="*/ 91987 h 120000"/>
              <a:gd name="T18" fmla="*/ 50157 w 120000"/>
              <a:gd name="T19" fmla="*/ 61324 h 120000"/>
              <a:gd name="T20" fmla="*/ 80820 w 120000"/>
              <a:gd name="T21" fmla="*/ 30662 h 120000"/>
              <a:gd name="T22" fmla="*/ 80820 w 120000"/>
              <a:gd name="T23" fmla="*/ 25173 h 120000"/>
              <a:gd name="T24" fmla="*/ 105993 w 120000"/>
              <a:gd name="T25" fmla="*/ 0 h 120000"/>
              <a:gd name="T26" fmla="*/ 105993 w 120000"/>
              <a:gd name="T27" fmla="*/ 0 h 120000"/>
              <a:gd name="T28" fmla="*/ 16845 w 120000"/>
              <a:gd name="T29" fmla="*/ 0 h 120000"/>
              <a:gd name="T30" fmla="*/ 0 w 120000"/>
              <a:gd name="T31" fmla="*/ 16845 h 120000"/>
              <a:gd name="T32" fmla="*/ 0 w 120000"/>
              <a:gd name="T33" fmla="*/ 105993 h 120000"/>
              <a:gd name="T34" fmla="*/ 16845 w 120000"/>
              <a:gd name="T35" fmla="*/ 119810 h 120000"/>
              <a:gd name="T36" fmla="*/ 105993 w 120000"/>
              <a:gd name="T37" fmla="*/ 119810 h 120000"/>
              <a:gd name="T38" fmla="*/ 119810 w 120000"/>
              <a:gd name="T39" fmla="*/ 105993 h 120000"/>
              <a:gd name="T40" fmla="*/ 119810 w 120000"/>
              <a:gd name="T41" fmla="*/ 16845 h 120000"/>
              <a:gd name="T42" fmla="*/ 105993 w 120000"/>
              <a:gd name="T43" fmla="*/ 0 h 120000"/>
              <a:gd name="T44" fmla="*/ 111482 w 120000"/>
              <a:gd name="T45" fmla="*/ 105993 h 120000"/>
              <a:gd name="T46" fmla="*/ 111482 w 120000"/>
              <a:gd name="T47" fmla="*/ 105993 h 120000"/>
              <a:gd name="T48" fmla="*/ 105993 w 120000"/>
              <a:gd name="T49" fmla="*/ 111482 h 120000"/>
              <a:gd name="T50" fmla="*/ 16845 w 120000"/>
              <a:gd name="T51" fmla="*/ 111482 h 120000"/>
              <a:gd name="T52" fmla="*/ 8328 w 120000"/>
              <a:gd name="T53" fmla="*/ 105993 h 120000"/>
              <a:gd name="T54" fmla="*/ 8328 w 120000"/>
              <a:gd name="T55" fmla="*/ 16845 h 120000"/>
              <a:gd name="T56" fmla="*/ 16845 w 120000"/>
              <a:gd name="T57" fmla="*/ 8517 h 120000"/>
              <a:gd name="T58" fmla="*/ 105993 w 120000"/>
              <a:gd name="T59" fmla="*/ 8517 h 120000"/>
              <a:gd name="T60" fmla="*/ 111482 w 120000"/>
              <a:gd name="T61" fmla="*/ 16845 h 120000"/>
              <a:gd name="T62" fmla="*/ 111482 w 120000"/>
              <a:gd name="T63" fmla="*/ 105993 h 120000"/>
              <a:gd name="T64" fmla="*/ 0 w 120000"/>
              <a:gd name="T65" fmla="*/ 0 h 120000"/>
              <a:gd name="T66" fmla="*/ 120000 w 120000"/>
              <a:gd name="T6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T64" t="T65" r="T66" b="T67"/>
            <a:pathLst>
              <a:path w="120000" h="120000" extrusionOk="0">
                <a:moveTo>
                  <a:pt x="80820" y="25173"/>
                </a:moveTo>
                <a:lnTo>
                  <a:pt x="80820" y="25173"/>
                </a:lnTo>
                <a:cubicBezTo>
                  <a:pt x="80820" y="22334"/>
                  <a:pt x="77981" y="22334"/>
                  <a:pt x="75331" y="25173"/>
                </a:cubicBezTo>
                <a:cubicBezTo>
                  <a:pt x="41829" y="58675"/>
                  <a:pt x="41829" y="58675"/>
                  <a:pt x="41829" y="58675"/>
                </a:cubicBezTo>
                <a:cubicBezTo>
                  <a:pt x="41829" y="58675"/>
                  <a:pt x="41829" y="58675"/>
                  <a:pt x="41829" y="61324"/>
                </a:cubicBezTo>
                <a:cubicBezTo>
                  <a:pt x="41829" y="61324"/>
                  <a:pt x="41829" y="61324"/>
                  <a:pt x="41829" y="64164"/>
                </a:cubicBezTo>
                <a:cubicBezTo>
                  <a:pt x="75331" y="97665"/>
                  <a:pt x="75331" y="97665"/>
                  <a:pt x="75331" y="97665"/>
                </a:cubicBezTo>
                <a:cubicBezTo>
                  <a:pt x="77981" y="97665"/>
                  <a:pt x="80820" y="97665"/>
                  <a:pt x="80820" y="97665"/>
                </a:cubicBezTo>
                <a:cubicBezTo>
                  <a:pt x="83659" y="94826"/>
                  <a:pt x="83659" y="91987"/>
                  <a:pt x="80820" y="91987"/>
                </a:cubicBezTo>
                <a:cubicBezTo>
                  <a:pt x="50157" y="61324"/>
                  <a:pt x="50157" y="61324"/>
                  <a:pt x="50157" y="61324"/>
                </a:cubicBezTo>
                <a:cubicBezTo>
                  <a:pt x="80820" y="30662"/>
                  <a:pt x="80820" y="30662"/>
                  <a:pt x="80820" y="30662"/>
                </a:cubicBezTo>
                <a:cubicBezTo>
                  <a:pt x="83659" y="28012"/>
                  <a:pt x="83659" y="25173"/>
                  <a:pt x="80820" y="25173"/>
                </a:cubicBezTo>
                <a:close/>
                <a:moveTo>
                  <a:pt x="105993" y="0"/>
                </a:moveTo>
                <a:lnTo>
                  <a:pt x="105993" y="0"/>
                </a:lnTo>
                <a:cubicBezTo>
                  <a:pt x="16845" y="0"/>
                  <a:pt x="16845" y="0"/>
                  <a:pt x="16845" y="0"/>
                </a:cubicBezTo>
                <a:cubicBezTo>
                  <a:pt x="8328" y="0"/>
                  <a:pt x="0" y="8517"/>
                  <a:pt x="0" y="16845"/>
                </a:cubicBezTo>
                <a:cubicBezTo>
                  <a:pt x="0" y="105993"/>
                  <a:pt x="0" y="105993"/>
                  <a:pt x="0" y="105993"/>
                </a:cubicBezTo>
                <a:cubicBezTo>
                  <a:pt x="0" y="114321"/>
                  <a:pt x="8328" y="119810"/>
                  <a:pt x="16845" y="119810"/>
                </a:cubicBezTo>
                <a:cubicBezTo>
                  <a:pt x="105993" y="119810"/>
                  <a:pt x="105993" y="119810"/>
                  <a:pt x="105993" y="119810"/>
                </a:cubicBezTo>
                <a:cubicBezTo>
                  <a:pt x="114321" y="119810"/>
                  <a:pt x="119810" y="114321"/>
                  <a:pt x="119810" y="105993"/>
                </a:cubicBezTo>
                <a:cubicBezTo>
                  <a:pt x="119810" y="16845"/>
                  <a:pt x="119810" y="16845"/>
                  <a:pt x="119810" y="16845"/>
                </a:cubicBezTo>
                <a:cubicBezTo>
                  <a:pt x="119810" y="8517"/>
                  <a:pt x="114321" y="0"/>
                  <a:pt x="105993" y="0"/>
                </a:cubicBezTo>
                <a:close/>
                <a:moveTo>
                  <a:pt x="111482" y="105993"/>
                </a:moveTo>
                <a:lnTo>
                  <a:pt x="111482" y="105993"/>
                </a:lnTo>
                <a:cubicBezTo>
                  <a:pt x="111482" y="108832"/>
                  <a:pt x="108643" y="111482"/>
                  <a:pt x="105993" y="111482"/>
                </a:cubicBezTo>
                <a:cubicBezTo>
                  <a:pt x="16845" y="111482"/>
                  <a:pt x="16845" y="111482"/>
                  <a:pt x="16845" y="111482"/>
                </a:cubicBezTo>
                <a:cubicBezTo>
                  <a:pt x="11167" y="111482"/>
                  <a:pt x="8328" y="108832"/>
                  <a:pt x="8328" y="105993"/>
                </a:cubicBezTo>
                <a:cubicBezTo>
                  <a:pt x="8328" y="16845"/>
                  <a:pt x="8328" y="16845"/>
                  <a:pt x="8328" y="16845"/>
                </a:cubicBezTo>
                <a:cubicBezTo>
                  <a:pt x="8328" y="11167"/>
                  <a:pt x="11167" y="8517"/>
                  <a:pt x="16845" y="8517"/>
                </a:cubicBezTo>
                <a:cubicBezTo>
                  <a:pt x="105993" y="8517"/>
                  <a:pt x="105993" y="8517"/>
                  <a:pt x="105993" y="8517"/>
                </a:cubicBezTo>
                <a:cubicBezTo>
                  <a:pt x="108643" y="8517"/>
                  <a:pt x="111482" y="11167"/>
                  <a:pt x="111482" y="16845"/>
                </a:cubicBezTo>
                <a:lnTo>
                  <a:pt x="111482" y="105993"/>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34" name="Shape 4632"/>
          <p:cNvSpPr>
            <a:spLocks/>
          </p:cNvSpPr>
          <p:nvPr/>
        </p:nvSpPr>
        <p:spPr bwMode="auto">
          <a:xfrm>
            <a:off x="6470650" y="3051175"/>
            <a:ext cx="296863" cy="304800"/>
          </a:xfrm>
          <a:custGeom>
            <a:avLst/>
            <a:gdLst>
              <a:gd name="T0" fmla="*/ 51373 w 120000"/>
              <a:gd name="T1" fmla="*/ 64164 h 120000"/>
              <a:gd name="T2" fmla="*/ 51373 w 120000"/>
              <a:gd name="T3" fmla="*/ 64164 h 120000"/>
              <a:gd name="T4" fmla="*/ 17059 w 120000"/>
              <a:gd name="T5" fmla="*/ 64164 h 120000"/>
              <a:gd name="T6" fmla="*/ 14151 w 120000"/>
              <a:gd name="T7" fmla="*/ 67003 h 120000"/>
              <a:gd name="T8" fmla="*/ 17059 w 120000"/>
              <a:gd name="T9" fmla="*/ 72492 h 120000"/>
              <a:gd name="T10" fmla="*/ 42843 w 120000"/>
              <a:gd name="T11" fmla="*/ 72492 h 120000"/>
              <a:gd name="T12" fmla="*/ 17059 w 120000"/>
              <a:gd name="T13" fmla="*/ 97665 h 120000"/>
              <a:gd name="T14" fmla="*/ 22875 w 120000"/>
              <a:gd name="T15" fmla="*/ 103154 h 120000"/>
              <a:gd name="T16" fmla="*/ 48465 w 120000"/>
              <a:gd name="T17" fmla="*/ 77981 h 120000"/>
              <a:gd name="T18" fmla="*/ 48465 w 120000"/>
              <a:gd name="T19" fmla="*/ 100315 h 120000"/>
              <a:gd name="T20" fmla="*/ 51373 w 120000"/>
              <a:gd name="T21" fmla="*/ 105993 h 120000"/>
              <a:gd name="T22" fmla="*/ 56995 w 120000"/>
              <a:gd name="T23" fmla="*/ 100315 h 120000"/>
              <a:gd name="T24" fmla="*/ 56995 w 120000"/>
              <a:gd name="T25" fmla="*/ 67003 h 120000"/>
              <a:gd name="T26" fmla="*/ 54281 w 120000"/>
              <a:gd name="T27" fmla="*/ 64164 h 120000"/>
              <a:gd name="T28" fmla="*/ 51373 w 120000"/>
              <a:gd name="T29" fmla="*/ 64164 h 120000"/>
              <a:gd name="T30" fmla="*/ 102746 w 120000"/>
              <a:gd name="T31" fmla="*/ 50347 h 120000"/>
              <a:gd name="T32" fmla="*/ 102746 w 120000"/>
              <a:gd name="T33" fmla="*/ 50347 h 120000"/>
              <a:gd name="T34" fmla="*/ 76962 w 120000"/>
              <a:gd name="T35" fmla="*/ 50347 h 120000"/>
              <a:gd name="T36" fmla="*/ 102746 w 120000"/>
              <a:gd name="T37" fmla="*/ 25173 h 120000"/>
              <a:gd name="T38" fmla="*/ 96930 w 120000"/>
              <a:gd name="T39" fmla="*/ 19495 h 120000"/>
              <a:gd name="T40" fmla="*/ 71340 w 120000"/>
              <a:gd name="T41" fmla="*/ 44668 h 120000"/>
              <a:gd name="T42" fmla="*/ 71340 w 120000"/>
              <a:gd name="T43" fmla="*/ 19495 h 120000"/>
              <a:gd name="T44" fmla="*/ 68432 w 120000"/>
              <a:gd name="T45" fmla="*/ 16845 h 120000"/>
              <a:gd name="T46" fmla="*/ 62810 w 120000"/>
              <a:gd name="T47" fmla="*/ 19495 h 120000"/>
              <a:gd name="T48" fmla="*/ 62810 w 120000"/>
              <a:gd name="T49" fmla="*/ 52996 h 120000"/>
              <a:gd name="T50" fmla="*/ 65718 w 120000"/>
              <a:gd name="T51" fmla="*/ 55835 h 120000"/>
              <a:gd name="T52" fmla="*/ 68432 w 120000"/>
              <a:gd name="T53" fmla="*/ 55835 h 120000"/>
              <a:gd name="T54" fmla="*/ 102746 w 120000"/>
              <a:gd name="T55" fmla="*/ 55835 h 120000"/>
              <a:gd name="T56" fmla="*/ 105460 w 120000"/>
              <a:gd name="T57" fmla="*/ 52996 h 120000"/>
              <a:gd name="T58" fmla="*/ 102746 w 120000"/>
              <a:gd name="T59" fmla="*/ 50347 h 120000"/>
              <a:gd name="T60" fmla="*/ 105460 w 120000"/>
              <a:gd name="T61" fmla="*/ 0 h 120000"/>
              <a:gd name="T62" fmla="*/ 105460 w 120000"/>
              <a:gd name="T63" fmla="*/ 0 h 120000"/>
              <a:gd name="T64" fmla="*/ 14151 w 120000"/>
              <a:gd name="T65" fmla="*/ 0 h 120000"/>
              <a:gd name="T66" fmla="*/ 0 w 120000"/>
              <a:gd name="T67" fmla="*/ 16845 h 120000"/>
              <a:gd name="T68" fmla="*/ 0 w 120000"/>
              <a:gd name="T69" fmla="*/ 105993 h 120000"/>
              <a:gd name="T70" fmla="*/ 14151 w 120000"/>
              <a:gd name="T71" fmla="*/ 119810 h 120000"/>
              <a:gd name="T72" fmla="*/ 105460 w 120000"/>
              <a:gd name="T73" fmla="*/ 119810 h 120000"/>
              <a:gd name="T74" fmla="*/ 119806 w 120000"/>
              <a:gd name="T75" fmla="*/ 105993 h 120000"/>
              <a:gd name="T76" fmla="*/ 119806 w 120000"/>
              <a:gd name="T77" fmla="*/ 16845 h 120000"/>
              <a:gd name="T78" fmla="*/ 105460 w 120000"/>
              <a:gd name="T79" fmla="*/ 0 h 120000"/>
              <a:gd name="T80" fmla="*/ 114184 w 120000"/>
              <a:gd name="T81" fmla="*/ 105993 h 120000"/>
              <a:gd name="T82" fmla="*/ 114184 w 120000"/>
              <a:gd name="T83" fmla="*/ 105993 h 120000"/>
              <a:gd name="T84" fmla="*/ 105460 w 120000"/>
              <a:gd name="T85" fmla="*/ 111482 h 120000"/>
              <a:gd name="T86" fmla="*/ 14151 w 120000"/>
              <a:gd name="T87" fmla="*/ 111482 h 120000"/>
              <a:gd name="T88" fmla="*/ 5621 w 120000"/>
              <a:gd name="T89" fmla="*/ 105993 h 120000"/>
              <a:gd name="T90" fmla="*/ 5621 w 120000"/>
              <a:gd name="T91" fmla="*/ 16845 h 120000"/>
              <a:gd name="T92" fmla="*/ 14151 w 120000"/>
              <a:gd name="T93" fmla="*/ 8517 h 120000"/>
              <a:gd name="T94" fmla="*/ 105460 w 120000"/>
              <a:gd name="T95" fmla="*/ 8517 h 120000"/>
              <a:gd name="T96" fmla="*/ 114184 w 120000"/>
              <a:gd name="T97" fmla="*/ 16845 h 120000"/>
              <a:gd name="T98" fmla="*/ 114184 w 120000"/>
              <a:gd name="T99" fmla="*/ 105993 h 120000"/>
              <a:gd name="T100" fmla="*/ 0 w 120000"/>
              <a:gd name="T101" fmla="*/ 0 h 120000"/>
              <a:gd name="T102" fmla="*/ 120000 w 120000"/>
              <a:gd name="T10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T100" t="T101" r="T102" b="T103"/>
            <a:pathLst>
              <a:path w="120000" h="120000" extrusionOk="0">
                <a:moveTo>
                  <a:pt x="51373" y="64164"/>
                </a:moveTo>
                <a:lnTo>
                  <a:pt x="51373" y="64164"/>
                </a:lnTo>
                <a:cubicBezTo>
                  <a:pt x="17059" y="64164"/>
                  <a:pt x="17059" y="64164"/>
                  <a:pt x="17059" y="64164"/>
                </a:cubicBezTo>
                <a:lnTo>
                  <a:pt x="14151" y="67003"/>
                </a:lnTo>
                <a:cubicBezTo>
                  <a:pt x="14151" y="69842"/>
                  <a:pt x="17059" y="72492"/>
                  <a:pt x="17059" y="72492"/>
                </a:cubicBezTo>
                <a:cubicBezTo>
                  <a:pt x="42843" y="72492"/>
                  <a:pt x="42843" y="72492"/>
                  <a:pt x="42843" y="72492"/>
                </a:cubicBezTo>
                <a:cubicBezTo>
                  <a:pt x="17059" y="97665"/>
                  <a:pt x="17059" y="97665"/>
                  <a:pt x="17059" y="97665"/>
                </a:cubicBezTo>
                <a:cubicBezTo>
                  <a:pt x="22875" y="103154"/>
                  <a:pt x="22875" y="103154"/>
                  <a:pt x="22875" y="103154"/>
                </a:cubicBezTo>
                <a:cubicBezTo>
                  <a:pt x="48465" y="77981"/>
                  <a:pt x="48465" y="77981"/>
                  <a:pt x="48465" y="77981"/>
                </a:cubicBezTo>
                <a:cubicBezTo>
                  <a:pt x="48465" y="100315"/>
                  <a:pt x="48465" y="100315"/>
                  <a:pt x="48465" y="100315"/>
                </a:cubicBezTo>
                <a:cubicBezTo>
                  <a:pt x="48465" y="103154"/>
                  <a:pt x="51373" y="105993"/>
                  <a:pt x="51373" y="105993"/>
                </a:cubicBezTo>
                <a:cubicBezTo>
                  <a:pt x="54281" y="105993"/>
                  <a:pt x="56995" y="103154"/>
                  <a:pt x="56995" y="100315"/>
                </a:cubicBezTo>
                <a:cubicBezTo>
                  <a:pt x="56995" y="67003"/>
                  <a:pt x="56995" y="67003"/>
                  <a:pt x="56995" y="67003"/>
                </a:cubicBezTo>
                <a:cubicBezTo>
                  <a:pt x="56995" y="67003"/>
                  <a:pt x="56995" y="67003"/>
                  <a:pt x="54281" y="64164"/>
                </a:cubicBezTo>
                <a:cubicBezTo>
                  <a:pt x="54281" y="64164"/>
                  <a:pt x="54281" y="64164"/>
                  <a:pt x="51373" y="64164"/>
                </a:cubicBezTo>
                <a:close/>
                <a:moveTo>
                  <a:pt x="102746" y="50347"/>
                </a:moveTo>
                <a:lnTo>
                  <a:pt x="102746" y="50347"/>
                </a:lnTo>
                <a:cubicBezTo>
                  <a:pt x="76962" y="50347"/>
                  <a:pt x="76962" y="50347"/>
                  <a:pt x="76962" y="50347"/>
                </a:cubicBezTo>
                <a:cubicBezTo>
                  <a:pt x="102746" y="25173"/>
                  <a:pt x="102746" y="25173"/>
                  <a:pt x="102746" y="25173"/>
                </a:cubicBezTo>
                <a:cubicBezTo>
                  <a:pt x="96930" y="19495"/>
                  <a:pt x="96930" y="19495"/>
                  <a:pt x="96930" y="19495"/>
                </a:cubicBezTo>
                <a:cubicBezTo>
                  <a:pt x="71340" y="44668"/>
                  <a:pt x="71340" y="44668"/>
                  <a:pt x="71340" y="44668"/>
                </a:cubicBezTo>
                <a:cubicBezTo>
                  <a:pt x="71340" y="19495"/>
                  <a:pt x="71340" y="19495"/>
                  <a:pt x="71340" y="19495"/>
                </a:cubicBezTo>
                <a:cubicBezTo>
                  <a:pt x="71340" y="16845"/>
                  <a:pt x="68432" y="16845"/>
                  <a:pt x="68432" y="16845"/>
                </a:cubicBezTo>
                <a:cubicBezTo>
                  <a:pt x="65718" y="16845"/>
                  <a:pt x="62810" y="16845"/>
                  <a:pt x="62810" y="19495"/>
                </a:cubicBezTo>
                <a:cubicBezTo>
                  <a:pt x="62810" y="52996"/>
                  <a:pt x="62810" y="52996"/>
                  <a:pt x="62810" y="52996"/>
                </a:cubicBezTo>
                <a:cubicBezTo>
                  <a:pt x="62810" y="52996"/>
                  <a:pt x="62810" y="55835"/>
                  <a:pt x="65718" y="55835"/>
                </a:cubicBezTo>
                <a:cubicBezTo>
                  <a:pt x="65718" y="55835"/>
                  <a:pt x="65718" y="55835"/>
                  <a:pt x="68432" y="55835"/>
                </a:cubicBezTo>
                <a:cubicBezTo>
                  <a:pt x="102746" y="55835"/>
                  <a:pt x="102746" y="55835"/>
                  <a:pt x="102746" y="55835"/>
                </a:cubicBezTo>
                <a:cubicBezTo>
                  <a:pt x="102746" y="55835"/>
                  <a:pt x="105460" y="55835"/>
                  <a:pt x="105460" y="52996"/>
                </a:cubicBezTo>
                <a:cubicBezTo>
                  <a:pt x="105460" y="50347"/>
                  <a:pt x="102746" y="50347"/>
                  <a:pt x="102746" y="50347"/>
                </a:cubicBezTo>
                <a:close/>
                <a:moveTo>
                  <a:pt x="105460" y="0"/>
                </a:moveTo>
                <a:lnTo>
                  <a:pt x="105460" y="0"/>
                </a:lnTo>
                <a:cubicBezTo>
                  <a:pt x="14151" y="0"/>
                  <a:pt x="14151" y="0"/>
                  <a:pt x="14151" y="0"/>
                </a:cubicBezTo>
                <a:cubicBezTo>
                  <a:pt x="5621" y="0"/>
                  <a:pt x="0" y="8517"/>
                  <a:pt x="0" y="16845"/>
                </a:cubicBezTo>
                <a:cubicBezTo>
                  <a:pt x="0" y="105993"/>
                  <a:pt x="0" y="105993"/>
                  <a:pt x="0" y="105993"/>
                </a:cubicBezTo>
                <a:cubicBezTo>
                  <a:pt x="0" y="114321"/>
                  <a:pt x="5621" y="119810"/>
                  <a:pt x="14151" y="119810"/>
                </a:cubicBezTo>
                <a:cubicBezTo>
                  <a:pt x="105460" y="119810"/>
                  <a:pt x="105460" y="119810"/>
                  <a:pt x="105460" y="119810"/>
                </a:cubicBezTo>
                <a:cubicBezTo>
                  <a:pt x="114184" y="119810"/>
                  <a:pt x="119806" y="114321"/>
                  <a:pt x="119806" y="105993"/>
                </a:cubicBezTo>
                <a:cubicBezTo>
                  <a:pt x="119806" y="16845"/>
                  <a:pt x="119806" y="16845"/>
                  <a:pt x="119806" y="16845"/>
                </a:cubicBezTo>
                <a:cubicBezTo>
                  <a:pt x="119806" y="8517"/>
                  <a:pt x="114184" y="0"/>
                  <a:pt x="105460" y="0"/>
                </a:cubicBezTo>
                <a:close/>
                <a:moveTo>
                  <a:pt x="114184" y="105993"/>
                </a:moveTo>
                <a:lnTo>
                  <a:pt x="114184" y="105993"/>
                </a:lnTo>
                <a:cubicBezTo>
                  <a:pt x="114184" y="108832"/>
                  <a:pt x="108368" y="111482"/>
                  <a:pt x="105460" y="111482"/>
                </a:cubicBezTo>
                <a:cubicBezTo>
                  <a:pt x="14151" y="111482"/>
                  <a:pt x="14151" y="111482"/>
                  <a:pt x="14151" y="111482"/>
                </a:cubicBezTo>
                <a:cubicBezTo>
                  <a:pt x="11437" y="111482"/>
                  <a:pt x="5621" y="108832"/>
                  <a:pt x="5621" y="105993"/>
                </a:cubicBezTo>
                <a:cubicBezTo>
                  <a:pt x="5621" y="16845"/>
                  <a:pt x="5621" y="16845"/>
                  <a:pt x="5621" y="16845"/>
                </a:cubicBezTo>
                <a:cubicBezTo>
                  <a:pt x="5621" y="11167"/>
                  <a:pt x="11437" y="8517"/>
                  <a:pt x="14151" y="8517"/>
                </a:cubicBezTo>
                <a:cubicBezTo>
                  <a:pt x="105460" y="8517"/>
                  <a:pt x="105460" y="8517"/>
                  <a:pt x="105460" y="8517"/>
                </a:cubicBezTo>
                <a:cubicBezTo>
                  <a:pt x="108368" y="8517"/>
                  <a:pt x="114184" y="11167"/>
                  <a:pt x="114184" y="16845"/>
                </a:cubicBezTo>
                <a:lnTo>
                  <a:pt x="114184" y="105993"/>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35" name="Shape 4634"/>
          <p:cNvSpPr>
            <a:spLocks/>
          </p:cNvSpPr>
          <p:nvPr/>
        </p:nvSpPr>
        <p:spPr bwMode="auto">
          <a:xfrm>
            <a:off x="10417175" y="2149475"/>
            <a:ext cx="269875" cy="304800"/>
          </a:xfrm>
          <a:custGeom>
            <a:avLst/>
            <a:gdLst>
              <a:gd name="T0" fmla="*/ 28449 w 120000"/>
              <a:gd name="T1" fmla="*/ 69652 h 120000"/>
              <a:gd name="T2" fmla="*/ 28449 w 120000"/>
              <a:gd name="T3" fmla="*/ 69652 h 120000"/>
              <a:gd name="T4" fmla="*/ 56684 w 120000"/>
              <a:gd name="T5" fmla="*/ 94637 h 120000"/>
              <a:gd name="T6" fmla="*/ 59893 w 120000"/>
              <a:gd name="T7" fmla="*/ 97476 h 120000"/>
              <a:gd name="T8" fmla="*/ 63101 w 120000"/>
              <a:gd name="T9" fmla="*/ 94637 h 120000"/>
              <a:gd name="T10" fmla="*/ 91336 w 120000"/>
              <a:gd name="T11" fmla="*/ 69652 h 120000"/>
              <a:gd name="T12" fmla="*/ 91336 w 120000"/>
              <a:gd name="T13" fmla="*/ 63974 h 120000"/>
              <a:gd name="T14" fmla="*/ 85133 w 120000"/>
              <a:gd name="T15" fmla="*/ 63974 h 120000"/>
              <a:gd name="T16" fmla="*/ 63101 w 120000"/>
              <a:gd name="T17" fmla="*/ 83470 h 120000"/>
              <a:gd name="T18" fmla="*/ 63101 w 120000"/>
              <a:gd name="T19" fmla="*/ 2649 h 120000"/>
              <a:gd name="T20" fmla="*/ 59893 w 120000"/>
              <a:gd name="T21" fmla="*/ 0 h 120000"/>
              <a:gd name="T22" fmla="*/ 56684 w 120000"/>
              <a:gd name="T23" fmla="*/ 2649 h 120000"/>
              <a:gd name="T24" fmla="*/ 56684 w 120000"/>
              <a:gd name="T25" fmla="*/ 83470 h 120000"/>
              <a:gd name="T26" fmla="*/ 34652 w 120000"/>
              <a:gd name="T27" fmla="*/ 63974 h 120000"/>
              <a:gd name="T28" fmla="*/ 28449 w 120000"/>
              <a:gd name="T29" fmla="*/ 63974 h 120000"/>
              <a:gd name="T30" fmla="*/ 28449 w 120000"/>
              <a:gd name="T31" fmla="*/ 69652 h 120000"/>
              <a:gd name="T32" fmla="*/ 100748 w 120000"/>
              <a:gd name="T33" fmla="*/ 13817 h 120000"/>
              <a:gd name="T34" fmla="*/ 100748 w 120000"/>
              <a:gd name="T35" fmla="*/ 13817 h 120000"/>
              <a:gd name="T36" fmla="*/ 88128 w 120000"/>
              <a:gd name="T37" fmla="*/ 13817 h 120000"/>
              <a:gd name="T38" fmla="*/ 88128 w 120000"/>
              <a:gd name="T39" fmla="*/ 22145 h 120000"/>
              <a:gd name="T40" fmla="*/ 100748 w 120000"/>
              <a:gd name="T41" fmla="*/ 22145 h 120000"/>
              <a:gd name="T42" fmla="*/ 110374 w 120000"/>
              <a:gd name="T43" fmla="*/ 30662 h 120000"/>
              <a:gd name="T44" fmla="*/ 110374 w 120000"/>
              <a:gd name="T45" fmla="*/ 102965 h 120000"/>
              <a:gd name="T46" fmla="*/ 100748 w 120000"/>
              <a:gd name="T47" fmla="*/ 111293 h 120000"/>
              <a:gd name="T48" fmla="*/ 19037 w 120000"/>
              <a:gd name="T49" fmla="*/ 111293 h 120000"/>
              <a:gd name="T50" fmla="*/ 9411 w 120000"/>
              <a:gd name="T51" fmla="*/ 102965 h 120000"/>
              <a:gd name="T52" fmla="*/ 9411 w 120000"/>
              <a:gd name="T53" fmla="*/ 30662 h 120000"/>
              <a:gd name="T54" fmla="*/ 19037 w 120000"/>
              <a:gd name="T55" fmla="*/ 22145 h 120000"/>
              <a:gd name="T56" fmla="*/ 31657 w 120000"/>
              <a:gd name="T57" fmla="*/ 22145 h 120000"/>
              <a:gd name="T58" fmla="*/ 31657 w 120000"/>
              <a:gd name="T59" fmla="*/ 13817 h 120000"/>
              <a:gd name="T60" fmla="*/ 19037 w 120000"/>
              <a:gd name="T61" fmla="*/ 13817 h 120000"/>
              <a:gd name="T62" fmla="*/ 0 w 120000"/>
              <a:gd name="T63" fmla="*/ 30662 h 120000"/>
              <a:gd name="T64" fmla="*/ 0 w 120000"/>
              <a:gd name="T65" fmla="*/ 102965 h 120000"/>
              <a:gd name="T66" fmla="*/ 19037 w 120000"/>
              <a:gd name="T67" fmla="*/ 119810 h 120000"/>
              <a:gd name="T68" fmla="*/ 100748 w 120000"/>
              <a:gd name="T69" fmla="*/ 119810 h 120000"/>
              <a:gd name="T70" fmla="*/ 119786 w 120000"/>
              <a:gd name="T71" fmla="*/ 102965 h 120000"/>
              <a:gd name="T72" fmla="*/ 119786 w 120000"/>
              <a:gd name="T73" fmla="*/ 30662 h 120000"/>
              <a:gd name="T74" fmla="*/ 100748 w 120000"/>
              <a:gd name="T75" fmla="*/ 13817 h 120000"/>
              <a:gd name="T76" fmla="*/ 0 w 120000"/>
              <a:gd name="T77" fmla="*/ 0 h 120000"/>
              <a:gd name="T78" fmla="*/ 120000 w 120000"/>
              <a:gd name="T7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T76" t="T77" r="T78" b="T79"/>
            <a:pathLst>
              <a:path w="120000" h="120000" extrusionOk="0">
                <a:moveTo>
                  <a:pt x="28449" y="69652"/>
                </a:moveTo>
                <a:lnTo>
                  <a:pt x="28449" y="69652"/>
                </a:lnTo>
                <a:cubicBezTo>
                  <a:pt x="56684" y="94637"/>
                  <a:pt x="56684" y="94637"/>
                  <a:pt x="56684" y="94637"/>
                </a:cubicBezTo>
                <a:lnTo>
                  <a:pt x="59893" y="97476"/>
                </a:lnTo>
                <a:lnTo>
                  <a:pt x="63101" y="94637"/>
                </a:lnTo>
                <a:cubicBezTo>
                  <a:pt x="91336" y="69652"/>
                  <a:pt x="91336" y="69652"/>
                  <a:pt x="91336" y="69652"/>
                </a:cubicBezTo>
                <a:cubicBezTo>
                  <a:pt x="94545" y="66813"/>
                  <a:pt x="94545" y="66813"/>
                  <a:pt x="91336" y="63974"/>
                </a:cubicBezTo>
                <a:cubicBezTo>
                  <a:pt x="91336" y="63974"/>
                  <a:pt x="88128" y="63974"/>
                  <a:pt x="85133" y="63974"/>
                </a:cubicBezTo>
                <a:cubicBezTo>
                  <a:pt x="63101" y="83470"/>
                  <a:pt x="63101" y="83470"/>
                  <a:pt x="63101" y="83470"/>
                </a:cubicBezTo>
                <a:cubicBezTo>
                  <a:pt x="63101" y="2649"/>
                  <a:pt x="63101" y="2649"/>
                  <a:pt x="63101" y="2649"/>
                </a:cubicBezTo>
                <a:cubicBezTo>
                  <a:pt x="63101" y="2649"/>
                  <a:pt x="63101" y="0"/>
                  <a:pt x="59893" y="0"/>
                </a:cubicBezTo>
                <a:cubicBezTo>
                  <a:pt x="56684" y="0"/>
                  <a:pt x="56684" y="2649"/>
                  <a:pt x="56684" y="2649"/>
                </a:cubicBezTo>
                <a:cubicBezTo>
                  <a:pt x="56684" y="83470"/>
                  <a:pt x="56684" y="83470"/>
                  <a:pt x="56684" y="83470"/>
                </a:cubicBezTo>
                <a:cubicBezTo>
                  <a:pt x="34652" y="63974"/>
                  <a:pt x="34652" y="63974"/>
                  <a:pt x="34652" y="63974"/>
                </a:cubicBezTo>
                <a:cubicBezTo>
                  <a:pt x="31657" y="63974"/>
                  <a:pt x="28449" y="63974"/>
                  <a:pt x="28449" y="63974"/>
                </a:cubicBezTo>
                <a:cubicBezTo>
                  <a:pt x="25240" y="66813"/>
                  <a:pt x="25240" y="66813"/>
                  <a:pt x="28449" y="69652"/>
                </a:cubicBezTo>
                <a:close/>
                <a:moveTo>
                  <a:pt x="100748" y="13817"/>
                </a:moveTo>
                <a:lnTo>
                  <a:pt x="100748" y="13817"/>
                </a:lnTo>
                <a:cubicBezTo>
                  <a:pt x="88128" y="13817"/>
                  <a:pt x="88128" y="13817"/>
                  <a:pt x="88128" y="13817"/>
                </a:cubicBezTo>
                <a:cubicBezTo>
                  <a:pt x="88128" y="22145"/>
                  <a:pt x="88128" y="22145"/>
                  <a:pt x="88128" y="22145"/>
                </a:cubicBezTo>
                <a:cubicBezTo>
                  <a:pt x="100748" y="22145"/>
                  <a:pt x="100748" y="22145"/>
                  <a:pt x="100748" y="22145"/>
                </a:cubicBezTo>
                <a:cubicBezTo>
                  <a:pt x="107165" y="22145"/>
                  <a:pt x="110374" y="24984"/>
                  <a:pt x="110374" y="30662"/>
                </a:cubicBezTo>
                <a:cubicBezTo>
                  <a:pt x="110374" y="102965"/>
                  <a:pt x="110374" y="102965"/>
                  <a:pt x="110374" y="102965"/>
                </a:cubicBezTo>
                <a:cubicBezTo>
                  <a:pt x="110374" y="108643"/>
                  <a:pt x="107165" y="111293"/>
                  <a:pt x="100748" y="111293"/>
                </a:cubicBezTo>
                <a:cubicBezTo>
                  <a:pt x="19037" y="111293"/>
                  <a:pt x="19037" y="111293"/>
                  <a:pt x="19037" y="111293"/>
                </a:cubicBezTo>
                <a:cubicBezTo>
                  <a:pt x="12620" y="111293"/>
                  <a:pt x="9411" y="108643"/>
                  <a:pt x="9411" y="102965"/>
                </a:cubicBezTo>
                <a:cubicBezTo>
                  <a:pt x="9411" y="30662"/>
                  <a:pt x="9411" y="30662"/>
                  <a:pt x="9411" y="30662"/>
                </a:cubicBezTo>
                <a:cubicBezTo>
                  <a:pt x="9411" y="24984"/>
                  <a:pt x="12620" y="22145"/>
                  <a:pt x="19037" y="22145"/>
                </a:cubicBezTo>
                <a:cubicBezTo>
                  <a:pt x="31657" y="22145"/>
                  <a:pt x="31657" y="22145"/>
                  <a:pt x="31657" y="22145"/>
                </a:cubicBezTo>
                <a:cubicBezTo>
                  <a:pt x="31657" y="13817"/>
                  <a:pt x="31657" y="13817"/>
                  <a:pt x="31657" y="13817"/>
                </a:cubicBezTo>
                <a:cubicBezTo>
                  <a:pt x="19037" y="13817"/>
                  <a:pt x="19037" y="13817"/>
                  <a:pt x="19037" y="13817"/>
                </a:cubicBezTo>
                <a:cubicBezTo>
                  <a:pt x="9411" y="13817"/>
                  <a:pt x="0" y="22145"/>
                  <a:pt x="0" y="30662"/>
                </a:cubicBezTo>
                <a:cubicBezTo>
                  <a:pt x="0" y="102965"/>
                  <a:pt x="0" y="102965"/>
                  <a:pt x="0" y="102965"/>
                </a:cubicBezTo>
                <a:cubicBezTo>
                  <a:pt x="0" y="111293"/>
                  <a:pt x="9411" y="119810"/>
                  <a:pt x="19037" y="119810"/>
                </a:cubicBezTo>
                <a:cubicBezTo>
                  <a:pt x="100748" y="119810"/>
                  <a:pt x="100748" y="119810"/>
                  <a:pt x="100748" y="119810"/>
                </a:cubicBezTo>
                <a:cubicBezTo>
                  <a:pt x="110374" y="119810"/>
                  <a:pt x="119786" y="111293"/>
                  <a:pt x="119786" y="102965"/>
                </a:cubicBezTo>
                <a:cubicBezTo>
                  <a:pt x="119786" y="30662"/>
                  <a:pt x="119786" y="30662"/>
                  <a:pt x="119786" y="30662"/>
                </a:cubicBezTo>
                <a:cubicBezTo>
                  <a:pt x="119786" y="22145"/>
                  <a:pt x="110374" y="13817"/>
                  <a:pt x="100748" y="13817"/>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36" name="Shape 4636"/>
          <p:cNvSpPr>
            <a:spLocks/>
          </p:cNvSpPr>
          <p:nvPr/>
        </p:nvSpPr>
        <p:spPr bwMode="auto">
          <a:xfrm>
            <a:off x="9413875" y="2170113"/>
            <a:ext cx="296863" cy="263525"/>
          </a:xfrm>
          <a:custGeom>
            <a:avLst/>
            <a:gdLst>
              <a:gd name="T0" fmla="*/ 116898 w 120000"/>
              <a:gd name="T1" fmla="*/ 55045 h 120000"/>
              <a:gd name="T2" fmla="*/ 116898 w 120000"/>
              <a:gd name="T3" fmla="*/ 55045 h 120000"/>
              <a:gd name="T4" fmla="*/ 34313 w 120000"/>
              <a:gd name="T5" fmla="*/ 55045 h 120000"/>
              <a:gd name="T6" fmla="*/ 54281 w 120000"/>
              <a:gd name="T7" fmla="*/ 32366 h 120000"/>
              <a:gd name="T8" fmla="*/ 54281 w 120000"/>
              <a:gd name="T9" fmla="*/ 25981 h 120000"/>
              <a:gd name="T10" fmla="*/ 48465 w 120000"/>
              <a:gd name="T11" fmla="*/ 25981 h 120000"/>
              <a:gd name="T12" fmla="*/ 22875 w 120000"/>
              <a:gd name="T13" fmla="*/ 55045 h 120000"/>
              <a:gd name="T14" fmla="*/ 22875 w 120000"/>
              <a:gd name="T15" fmla="*/ 58348 h 120000"/>
              <a:gd name="T16" fmla="*/ 22875 w 120000"/>
              <a:gd name="T17" fmla="*/ 61651 h 120000"/>
              <a:gd name="T18" fmla="*/ 48465 w 120000"/>
              <a:gd name="T19" fmla="*/ 94018 h 120000"/>
              <a:gd name="T20" fmla="*/ 54281 w 120000"/>
              <a:gd name="T21" fmla="*/ 94018 h 120000"/>
              <a:gd name="T22" fmla="*/ 54281 w 120000"/>
              <a:gd name="T23" fmla="*/ 87412 h 120000"/>
              <a:gd name="T24" fmla="*/ 34313 w 120000"/>
              <a:gd name="T25" fmla="*/ 64733 h 120000"/>
              <a:gd name="T26" fmla="*/ 116898 w 120000"/>
              <a:gd name="T27" fmla="*/ 64733 h 120000"/>
              <a:gd name="T28" fmla="*/ 119806 w 120000"/>
              <a:gd name="T29" fmla="*/ 58348 h 120000"/>
              <a:gd name="T30" fmla="*/ 116898 w 120000"/>
              <a:gd name="T31" fmla="*/ 55045 h 120000"/>
              <a:gd name="T32" fmla="*/ 96930 w 120000"/>
              <a:gd name="T33" fmla="*/ 103706 h 120000"/>
              <a:gd name="T34" fmla="*/ 96930 w 120000"/>
              <a:gd name="T35" fmla="*/ 103706 h 120000"/>
              <a:gd name="T36" fmla="*/ 91308 w 120000"/>
              <a:gd name="T37" fmla="*/ 110091 h 120000"/>
              <a:gd name="T38" fmla="*/ 14151 w 120000"/>
              <a:gd name="T39" fmla="*/ 110091 h 120000"/>
              <a:gd name="T40" fmla="*/ 5621 w 120000"/>
              <a:gd name="T41" fmla="*/ 103706 h 120000"/>
              <a:gd name="T42" fmla="*/ 5621 w 120000"/>
              <a:gd name="T43" fmla="*/ 16073 h 120000"/>
              <a:gd name="T44" fmla="*/ 14151 w 120000"/>
              <a:gd name="T45" fmla="*/ 6385 h 120000"/>
              <a:gd name="T46" fmla="*/ 91308 w 120000"/>
              <a:gd name="T47" fmla="*/ 6385 h 120000"/>
              <a:gd name="T48" fmla="*/ 96930 w 120000"/>
              <a:gd name="T49" fmla="*/ 16073 h 120000"/>
              <a:gd name="T50" fmla="*/ 96930 w 120000"/>
              <a:gd name="T51" fmla="*/ 29064 h 120000"/>
              <a:gd name="T52" fmla="*/ 105654 w 120000"/>
              <a:gd name="T53" fmla="*/ 29064 h 120000"/>
              <a:gd name="T54" fmla="*/ 105654 w 120000"/>
              <a:gd name="T55" fmla="*/ 16073 h 120000"/>
              <a:gd name="T56" fmla="*/ 91308 w 120000"/>
              <a:gd name="T57" fmla="*/ 0 h 120000"/>
              <a:gd name="T58" fmla="*/ 14151 w 120000"/>
              <a:gd name="T59" fmla="*/ 0 h 120000"/>
              <a:gd name="T60" fmla="*/ 0 w 120000"/>
              <a:gd name="T61" fmla="*/ 16073 h 120000"/>
              <a:gd name="T62" fmla="*/ 0 w 120000"/>
              <a:gd name="T63" fmla="*/ 103706 h 120000"/>
              <a:gd name="T64" fmla="*/ 14151 w 120000"/>
              <a:gd name="T65" fmla="*/ 119779 h 120000"/>
              <a:gd name="T66" fmla="*/ 91308 w 120000"/>
              <a:gd name="T67" fmla="*/ 119779 h 120000"/>
              <a:gd name="T68" fmla="*/ 105654 w 120000"/>
              <a:gd name="T69" fmla="*/ 103706 h 120000"/>
              <a:gd name="T70" fmla="*/ 105654 w 120000"/>
              <a:gd name="T71" fmla="*/ 90715 h 120000"/>
              <a:gd name="T72" fmla="*/ 96930 w 120000"/>
              <a:gd name="T73" fmla="*/ 90715 h 120000"/>
              <a:gd name="T74" fmla="*/ 96930 w 120000"/>
              <a:gd name="T75" fmla="*/ 103706 h 120000"/>
              <a:gd name="T76" fmla="*/ 0 w 120000"/>
              <a:gd name="T77" fmla="*/ 0 h 120000"/>
              <a:gd name="T78" fmla="*/ 120000 w 120000"/>
              <a:gd name="T7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T76" t="T77" r="T78" b="T79"/>
            <a:pathLst>
              <a:path w="120000" h="120000" extrusionOk="0">
                <a:moveTo>
                  <a:pt x="116898" y="55045"/>
                </a:moveTo>
                <a:lnTo>
                  <a:pt x="116898" y="55045"/>
                </a:lnTo>
                <a:cubicBezTo>
                  <a:pt x="34313" y="55045"/>
                  <a:pt x="34313" y="55045"/>
                  <a:pt x="34313" y="55045"/>
                </a:cubicBezTo>
                <a:cubicBezTo>
                  <a:pt x="54281" y="32366"/>
                  <a:pt x="54281" y="32366"/>
                  <a:pt x="54281" y="32366"/>
                </a:cubicBezTo>
                <a:cubicBezTo>
                  <a:pt x="56995" y="29064"/>
                  <a:pt x="56995" y="29064"/>
                  <a:pt x="54281" y="25981"/>
                </a:cubicBezTo>
                <a:cubicBezTo>
                  <a:pt x="54281" y="25981"/>
                  <a:pt x="51373" y="25981"/>
                  <a:pt x="48465" y="25981"/>
                </a:cubicBezTo>
                <a:cubicBezTo>
                  <a:pt x="22875" y="55045"/>
                  <a:pt x="22875" y="55045"/>
                  <a:pt x="22875" y="55045"/>
                </a:cubicBezTo>
                <a:cubicBezTo>
                  <a:pt x="22875" y="58348"/>
                  <a:pt x="22875" y="58348"/>
                  <a:pt x="22875" y="58348"/>
                </a:cubicBezTo>
                <a:cubicBezTo>
                  <a:pt x="22875" y="61651"/>
                  <a:pt x="22875" y="61651"/>
                  <a:pt x="22875" y="61651"/>
                </a:cubicBezTo>
                <a:cubicBezTo>
                  <a:pt x="48465" y="94018"/>
                  <a:pt x="48465" y="94018"/>
                  <a:pt x="48465" y="94018"/>
                </a:cubicBezTo>
                <a:cubicBezTo>
                  <a:pt x="51373" y="94018"/>
                  <a:pt x="54281" y="94018"/>
                  <a:pt x="54281" y="94018"/>
                </a:cubicBezTo>
                <a:cubicBezTo>
                  <a:pt x="56995" y="90715"/>
                  <a:pt x="56995" y="87412"/>
                  <a:pt x="54281" y="87412"/>
                </a:cubicBezTo>
                <a:cubicBezTo>
                  <a:pt x="34313" y="64733"/>
                  <a:pt x="34313" y="64733"/>
                  <a:pt x="34313" y="64733"/>
                </a:cubicBezTo>
                <a:cubicBezTo>
                  <a:pt x="116898" y="64733"/>
                  <a:pt x="116898" y="64733"/>
                  <a:pt x="116898" y="64733"/>
                </a:cubicBezTo>
                <a:cubicBezTo>
                  <a:pt x="119806" y="64733"/>
                  <a:pt x="119806" y="61651"/>
                  <a:pt x="119806" y="58348"/>
                </a:cubicBezTo>
                <a:cubicBezTo>
                  <a:pt x="119806" y="58348"/>
                  <a:pt x="119806" y="55045"/>
                  <a:pt x="116898" y="55045"/>
                </a:cubicBezTo>
                <a:close/>
                <a:moveTo>
                  <a:pt x="96930" y="103706"/>
                </a:moveTo>
                <a:lnTo>
                  <a:pt x="96930" y="103706"/>
                </a:lnTo>
                <a:cubicBezTo>
                  <a:pt x="96930" y="107009"/>
                  <a:pt x="94216" y="110091"/>
                  <a:pt x="91308" y="110091"/>
                </a:cubicBezTo>
                <a:cubicBezTo>
                  <a:pt x="14151" y="110091"/>
                  <a:pt x="14151" y="110091"/>
                  <a:pt x="14151" y="110091"/>
                </a:cubicBezTo>
                <a:cubicBezTo>
                  <a:pt x="11437" y="110091"/>
                  <a:pt x="5621" y="107009"/>
                  <a:pt x="5621" y="103706"/>
                </a:cubicBezTo>
                <a:cubicBezTo>
                  <a:pt x="5621" y="16073"/>
                  <a:pt x="5621" y="16073"/>
                  <a:pt x="5621" y="16073"/>
                </a:cubicBezTo>
                <a:cubicBezTo>
                  <a:pt x="5621" y="12990"/>
                  <a:pt x="11437" y="6385"/>
                  <a:pt x="14151" y="6385"/>
                </a:cubicBezTo>
                <a:cubicBezTo>
                  <a:pt x="91308" y="6385"/>
                  <a:pt x="91308" y="6385"/>
                  <a:pt x="91308" y="6385"/>
                </a:cubicBezTo>
                <a:cubicBezTo>
                  <a:pt x="94216" y="6385"/>
                  <a:pt x="96930" y="12990"/>
                  <a:pt x="96930" y="16073"/>
                </a:cubicBezTo>
                <a:cubicBezTo>
                  <a:pt x="96930" y="29064"/>
                  <a:pt x="96930" y="29064"/>
                  <a:pt x="96930" y="29064"/>
                </a:cubicBezTo>
                <a:cubicBezTo>
                  <a:pt x="105654" y="29064"/>
                  <a:pt x="105654" y="29064"/>
                  <a:pt x="105654" y="29064"/>
                </a:cubicBezTo>
                <a:cubicBezTo>
                  <a:pt x="105654" y="16073"/>
                  <a:pt x="105654" y="16073"/>
                  <a:pt x="105654" y="16073"/>
                </a:cubicBezTo>
                <a:cubicBezTo>
                  <a:pt x="105654" y="6385"/>
                  <a:pt x="99838" y="0"/>
                  <a:pt x="91308" y="0"/>
                </a:cubicBezTo>
                <a:cubicBezTo>
                  <a:pt x="14151" y="0"/>
                  <a:pt x="14151" y="0"/>
                  <a:pt x="14151" y="0"/>
                </a:cubicBezTo>
                <a:cubicBezTo>
                  <a:pt x="5621" y="0"/>
                  <a:pt x="0" y="6385"/>
                  <a:pt x="0" y="16073"/>
                </a:cubicBezTo>
                <a:cubicBezTo>
                  <a:pt x="0" y="103706"/>
                  <a:pt x="0" y="103706"/>
                  <a:pt x="0" y="103706"/>
                </a:cubicBezTo>
                <a:cubicBezTo>
                  <a:pt x="0" y="113394"/>
                  <a:pt x="5621" y="119779"/>
                  <a:pt x="14151" y="119779"/>
                </a:cubicBezTo>
                <a:cubicBezTo>
                  <a:pt x="91308" y="119779"/>
                  <a:pt x="91308" y="119779"/>
                  <a:pt x="91308" y="119779"/>
                </a:cubicBezTo>
                <a:cubicBezTo>
                  <a:pt x="99838" y="119779"/>
                  <a:pt x="105654" y="113394"/>
                  <a:pt x="105654" y="103706"/>
                </a:cubicBezTo>
                <a:cubicBezTo>
                  <a:pt x="105654" y="90715"/>
                  <a:pt x="105654" y="90715"/>
                  <a:pt x="105654" y="90715"/>
                </a:cubicBezTo>
                <a:cubicBezTo>
                  <a:pt x="96930" y="90715"/>
                  <a:pt x="96930" y="90715"/>
                  <a:pt x="96930" y="90715"/>
                </a:cubicBezTo>
                <a:lnTo>
                  <a:pt x="96930" y="103706"/>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37" name="Shape 4638"/>
          <p:cNvSpPr>
            <a:spLocks/>
          </p:cNvSpPr>
          <p:nvPr/>
        </p:nvSpPr>
        <p:spPr bwMode="auto">
          <a:xfrm>
            <a:off x="8451850" y="2170113"/>
            <a:ext cx="261938" cy="263525"/>
          </a:xfrm>
          <a:custGeom>
            <a:avLst/>
            <a:gdLst>
              <a:gd name="T0" fmla="*/ 116697 w 120000"/>
              <a:gd name="T1" fmla="*/ 0 h 120000"/>
              <a:gd name="T2" fmla="*/ 116697 w 120000"/>
              <a:gd name="T3" fmla="*/ 0 h 120000"/>
              <a:gd name="T4" fmla="*/ 84110 w 120000"/>
              <a:gd name="T5" fmla="*/ 0 h 120000"/>
              <a:gd name="T6" fmla="*/ 81027 w 120000"/>
              <a:gd name="T7" fmla="*/ 3082 h 120000"/>
              <a:gd name="T8" fmla="*/ 84110 w 120000"/>
              <a:gd name="T9" fmla="*/ 6385 h 120000"/>
              <a:gd name="T10" fmla="*/ 103706 w 120000"/>
              <a:gd name="T11" fmla="*/ 6385 h 120000"/>
              <a:gd name="T12" fmla="*/ 38972 w 120000"/>
              <a:gd name="T13" fmla="*/ 68036 h 120000"/>
              <a:gd name="T14" fmla="*/ 38972 w 120000"/>
              <a:gd name="T15" fmla="*/ 74642 h 120000"/>
              <a:gd name="T16" fmla="*/ 45357 w 120000"/>
              <a:gd name="T17" fmla="*/ 74642 h 120000"/>
              <a:gd name="T18" fmla="*/ 110091 w 120000"/>
              <a:gd name="T19" fmla="*/ 12990 h 120000"/>
              <a:gd name="T20" fmla="*/ 110091 w 120000"/>
              <a:gd name="T21" fmla="*/ 32366 h 120000"/>
              <a:gd name="T22" fmla="*/ 116697 w 120000"/>
              <a:gd name="T23" fmla="*/ 38972 h 120000"/>
              <a:gd name="T24" fmla="*/ 119779 w 120000"/>
              <a:gd name="T25" fmla="*/ 32366 h 120000"/>
              <a:gd name="T26" fmla="*/ 119779 w 120000"/>
              <a:gd name="T27" fmla="*/ 3082 h 120000"/>
              <a:gd name="T28" fmla="*/ 116697 w 120000"/>
              <a:gd name="T29" fmla="*/ 0 h 120000"/>
              <a:gd name="T30" fmla="*/ 110091 w 120000"/>
              <a:gd name="T31" fmla="*/ 103706 h 120000"/>
              <a:gd name="T32" fmla="*/ 110091 w 120000"/>
              <a:gd name="T33" fmla="*/ 103706 h 120000"/>
              <a:gd name="T34" fmla="*/ 103706 w 120000"/>
              <a:gd name="T35" fmla="*/ 110091 h 120000"/>
              <a:gd name="T36" fmla="*/ 16073 w 120000"/>
              <a:gd name="T37" fmla="*/ 110091 h 120000"/>
              <a:gd name="T38" fmla="*/ 6385 w 120000"/>
              <a:gd name="T39" fmla="*/ 103706 h 120000"/>
              <a:gd name="T40" fmla="*/ 6385 w 120000"/>
              <a:gd name="T41" fmla="*/ 16073 h 120000"/>
              <a:gd name="T42" fmla="*/ 16073 w 120000"/>
              <a:gd name="T43" fmla="*/ 6385 h 120000"/>
              <a:gd name="T44" fmla="*/ 64733 w 120000"/>
              <a:gd name="T45" fmla="*/ 6385 h 120000"/>
              <a:gd name="T46" fmla="*/ 64733 w 120000"/>
              <a:gd name="T47" fmla="*/ 0 h 120000"/>
              <a:gd name="T48" fmla="*/ 16073 w 120000"/>
              <a:gd name="T49" fmla="*/ 0 h 120000"/>
              <a:gd name="T50" fmla="*/ 0 w 120000"/>
              <a:gd name="T51" fmla="*/ 19376 h 120000"/>
              <a:gd name="T52" fmla="*/ 0 w 120000"/>
              <a:gd name="T53" fmla="*/ 103706 h 120000"/>
              <a:gd name="T54" fmla="*/ 16073 w 120000"/>
              <a:gd name="T55" fmla="*/ 119779 h 120000"/>
              <a:gd name="T56" fmla="*/ 100403 w 120000"/>
              <a:gd name="T57" fmla="*/ 119779 h 120000"/>
              <a:gd name="T58" fmla="*/ 119779 w 120000"/>
              <a:gd name="T59" fmla="*/ 103706 h 120000"/>
              <a:gd name="T60" fmla="*/ 119779 w 120000"/>
              <a:gd name="T61" fmla="*/ 55045 h 120000"/>
              <a:gd name="T62" fmla="*/ 110091 w 120000"/>
              <a:gd name="T63" fmla="*/ 55045 h 120000"/>
              <a:gd name="T64" fmla="*/ 110091 w 120000"/>
              <a:gd name="T65" fmla="*/ 103706 h 120000"/>
              <a:gd name="T66" fmla="*/ 0 w 120000"/>
              <a:gd name="T67" fmla="*/ 0 h 120000"/>
              <a:gd name="T68" fmla="*/ 120000 w 120000"/>
              <a:gd name="T6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T66" t="T67" r="T68" b="T69"/>
            <a:pathLst>
              <a:path w="120000" h="120000" extrusionOk="0">
                <a:moveTo>
                  <a:pt x="116697" y="0"/>
                </a:moveTo>
                <a:lnTo>
                  <a:pt x="116697" y="0"/>
                </a:lnTo>
                <a:cubicBezTo>
                  <a:pt x="84110" y="0"/>
                  <a:pt x="84110" y="0"/>
                  <a:pt x="84110" y="0"/>
                </a:cubicBezTo>
                <a:cubicBezTo>
                  <a:pt x="84110" y="0"/>
                  <a:pt x="81027" y="0"/>
                  <a:pt x="81027" y="3082"/>
                </a:cubicBezTo>
                <a:cubicBezTo>
                  <a:pt x="81027" y="6385"/>
                  <a:pt x="84110" y="6385"/>
                  <a:pt x="84110" y="6385"/>
                </a:cubicBezTo>
                <a:cubicBezTo>
                  <a:pt x="103706" y="6385"/>
                  <a:pt x="103706" y="6385"/>
                  <a:pt x="103706" y="6385"/>
                </a:cubicBezTo>
                <a:cubicBezTo>
                  <a:pt x="38972" y="68036"/>
                  <a:pt x="38972" y="68036"/>
                  <a:pt x="38972" y="68036"/>
                </a:cubicBezTo>
                <a:cubicBezTo>
                  <a:pt x="38972" y="71339"/>
                  <a:pt x="38972" y="74642"/>
                  <a:pt x="38972" y="74642"/>
                </a:cubicBezTo>
                <a:cubicBezTo>
                  <a:pt x="42055" y="77724"/>
                  <a:pt x="42055" y="77724"/>
                  <a:pt x="45357" y="74642"/>
                </a:cubicBezTo>
                <a:cubicBezTo>
                  <a:pt x="110091" y="12990"/>
                  <a:pt x="110091" y="12990"/>
                  <a:pt x="110091" y="12990"/>
                </a:cubicBezTo>
                <a:cubicBezTo>
                  <a:pt x="110091" y="32366"/>
                  <a:pt x="110091" y="32366"/>
                  <a:pt x="110091" y="32366"/>
                </a:cubicBezTo>
                <a:cubicBezTo>
                  <a:pt x="110091" y="35669"/>
                  <a:pt x="113394" y="38972"/>
                  <a:pt x="116697" y="38972"/>
                </a:cubicBezTo>
                <a:cubicBezTo>
                  <a:pt x="116697" y="38972"/>
                  <a:pt x="119779" y="35669"/>
                  <a:pt x="119779" y="32366"/>
                </a:cubicBezTo>
                <a:cubicBezTo>
                  <a:pt x="119779" y="3082"/>
                  <a:pt x="119779" y="3082"/>
                  <a:pt x="119779" y="3082"/>
                </a:cubicBezTo>
                <a:cubicBezTo>
                  <a:pt x="119779" y="0"/>
                  <a:pt x="116697" y="0"/>
                  <a:pt x="116697" y="0"/>
                </a:cubicBezTo>
                <a:close/>
                <a:moveTo>
                  <a:pt x="110091" y="103706"/>
                </a:moveTo>
                <a:lnTo>
                  <a:pt x="110091" y="103706"/>
                </a:lnTo>
                <a:cubicBezTo>
                  <a:pt x="110091" y="107009"/>
                  <a:pt x="107009" y="110091"/>
                  <a:pt x="103706" y="110091"/>
                </a:cubicBezTo>
                <a:cubicBezTo>
                  <a:pt x="16073" y="110091"/>
                  <a:pt x="16073" y="110091"/>
                  <a:pt x="16073" y="110091"/>
                </a:cubicBezTo>
                <a:cubicBezTo>
                  <a:pt x="9688" y="110091"/>
                  <a:pt x="6385" y="107009"/>
                  <a:pt x="6385" y="103706"/>
                </a:cubicBezTo>
                <a:cubicBezTo>
                  <a:pt x="6385" y="16073"/>
                  <a:pt x="6385" y="16073"/>
                  <a:pt x="6385" y="16073"/>
                </a:cubicBezTo>
                <a:cubicBezTo>
                  <a:pt x="6385" y="12990"/>
                  <a:pt x="12990" y="6385"/>
                  <a:pt x="16073" y="6385"/>
                </a:cubicBezTo>
                <a:cubicBezTo>
                  <a:pt x="64733" y="6385"/>
                  <a:pt x="64733" y="6385"/>
                  <a:pt x="64733" y="6385"/>
                </a:cubicBezTo>
                <a:cubicBezTo>
                  <a:pt x="64733" y="0"/>
                  <a:pt x="64733" y="0"/>
                  <a:pt x="64733" y="0"/>
                </a:cubicBezTo>
                <a:cubicBezTo>
                  <a:pt x="16073" y="0"/>
                  <a:pt x="16073" y="0"/>
                  <a:pt x="16073" y="0"/>
                </a:cubicBezTo>
                <a:cubicBezTo>
                  <a:pt x="6385" y="0"/>
                  <a:pt x="0" y="9688"/>
                  <a:pt x="0" y="19376"/>
                </a:cubicBezTo>
                <a:cubicBezTo>
                  <a:pt x="0" y="103706"/>
                  <a:pt x="0" y="103706"/>
                  <a:pt x="0" y="103706"/>
                </a:cubicBezTo>
                <a:cubicBezTo>
                  <a:pt x="0" y="113394"/>
                  <a:pt x="6385" y="119779"/>
                  <a:pt x="16073" y="119779"/>
                </a:cubicBezTo>
                <a:cubicBezTo>
                  <a:pt x="100403" y="119779"/>
                  <a:pt x="100403" y="119779"/>
                  <a:pt x="100403" y="119779"/>
                </a:cubicBezTo>
                <a:cubicBezTo>
                  <a:pt x="110091" y="119779"/>
                  <a:pt x="119779" y="113394"/>
                  <a:pt x="119779" y="103706"/>
                </a:cubicBezTo>
                <a:cubicBezTo>
                  <a:pt x="119779" y="55045"/>
                  <a:pt x="119779" y="55045"/>
                  <a:pt x="119779" y="55045"/>
                </a:cubicBezTo>
                <a:cubicBezTo>
                  <a:pt x="110091" y="55045"/>
                  <a:pt x="110091" y="55045"/>
                  <a:pt x="110091" y="55045"/>
                </a:cubicBezTo>
                <a:lnTo>
                  <a:pt x="110091" y="103706"/>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38" name="Shape 4640"/>
          <p:cNvSpPr>
            <a:spLocks/>
          </p:cNvSpPr>
          <p:nvPr/>
        </p:nvSpPr>
        <p:spPr bwMode="auto">
          <a:xfrm>
            <a:off x="7446963" y="2149475"/>
            <a:ext cx="306387" cy="304800"/>
          </a:xfrm>
          <a:custGeom>
            <a:avLst/>
            <a:gdLst>
              <a:gd name="T0" fmla="*/ 83659 w 120000"/>
              <a:gd name="T1" fmla="*/ 102965 h 120000"/>
              <a:gd name="T2" fmla="*/ 83659 w 120000"/>
              <a:gd name="T3" fmla="*/ 102965 h 120000"/>
              <a:gd name="T4" fmla="*/ 75331 w 120000"/>
              <a:gd name="T5" fmla="*/ 111293 h 120000"/>
              <a:gd name="T6" fmla="*/ 16845 w 120000"/>
              <a:gd name="T7" fmla="*/ 111293 h 120000"/>
              <a:gd name="T8" fmla="*/ 8328 w 120000"/>
              <a:gd name="T9" fmla="*/ 102965 h 120000"/>
              <a:gd name="T10" fmla="*/ 8328 w 120000"/>
              <a:gd name="T11" fmla="*/ 44479 h 120000"/>
              <a:gd name="T12" fmla="*/ 16845 w 120000"/>
              <a:gd name="T13" fmla="*/ 36151 h 120000"/>
              <a:gd name="T14" fmla="*/ 22334 w 120000"/>
              <a:gd name="T15" fmla="*/ 36151 h 120000"/>
              <a:gd name="T16" fmla="*/ 22334 w 120000"/>
              <a:gd name="T17" fmla="*/ 30662 h 120000"/>
              <a:gd name="T18" fmla="*/ 16845 w 120000"/>
              <a:gd name="T19" fmla="*/ 30662 h 120000"/>
              <a:gd name="T20" fmla="*/ 0 w 120000"/>
              <a:gd name="T21" fmla="*/ 44479 h 120000"/>
              <a:gd name="T22" fmla="*/ 0 w 120000"/>
              <a:gd name="T23" fmla="*/ 102965 h 120000"/>
              <a:gd name="T24" fmla="*/ 16845 w 120000"/>
              <a:gd name="T25" fmla="*/ 119810 h 120000"/>
              <a:gd name="T26" fmla="*/ 75331 w 120000"/>
              <a:gd name="T27" fmla="*/ 119810 h 120000"/>
              <a:gd name="T28" fmla="*/ 89148 w 120000"/>
              <a:gd name="T29" fmla="*/ 102965 h 120000"/>
              <a:gd name="T30" fmla="*/ 89148 w 120000"/>
              <a:gd name="T31" fmla="*/ 97476 h 120000"/>
              <a:gd name="T32" fmla="*/ 83659 w 120000"/>
              <a:gd name="T33" fmla="*/ 97476 h 120000"/>
              <a:gd name="T34" fmla="*/ 83659 w 120000"/>
              <a:gd name="T35" fmla="*/ 102965 h 120000"/>
              <a:gd name="T36" fmla="*/ 105993 w 120000"/>
              <a:gd name="T37" fmla="*/ 0 h 120000"/>
              <a:gd name="T38" fmla="*/ 105993 w 120000"/>
              <a:gd name="T39" fmla="*/ 0 h 120000"/>
              <a:gd name="T40" fmla="*/ 44668 w 120000"/>
              <a:gd name="T41" fmla="*/ 0 h 120000"/>
              <a:gd name="T42" fmla="*/ 30662 w 120000"/>
              <a:gd name="T43" fmla="*/ 13817 h 120000"/>
              <a:gd name="T44" fmla="*/ 30662 w 120000"/>
              <a:gd name="T45" fmla="*/ 75141 h 120000"/>
              <a:gd name="T46" fmla="*/ 44668 w 120000"/>
              <a:gd name="T47" fmla="*/ 89148 h 120000"/>
              <a:gd name="T48" fmla="*/ 105993 w 120000"/>
              <a:gd name="T49" fmla="*/ 89148 h 120000"/>
              <a:gd name="T50" fmla="*/ 119810 w 120000"/>
              <a:gd name="T51" fmla="*/ 75141 h 120000"/>
              <a:gd name="T52" fmla="*/ 119810 w 120000"/>
              <a:gd name="T53" fmla="*/ 13817 h 120000"/>
              <a:gd name="T54" fmla="*/ 105993 w 120000"/>
              <a:gd name="T55" fmla="*/ 0 h 120000"/>
              <a:gd name="T56" fmla="*/ 111482 w 120000"/>
              <a:gd name="T57" fmla="*/ 75141 h 120000"/>
              <a:gd name="T58" fmla="*/ 111482 w 120000"/>
              <a:gd name="T59" fmla="*/ 75141 h 120000"/>
              <a:gd name="T60" fmla="*/ 105993 w 120000"/>
              <a:gd name="T61" fmla="*/ 80630 h 120000"/>
              <a:gd name="T62" fmla="*/ 44668 w 120000"/>
              <a:gd name="T63" fmla="*/ 80630 h 120000"/>
              <a:gd name="T64" fmla="*/ 39179 w 120000"/>
              <a:gd name="T65" fmla="*/ 75141 h 120000"/>
              <a:gd name="T66" fmla="*/ 39179 w 120000"/>
              <a:gd name="T67" fmla="*/ 13817 h 120000"/>
              <a:gd name="T68" fmla="*/ 44668 w 120000"/>
              <a:gd name="T69" fmla="*/ 8328 h 120000"/>
              <a:gd name="T70" fmla="*/ 105993 w 120000"/>
              <a:gd name="T71" fmla="*/ 8328 h 120000"/>
              <a:gd name="T72" fmla="*/ 111482 w 120000"/>
              <a:gd name="T73" fmla="*/ 13817 h 120000"/>
              <a:gd name="T74" fmla="*/ 111482 w 120000"/>
              <a:gd name="T75" fmla="*/ 75141 h 120000"/>
              <a:gd name="T76" fmla="*/ 0 w 120000"/>
              <a:gd name="T77" fmla="*/ 0 h 120000"/>
              <a:gd name="T78" fmla="*/ 120000 w 120000"/>
              <a:gd name="T7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T76" t="T77" r="T78" b="T79"/>
            <a:pathLst>
              <a:path w="120000" h="120000" extrusionOk="0">
                <a:moveTo>
                  <a:pt x="83659" y="102965"/>
                </a:moveTo>
                <a:lnTo>
                  <a:pt x="83659" y="102965"/>
                </a:lnTo>
                <a:cubicBezTo>
                  <a:pt x="83659" y="108643"/>
                  <a:pt x="77981" y="111293"/>
                  <a:pt x="75331" y="111293"/>
                </a:cubicBezTo>
                <a:cubicBezTo>
                  <a:pt x="16845" y="111293"/>
                  <a:pt x="16845" y="111293"/>
                  <a:pt x="16845" y="111293"/>
                </a:cubicBezTo>
                <a:cubicBezTo>
                  <a:pt x="11167" y="111293"/>
                  <a:pt x="8328" y="108643"/>
                  <a:pt x="8328" y="102965"/>
                </a:cubicBezTo>
                <a:cubicBezTo>
                  <a:pt x="8328" y="44479"/>
                  <a:pt x="8328" y="44479"/>
                  <a:pt x="8328" y="44479"/>
                </a:cubicBezTo>
                <a:cubicBezTo>
                  <a:pt x="8328" y="41829"/>
                  <a:pt x="11167" y="36151"/>
                  <a:pt x="16845" y="36151"/>
                </a:cubicBezTo>
                <a:cubicBezTo>
                  <a:pt x="22334" y="36151"/>
                  <a:pt x="22334" y="36151"/>
                  <a:pt x="22334" y="36151"/>
                </a:cubicBezTo>
                <a:cubicBezTo>
                  <a:pt x="22334" y="30662"/>
                  <a:pt x="22334" y="30662"/>
                  <a:pt x="22334" y="30662"/>
                </a:cubicBezTo>
                <a:cubicBezTo>
                  <a:pt x="16845" y="30662"/>
                  <a:pt x="16845" y="30662"/>
                  <a:pt x="16845" y="30662"/>
                </a:cubicBezTo>
                <a:cubicBezTo>
                  <a:pt x="8328" y="30662"/>
                  <a:pt x="0" y="36151"/>
                  <a:pt x="0" y="44479"/>
                </a:cubicBezTo>
                <a:cubicBezTo>
                  <a:pt x="0" y="102965"/>
                  <a:pt x="0" y="102965"/>
                  <a:pt x="0" y="102965"/>
                </a:cubicBezTo>
                <a:cubicBezTo>
                  <a:pt x="0" y="111293"/>
                  <a:pt x="8328" y="119810"/>
                  <a:pt x="16845" y="119810"/>
                </a:cubicBezTo>
                <a:cubicBezTo>
                  <a:pt x="75331" y="119810"/>
                  <a:pt x="75331" y="119810"/>
                  <a:pt x="75331" y="119810"/>
                </a:cubicBezTo>
                <a:cubicBezTo>
                  <a:pt x="83659" y="119810"/>
                  <a:pt x="89148" y="111293"/>
                  <a:pt x="89148" y="102965"/>
                </a:cubicBezTo>
                <a:cubicBezTo>
                  <a:pt x="89148" y="97476"/>
                  <a:pt x="89148" y="97476"/>
                  <a:pt x="89148" y="97476"/>
                </a:cubicBezTo>
                <a:cubicBezTo>
                  <a:pt x="83659" y="97476"/>
                  <a:pt x="83659" y="97476"/>
                  <a:pt x="83659" y="97476"/>
                </a:cubicBezTo>
                <a:lnTo>
                  <a:pt x="83659" y="102965"/>
                </a:lnTo>
                <a:close/>
                <a:moveTo>
                  <a:pt x="105993" y="0"/>
                </a:moveTo>
                <a:lnTo>
                  <a:pt x="105993" y="0"/>
                </a:lnTo>
                <a:cubicBezTo>
                  <a:pt x="44668" y="0"/>
                  <a:pt x="44668" y="0"/>
                  <a:pt x="44668" y="0"/>
                </a:cubicBezTo>
                <a:cubicBezTo>
                  <a:pt x="36340" y="0"/>
                  <a:pt x="30662" y="5488"/>
                  <a:pt x="30662" y="13817"/>
                </a:cubicBezTo>
                <a:cubicBezTo>
                  <a:pt x="30662" y="75141"/>
                  <a:pt x="30662" y="75141"/>
                  <a:pt x="30662" y="75141"/>
                </a:cubicBezTo>
                <a:cubicBezTo>
                  <a:pt x="30662" y="83470"/>
                  <a:pt x="36340" y="89148"/>
                  <a:pt x="44668" y="89148"/>
                </a:cubicBezTo>
                <a:cubicBezTo>
                  <a:pt x="105993" y="89148"/>
                  <a:pt x="105993" y="89148"/>
                  <a:pt x="105993" y="89148"/>
                </a:cubicBezTo>
                <a:cubicBezTo>
                  <a:pt x="114321" y="89148"/>
                  <a:pt x="119810" y="83470"/>
                  <a:pt x="119810" y="75141"/>
                </a:cubicBezTo>
                <a:cubicBezTo>
                  <a:pt x="119810" y="13817"/>
                  <a:pt x="119810" y="13817"/>
                  <a:pt x="119810" y="13817"/>
                </a:cubicBezTo>
                <a:cubicBezTo>
                  <a:pt x="119810" y="5488"/>
                  <a:pt x="114321" y="0"/>
                  <a:pt x="105993" y="0"/>
                </a:cubicBezTo>
                <a:close/>
                <a:moveTo>
                  <a:pt x="111482" y="75141"/>
                </a:moveTo>
                <a:lnTo>
                  <a:pt x="111482" y="75141"/>
                </a:lnTo>
                <a:cubicBezTo>
                  <a:pt x="111482" y="77981"/>
                  <a:pt x="108643" y="80630"/>
                  <a:pt x="105993" y="80630"/>
                </a:cubicBezTo>
                <a:cubicBezTo>
                  <a:pt x="44668" y="80630"/>
                  <a:pt x="44668" y="80630"/>
                  <a:pt x="44668" y="80630"/>
                </a:cubicBezTo>
                <a:cubicBezTo>
                  <a:pt x="41829" y="80630"/>
                  <a:pt x="39179" y="77981"/>
                  <a:pt x="39179" y="75141"/>
                </a:cubicBezTo>
                <a:cubicBezTo>
                  <a:pt x="39179" y="13817"/>
                  <a:pt x="39179" y="13817"/>
                  <a:pt x="39179" y="13817"/>
                </a:cubicBezTo>
                <a:cubicBezTo>
                  <a:pt x="39179" y="10977"/>
                  <a:pt x="41829" y="8328"/>
                  <a:pt x="44668" y="8328"/>
                </a:cubicBezTo>
                <a:cubicBezTo>
                  <a:pt x="105993" y="8328"/>
                  <a:pt x="105993" y="8328"/>
                  <a:pt x="105993" y="8328"/>
                </a:cubicBezTo>
                <a:cubicBezTo>
                  <a:pt x="108643" y="8328"/>
                  <a:pt x="111482" y="10977"/>
                  <a:pt x="111482" y="13817"/>
                </a:cubicBezTo>
                <a:lnTo>
                  <a:pt x="111482" y="75141"/>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39" name="Shape 4642"/>
          <p:cNvSpPr>
            <a:spLocks/>
          </p:cNvSpPr>
          <p:nvPr/>
        </p:nvSpPr>
        <p:spPr bwMode="auto">
          <a:xfrm>
            <a:off x="6484938" y="2170113"/>
            <a:ext cx="269875" cy="263525"/>
          </a:xfrm>
          <a:custGeom>
            <a:avLst/>
            <a:gdLst>
              <a:gd name="T0" fmla="*/ 34652 w 120000"/>
              <a:gd name="T1" fmla="*/ 68036 h 120000"/>
              <a:gd name="T2" fmla="*/ 0 w 120000"/>
              <a:gd name="T3" fmla="*/ 84110 h 120000"/>
              <a:gd name="T4" fmla="*/ 19037 w 120000"/>
              <a:gd name="T5" fmla="*/ 119779 h 120000"/>
              <a:gd name="T6" fmla="*/ 50481 w 120000"/>
              <a:gd name="T7" fmla="*/ 103706 h 120000"/>
              <a:gd name="T8" fmla="*/ 34652 w 120000"/>
              <a:gd name="T9" fmla="*/ 68036 h 120000"/>
              <a:gd name="T10" fmla="*/ 44064 w 120000"/>
              <a:gd name="T11" fmla="*/ 103706 h 120000"/>
              <a:gd name="T12" fmla="*/ 19037 w 120000"/>
              <a:gd name="T13" fmla="*/ 110091 h 120000"/>
              <a:gd name="T14" fmla="*/ 9411 w 120000"/>
              <a:gd name="T15" fmla="*/ 84110 h 120000"/>
              <a:gd name="T16" fmla="*/ 34652 w 120000"/>
              <a:gd name="T17" fmla="*/ 77724 h 120000"/>
              <a:gd name="T18" fmla="*/ 44064 w 120000"/>
              <a:gd name="T19" fmla="*/ 103706 h 120000"/>
              <a:gd name="T20" fmla="*/ 34652 w 120000"/>
              <a:gd name="T21" fmla="*/ 0 h 120000"/>
              <a:gd name="T22" fmla="*/ 0 w 120000"/>
              <a:gd name="T23" fmla="*/ 16073 h 120000"/>
              <a:gd name="T24" fmla="*/ 19037 w 120000"/>
              <a:gd name="T25" fmla="*/ 51743 h 120000"/>
              <a:gd name="T26" fmla="*/ 50481 w 120000"/>
              <a:gd name="T27" fmla="*/ 32366 h 120000"/>
              <a:gd name="T28" fmla="*/ 34652 w 120000"/>
              <a:gd name="T29" fmla="*/ 0 h 120000"/>
              <a:gd name="T30" fmla="*/ 44064 w 120000"/>
              <a:gd name="T31" fmla="*/ 32366 h 120000"/>
              <a:gd name="T32" fmla="*/ 19037 w 120000"/>
              <a:gd name="T33" fmla="*/ 42055 h 120000"/>
              <a:gd name="T34" fmla="*/ 9411 w 120000"/>
              <a:gd name="T35" fmla="*/ 16073 h 120000"/>
              <a:gd name="T36" fmla="*/ 34652 w 120000"/>
              <a:gd name="T37" fmla="*/ 6385 h 120000"/>
              <a:gd name="T38" fmla="*/ 44064 w 120000"/>
              <a:gd name="T39" fmla="*/ 32366 h 120000"/>
              <a:gd name="T40" fmla="*/ 100748 w 120000"/>
              <a:gd name="T41" fmla="*/ 68036 h 120000"/>
              <a:gd name="T42" fmla="*/ 69304 w 120000"/>
              <a:gd name="T43" fmla="*/ 84110 h 120000"/>
              <a:gd name="T44" fmla="*/ 85133 w 120000"/>
              <a:gd name="T45" fmla="*/ 119779 h 120000"/>
              <a:gd name="T46" fmla="*/ 119786 w 120000"/>
              <a:gd name="T47" fmla="*/ 103706 h 120000"/>
              <a:gd name="T48" fmla="*/ 100748 w 120000"/>
              <a:gd name="T49" fmla="*/ 68036 h 120000"/>
              <a:gd name="T50" fmla="*/ 110160 w 120000"/>
              <a:gd name="T51" fmla="*/ 103706 h 120000"/>
              <a:gd name="T52" fmla="*/ 85133 w 120000"/>
              <a:gd name="T53" fmla="*/ 110091 h 120000"/>
              <a:gd name="T54" fmla="*/ 75508 w 120000"/>
              <a:gd name="T55" fmla="*/ 84110 h 120000"/>
              <a:gd name="T56" fmla="*/ 100748 w 120000"/>
              <a:gd name="T57" fmla="*/ 77724 h 120000"/>
              <a:gd name="T58" fmla="*/ 110160 w 120000"/>
              <a:gd name="T59" fmla="*/ 103706 h 120000"/>
              <a:gd name="T60" fmla="*/ 100748 w 120000"/>
              <a:gd name="T61" fmla="*/ 0 h 120000"/>
              <a:gd name="T62" fmla="*/ 69304 w 120000"/>
              <a:gd name="T63" fmla="*/ 16073 h 120000"/>
              <a:gd name="T64" fmla="*/ 85133 w 120000"/>
              <a:gd name="T65" fmla="*/ 51743 h 120000"/>
              <a:gd name="T66" fmla="*/ 119786 w 120000"/>
              <a:gd name="T67" fmla="*/ 32366 h 120000"/>
              <a:gd name="T68" fmla="*/ 100748 w 120000"/>
              <a:gd name="T69" fmla="*/ 0 h 120000"/>
              <a:gd name="T70" fmla="*/ 110160 w 120000"/>
              <a:gd name="T71" fmla="*/ 32366 h 120000"/>
              <a:gd name="T72" fmla="*/ 85133 w 120000"/>
              <a:gd name="T73" fmla="*/ 42055 h 120000"/>
              <a:gd name="T74" fmla="*/ 75508 w 120000"/>
              <a:gd name="T75" fmla="*/ 16073 h 120000"/>
              <a:gd name="T76" fmla="*/ 100748 w 120000"/>
              <a:gd name="T77" fmla="*/ 6385 h 120000"/>
              <a:gd name="T78" fmla="*/ 110160 w 120000"/>
              <a:gd name="T79" fmla="*/ 32366 h 120000"/>
              <a:gd name="T80" fmla="*/ 0 w 120000"/>
              <a:gd name="T81" fmla="*/ 0 h 120000"/>
              <a:gd name="T82" fmla="*/ 120000 w 120000"/>
              <a:gd name="T8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T80" t="T81" r="T82" b="T83"/>
            <a:pathLst>
              <a:path w="120000" h="120000" extrusionOk="0">
                <a:moveTo>
                  <a:pt x="34652" y="68036"/>
                </a:moveTo>
                <a:lnTo>
                  <a:pt x="34652" y="68036"/>
                </a:lnTo>
                <a:cubicBezTo>
                  <a:pt x="19037" y="68036"/>
                  <a:pt x="19037" y="68036"/>
                  <a:pt x="19037" y="68036"/>
                </a:cubicBezTo>
                <a:cubicBezTo>
                  <a:pt x="9411" y="68036"/>
                  <a:pt x="0" y="74642"/>
                  <a:pt x="0" y="84110"/>
                </a:cubicBezTo>
                <a:cubicBezTo>
                  <a:pt x="0" y="103706"/>
                  <a:pt x="0" y="103706"/>
                  <a:pt x="0" y="103706"/>
                </a:cubicBezTo>
                <a:cubicBezTo>
                  <a:pt x="0" y="113394"/>
                  <a:pt x="9411" y="119779"/>
                  <a:pt x="19037" y="119779"/>
                </a:cubicBezTo>
                <a:cubicBezTo>
                  <a:pt x="34652" y="119779"/>
                  <a:pt x="34652" y="119779"/>
                  <a:pt x="34652" y="119779"/>
                </a:cubicBezTo>
                <a:cubicBezTo>
                  <a:pt x="44064" y="119779"/>
                  <a:pt x="50481" y="113394"/>
                  <a:pt x="50481" y="103706"/>
                </a:cubicBezTo>
                <a:cubicBezTo>
                  <a:pt x="50481" y="84110"/>
                  <a:pt x="50481" y="84110"/>
                  <a:pt x="50481" y="84110"/>
                </a:cubicBezTo>
                <a:cubicBezTo>
                  <a:pt x="50481" y="74642"/>
                  <a:pt x="44064" y="68036"/>
                  <a:pt x="34652" y="68036"/>
                </a:cubicBezTo>
                <a:close/>
                <a:moveTo>
                  <a:pt x="44064" y="103706"/>
                </a:moveTo>
                <a:lnTo>
                  <a:pt x="44064" y="103706"/>
                </a:lnTo>
                <a:cubicBezTo>
                  <a:pt x="44064" y="107009"/>
                  <a:pt x="37860" y="110091"/>
                  <a:pt x="34652" y="110091"/>
                </a:cubicBezTo>
                <a:cubicBezTo>
                  <a:pt x="19037" y="110091"/>
                  <a:pt x="19037" y="110091"/>
                  <a:pt x="19037" y="110091"/>
                </a:cubicBezTo>
                <a:cubicBezTo>
                  <a:pt x="12620" y="110091"/>
                  <a:pt x="9411" y="107009"/>
                  <a:pt x="9411" y="103706"/>
                </a:cubicBezTo>
                <a:cubicBezTo>
                  <a:pt x="9411" y="84110"/>
                  <a:pt x="9411" y="84110"/>
                  <a:pt x="9411" y="84110"/>
                </a:cubicBezTo>
                <a:cubicBezTo>
                  <a:pt x="9411" y="81027"/>
                  <a:pt x="12620" y="77724"/>
                  <a:pt x="19037" y="77724"/>
                </a:cubicBezTo>
                <a:cubicBezTo>
                  <a:pt x="34652" y="77724"/>
                  <a:pt x="34652" y="77724"/>
                  <a:pt x="34652" y="77724"/>
                </a:cubicBezTo>
                <a:cubicBezTo>
                  <a:pt x="37860" y="77724"/>
                  <a:pt x="44064" y="81027"/>
                  <a:pt x="44064" y="84110"/>
                </a:cubicBezTo>
                <a:lnTo>
                  <a:pt x="44064" y="103706"/>
                </a:lnTo>
                <a:close/>
                <a:moveTo>
                  <a:pt x="34652" y="0"/>
                </a:moveTo>
                <a:lnTo>
                  <a:pt x="34652" y="0"/>
                </a:lnTo>
                <a:cubicBezTo>
                  <a:pt x="19037" y="0"/>
                  <a:pt x="19037" y="0"/>
                  <a:pt x="19037" y="0"/>
                </a:cubicBezTo>
                <a:cubicBezTo>
                  <a:pt x="9411" y="0"/>
                  <a:pt x="0" y="6385"/>
                  <a:pt x="0" y="16073"/>
                </a:cubicBezTo>
                <a:cubicBezTo>
                  <a:pt x="0" y="32366"/>
                  <a:pt x="0" y="32366"/>
                  <a:pt x="0" y="32366"/>
                </a:cubicBezTo>
                <a:cubicBezTo>
                  <a:pt x="0" y="42055"/>
                  <a:pt x="9411" y="51743"/>
                  <a:pt x="19037" y="51743"/>
                </a:cubicBezTo>
                <a:cubicBezTo>
                  <a:pt x="34652" y="51743"/>
                  <a:pt x="34652" y="51743"/>
                  <a:pt x="34652" y="51743"/>
                </a:cubicBezTo>
                <a:cubicBezTo>
                  <a:pt x="44064" y="51743"/>
                  <a:pt x="50481" y="42055"/>
                  <a:pt x="50481" y="32366"/>
                </a:cubicBezTo>
                <a:cubicBezTo>
                  <a:pt x="50481" y="16073"/>
                  <a:pt x="50481" y="16073"/>
                  <a:pt x="50481" y="16073"/>
                </a:cubicBezTo>
                <a:cubicBezTo>
                  <a:pt x="50481" y="6385"/>
                  <a:pt x="44064" y="0"/>
                  <a:pt x="34652" y="0"/>
                </a:cubicBezTo>
                <a:close/>
                <a:moveTo>
                  <a:pt x="44064" y="32366"/>
                </a:moveTo>
                <a:lnTo>
                  <a:pt x="44064" y="32366"/>
                </a:lnTo>
                <a:cubicBezTo>
                  <a:pt x="44064" y="38972"/>
                  <a:pt x="37860" y="42055"/>
                  <a:pt x="34652" y="42055"/>
                </a:cubicBezTo>
                <a:cubicBezTo>
                  <a:pt x="19037" y="42055"/>
                  <a:pt x="19037" y="42055"/>
                  <a:pt x="19037" y="42055"/>
                </a:cubicBezTo>
                <a:cubicBezTo>
                  <a:pt x="12620" y="42055"/>
                  <a:pt x="9411" y="38972"/>
                  <a:pt x="9411" y="32366"/>
                </a:cubicBezTo>
                <a:cubicBezTo>
                  <a:pt x="9411" y="16073"/>
                  <a:pt x="9411" y="16073"/>
                  <a:pt x="9411" y="16073"/>
                </a:cubicBezTo>
                <a:cubicBezTo>
                  <a:pt x="9411" y="12990"/>
                  <a:pt x="12620" y="6385"/>
                  <a:pt x="19037" y="6385"/>
                </a:cubicBezTo>
                <a:cubicBezTo>
                  <a:pt x="34652" y="6385"/>
                  <a:pt x="34652" y="6385"/>
                  <a:pt x="34652" y="6385"/>
                </a:cubicBezTo>
                <a:cubicBezTo>
                  <a:pt x="37860" y="6385"/>
                  <a:pt x="44064" y="12990"/>
                  <a:pt x="44064" y="16073"/>
                </a:cubicBezTo>
                <a:lnTo>
                  <a:pt x="44064" y="32366"/>
                </a:lnTo>
                <a:close/>
                <a:moveTo>
                  <a:pt x="100748" y="68036"/>
                </a:moveTo>
                <a:lnTo>
                  <a:pt x="100748" y="68036"/>
                </a:lnTo>
                <a:cubicBezTo>
                  <a:pt x="85133" y="68036"/>
                  <a:pt x="85133" y="68036"/>
                  <a:pt x="85133" y="68036"/>
                </a:cubicBezTo>
                <a:cubicBezTo>
                  <a:pt x="75508" y="68036"/>
                  <a:pt x="69304" y="74642"/>
                  <a:pt x="69304" y="84110"/>
                </a:cubicBezTo>
                <a:cubicBezTo>
                  <a:pt x="69304" y="103706"/>
                  <a:pt x="69304" y="103706"/>
                  <a:pt x="69304" y="103706"/>
                </a:cubicBezTo>
                <a:cubicBezTo>
                  <a:pt x="69304" y="113394"/>
                  <a:pt x="75508" y="119779"/>
                  <a:pt x="85133" y="119779"/>
                </a:cubicBezTo>
                <a:cubicBezTo>
                  <a:pt x="100748" y="119779"/>
                  <a:pt x="100748" y="119779"/>
                  <a:pt x="100748" y="119779"/>
                </a:cubicBezTo>
                <a:cubicBezTo>
                  <a:pt x="110160" y="119779"/>
                  <a:pt x="119786" y="113394"/>
                  <a:pt x="119786" y="103706"/>
                </a:cubicBezTo>
                <a:cubicBezTo>
                  <a:pt x="119786" y="84110"/>
                  <a:pt x="119786" y="84110"/>
                  <a:pt x="119786" y="84110"/>
                </a:cubicBezTo>
                <a:cubicBezTo>
                  <a:pt x="119786" y="74642"/>
                  <a:pt x="110160" y="68036"/>
                  <a:pt x="100748" y="68036"/>
                </a:cubicBezTo>
                <a:close/>
                <a:moveTo>
                  <a:pt x="110160" y="103706"/>
                </a:moveTo>
                <a:lnTo>
                  <a:pt x="110160" y="103706"/>
                </a:lnTo>
                <a:cubicBezTo>
                  <a:pt x="110160" y="107009"/>
                  <a:pt x="107165" y="110091"/>
                  <a:pt x="100748" y="110091"/>
                </a:cubicBezTo>
                <a:cubicBezTo>
                  <a:pt x="85133" y="110091"/>
                  <a:pt x="85133" y="110091"/>
                  <a:pt x="85133" y="110091"/>
                </a:cubicBezTo>
                <a:cubicBezTo>
                  <a:pt x="81925" y="110091"/>
                  <a:pt x="75508" y="107009"/>
                  <a:pt x="75508" y="103706"/>
                </a:cubicBezTo>
                <a:cubicBezTo>
                  <a:pt x="75508" y="84110"/>
                  <a:pt x="75508" y="84110"/>
                  <a:pt x="75508" y="84110"/>
                </a:cubicBezTo>
                <a:cubicBezTo>
                  <a:pt x="75508" y="81027"/>
                  <a:pt x="81925" y="77724"/>
                  <a:pt x="85133" y="77724"/>
                </a:cubicBezTo>
                <a:cubicBezTo>
                  <a:pt x="100748" y="77724"/>
                  <a:pt x="100748" y="77724"/>
                  <a:pt x="100748" y="77724"/>
                </a:cubicBezTo>
                <a:cubicBezTo>
                  <a:pt x="107165" y="77724"/>
                  <a:pt x="110160" y="81027"/>
                  <a:pt x="110160" y="84110"/>
                </a:cubicBezTo>
                <a:lnTo>
                  <a:pt x="110160" y="103706"/>
                </a:lnTo>
                <a:close/>
                <a:moveTo>
                  <a:pt x="100748" y="0"/>
                </a:moveTo>
                <a:lnTo>
                  <a:pt x="100748" y="0"/>
                </a:lnTo>
                <a:cubicBezTo>
                  <a:pt x="85133" y="0"/>
                  <a:pt x="85133" y="0"/>
                  <a:pt x="85133" y="0"/>
                </a:cubicBezTo>
                <a:cubicBezTo>
                  <a:pt x="75508" y="0"/>
                  <a:pt x="69304" y="6385"/>
                  <a:pt x="69304" y="16073"/>
                </a:cubicBezTo>
                <a:cubicBezTo>
                  <a:pt x="69304" y="32366"/>
                  <a:pt x="69304" y="32366"/>
                  <a:pt x="69304" y="32366"/>
                </a:cubicBezTo>
                <a:cubicBezTo>
                  <a:pt x="69304" y="42055"/>
                  <a:pt x="75508" y="51743"/>
                  <a:pt x="85133" y="51743"/>
                </a:cubicBezTo>
                <a:cubicBezTo>
                  <a:pt x="100748" y="51743"/>
                  <a:pt x="100748" y="51743"/>
                  <a:pt x="100748" y="51743"/>
                </a:cubicBezTo>
                <a:cubicBezTo>
                  <a:pt x="110160" y="51743"/>
                  <a:pt x="119786" y="42055"/>
                  <a:pt x="119786" y="32366"/>
                </a:cubicBezTo>
                <a:cubicBezTo>
                  <a:pt x="119786" y="16073"/>
                  <a:pt x="119786" y="16073"/>
                  <a:pt x="119786" y="16073"/>
                </a:cubicBezTo>
                <a:cubicBezTo>
                  <a:pt x="119786" y="6385"/>
                  <a:pt x="110160" y="0"/>
                  <a:pt x="100748" y="0"/>
                </a:cubicBezTo>
                <a:close/>
                <a:moveTo>
                  <a:pt x="110160" y="32366"/>
                </a:moveTo>
                <a:lnTo>
                  <a:pt x="110160" y="32366"/>
                </a:lnTo>
                <a:cubicBezTo>
                  <a:pt x="110160" y="38972"/>
                  <a:pt x="107165" y="42055"/>
                  <a:pt x="100748" y="42055"/>
                </a:cubicBezTo>
                <a:cubicBezTo>
                  <a:pt x="85133" y="42055"/>
                  <a:pt x="85133" y="42055"/>
                  <a:pt x="85133" y="42055"/>
                </a:cubicBezTo>
                <a:cubicBezTo>
                  <a:pt x="81925" y="42055"/>
                  <a:pt x="75508" y="38972"/>
                  <a:pt x="75508" y="32366"/>
                </a:cubicBezTo>
                <a:cubicBezTo>
                  <a:pt x="75508" y="16073"/>
                  <a:pt x="75508" y="16073"/>
                  <a:pt x="75508" y="16073"/>
                </a:cubicBezTo>
                <a:cubicBezTo>
                  <a:pt x="75508" y="12990"/>
                  <a:pt x="81925" y="6385"/>
                  <a:pt x="85133" y="6385"/>
                </a:cubicBezTo>
                <a:cubicBezTo>
                  <a:pt x="100748" y="6385"/>
                  <a:pt x="100748" y="6385"/>
                  <a:pt x="100748" y="6385"/>
                </a:cubicBezTo>
                <a:cubicBezTo>
                  <a:pt x="107165" y="6385"/>
                  <a:pt x="110160" y="12990"/>
                  <a:pt x="110160" y="16073"/>
                </a:cubicBezTo>
                <a:lnTo>
                  <a:pt x="110160" y="32366"/>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40" name="Shape 4644"/>
          <p:cNvSpPr>
            <a:spLocks/>
          </p:cNvSpPr>
          <p:nvPr/>
        </p:nvSpPr>
        <p:spPr bwMode="auto">
          <a:xfrm>
            <a:off x="10391775" y="1660525"/>
            <a:ext cx="304800" cy="298450"/>
          </a:xfrm>
          <a:custGeom>
            <a:avLst/>
            <a:gdLst>
              <a:gd name="T0" fmla="*/ 0 w 120000"/>
              <a:gd name="T1" fmla="*/ 14151 h 120000"/>
              <a:gd name="T2" fmla="*/ 0 w 120000"/>
              <a:gd name="T3" fmla="*/ 14151 h 120000"/>
              <a:gd name="T4" fmla="*/ 0 w 120000"/>
              <a:gd name="T5" fmla="*/ 45557 h 120000"/>
              <a:gd name="T6" fmla="*/ 8517 w 120000"/>
              <a:gd name="T7" fmla="*/ 45557 h 120000"/>
              <a:gd name="T8" fmla="*/ 8517 w 120000"/>
              <a:gd name="T9" fmla="*/ 14151 h 120000"/>
              <a:gd name="T10" fmla="*/ 16845 w 120000"/>
              <a:gd name="T11" fmla="*/ 5621 h 120000"/>
              <a:gd name="T12" fmla="*/ 44668 w 120000"/>
              <a:gd name="T13" fmla="*/ 5621 h 120000"/>
              <a:gd name="T14" fmla="*/ 44668 w 120000"/>
              <a:gd name="T15" fmla="*/ 0 h 120000"/>
              <a:gd name="T16" fmla="*/ 16845 w 120000"/>
              <a:gd name="T17" fmla="*/ 0 h 120000"/>
              <a:gd name="T18" fmla="*/ 0 w 120000"/>
              <a:gd name="T19" fmla="*/ 14151 h 120000"/>
              <a:gd name="T20" fmla="*/ 8517 w 120000"/>
              <a:gd name="T21" fmla="*/ 105654 h 120000"/>
              <a:gd name="T22" fmla="*/ 8517 w 120000"/>
              <a:gd name="T23" fmla="*/ 105654 h 120000"/>
              <a:gd name="T24" fmla="*/ 8517 w 120000"/>
              <a:gd name="T25" fmla="*/ 74054 h 120000"/>
              <a:gd name="T26" fmla="*/ 0 w 120000"/>
              <a:gd name="T27" fmla="*/ 74054 h 120000"/>
              <a:gd name="T28" fmla="*/ 0 w 120000"/>
              <a:gd name="T29" fmla="*/ 105654 h 120000"/>
              <a:gd name="T30" fmla="*/ 16845 w 120000"/>
              <a:gd name="T31" fmla="*/ 119806 h 120000"/>
              <a:gd name="T32" fmla="*/ 44668 w 120000"/>
              <a:gd name="T33" fmla="*/ 119806 h 120000"/>
              <a:gd name="T34" fmla="*/ 44668 w 120000"/>
              <a:gd name="T35" fmla="*/ 114184 h 120000"/>
              <a:gd name="T36" fmla="*/ 16845 w 120000"/>
              <a:gd name="T37" fmla="*/ 114184 h 120000"/>
              <a:gd name="T38" fmla="*/ 8517 w 120000"/>
              <a:gd name="T39" fmla="*/ 105654 h 120000"/>
              <a:gd name="T40" fmla="*/ 111482 w 120000"/>
              <a:gd name="T41" fmla="*/ 105654 h 120000"/>
              <a:gd name="T42" fmla="*/ 111482 w 120000"/>
              <a:gd name="T43" fmla="*/ 105654 h 120000"/>
              <a:gd name="T44" fmla="*/ 105993 w 120000"/>
              <a:gd name="T45" fmla="*/ 114184 h 120000"/>
              <a:gd name="T46" fmla="*/ 75331 w 120000"/>
              <a:gd name="T47" fmla="*/ 114184 h 120000"/>
              <a:gd name="T48" fmla="*/ 75331 w 120000"/>
              <a:gd name="T49" fmla="*/ 119806 h 120000"/>
              <a:gd name="T50" fmla="*/ 105993 w 120000"/>
              <a:gd name="T51" fmla="*/ 119806 h 120000"/>
              <a:gd name="T52" fmla="*/ 119810 w 120000"/>
              <a:gd name="T53" fmla="*/ 105654 h 120000"/>
              <a:gd name="T54" fmla="*/ 119810 w 120000"/>
              <a:gd name="T55" fmla="*/ 74054 h 120000"/>
              <a:gd name="T56" fmla="*/ 111482 w 120000"/>
              <a:gd name="T57" fmla="*/ 74054 h 120000"/>
              <a:gd name="T58" fmla="*/ 111482 w 120000"/>
              <a:gd name="T59" fmla="*/ 105654 h 120000"/>
              <a:gd name="T60" fmla="*/ 105993 w 120000"/>
              <a:gd name="T61" fmla="*/ 0 h 120000"/>
              <a:gd name="T62" fmla="*/ 105993 w 120000"/>
              <a:gd name="T63" fmla="*/ 0 h 120000"/>
              <a:gd name="T64" fmla="*/ 75331 w 120000"/>
              <a:gd name="T65" fmla="*/ 0 h 120000"/>
              <a:gd name="T66" fmla="*/ 75331 w 120000"/>
              <a:gd name="T67" fmla="*/ 5621 h 120000"/>
              <a:gd name="T68" fmla="*/ 105993 w 120000"/>
              <a:gd name="T69" fmla="*/ 5621 h 120000"/>
              <a:gd name="T70" fmla="*/ 111482 w 120000"/>
              <a:gd name="T71" fmla="*/ 14151 h 120000"/>
              <a:gd name="T72" fmla="*/ 111482 w 120000"/>
              <a:gd name="T73" fmla="*/ 45557 h 120000"/>
              <a:gd name="T74" fmla="*/ 119810 w 120000"/>
              <a:gd name="T75" fmla="*/ 45557 h 120000"/>
              <a:gd name="T76" fmla="*/ 119810 w 120000"/>
              <a:gd name="T77" fmla="*/ 14151 h 120000"/>
              <a:gd name="T78" fmla="*/ 105993 w 120000"/>
              <a:gd name="T79" fmla="*/ 0 h 120000"/>
              <a:gd name="T80" fmla="*/ 0 w 120000"/>
              <a:gd name="T81" fmla="*/ 0 h 120000"/>
              <a:gd name="T82" fmla="*/ 120000 w 120000"/>
              <a:gd name="T8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T80" t="T81" r="T82" b="T83"/>
            <a:pathLst>
              <a:path w="120000" h="120000" extrusionOk="0">
                <a:moveTo>
                  <a:pt x="0" y="14151"/>
                </a:moveTo>
                <a:lnTo>
                  <a:pt x="0" y="14151"/>
                </a:lnTo>
                <a:cubicBezTo>
                  <a:pt x="0" y="45557"/>
                  <a:pt x="0" y="45557"/>
                  <a:pt x="0" y="45557"/>
                </a:cubicBezTo>
                <a:cubicBezTo>
                  <a:pt x="8517" y="45557"/>
                  <a:pt x="8517" y="45557"/>
                  <a:pt x="8517" y="45557"/>
                </a:cubicBezTo>
                <a:cubicBezTo>
                  <a:pt x="8517" y="14151"/>
                  <a:pt x="8517" y="14151"/>
                  <a:pt x="8517" y="14151"/>
                </a:cubicBezTo>
                <a:cubicBezTo>
                  <a:pt x="8517" y="11437"/>
                  <a:pt x="11167" y="5621"/>
                  <a:pt x="16845" y="5621"/>
                </a:cubicBezTo>
                <a:cubicBezTo>
                  <a:pt x="44668" y="5621"/>
                  <a:pt x="44668" y="5621"/>
                  <a:pt x="44668" y="5621"/>
                </a:cubicBezTo>
                <a:cubicBezTo>
                  <a:pt x="44668" y="0"/>
                  <a:pt x="44668" y="0"/>
                  <a:pt x="44668" y="0"/>
                </a:cubicBezTo>
                <a:cubicBezTo>
                  <a:pt x="16845" y="0"/>
                  <a:pt x="16845" y="0"/>
                  <a:pt x="16845" y="0"/>
                </a:cubicBezTo>
                <a:cubicBezTo>
                  <a:pt x="8517" y="0"/>
                  <a:pt x="0" y="5621"/>
                  <a:pt x="0" y="14151"/>
                </a:cubicBezTo>
                <a:close/>
                <a:moveTo>
                  <a:pt x="8517" y="105654"/>
                </a:moveTo>
                <a:lnTo>
                  <a:pt x="8517" y="105654"/>
                </a:lnTo>
                <a:cubicBezTo>
                  <a:pt x="8517" y="74054"/>
                  <a:pt x="8517" y="74054"/>
                  <a:pt x="8517" y="74054"/>
                </a:cubicBezTo>
                <a:cubicBezTo>
                  <a:pt x="0" y="74054"/>
                  <a:pt x="0" y="74054"/>
                  <a:pt x="0" y="74054"/>
                </a:cubicBezTo>
                <a:cubicBezTo>
                  <a:pt x="0" y="105654"/>
                  <a:pt x="0" y="105654"/>
                  <a:pt x="0" y="105654"/>
                </a:cubicBezTo>
                <a:cubicBezTo>
                  <a:pt x="0" y="114184"/>
                  <a:pt x="8517" y="119806"/>
                  <a:pt x="16845" y="119806"/>
                </a:cubicBezTo>
                <a:cubicBezTo>
                  <a:pt x="44668" y="119806"/>
                  <a:pt x="44668" y="119806"/>
                  <a:pt x="44668" y="119806"/>
                </a:cubicBezTo>
                <a:cubicBezTo>
                  <a:pt x="44668" y="114184"/>
                  <a:pt x="44668" y="114184"/>
                  <a:pt x="44668" y="114184"/>
                </a:cubicBezTo>
                <a:cubicBezTo>
                  <a:pt x="16845" y="114184"/>
                  <a:pt x="16845" y="114184"/>
                  <a:pt x="16845" y="114184"/>
                </a:cubicBezTo>
                <a:cubicBezTo>
                  <a:pt x="11167" y="114184"/>
                  <a:pt x="8517" y="108368"/>
                  <a:pt x="8517" y="105654"/>
                </a:cubicBezTo>
                <a:close/>
                <a:moveTo>
                  <a:pt x="111482" y="105654"/>
                </a:moveTo>
                <a:lnTo>
                  <a:pt x="111482" y="105654"/>
                </a:lnTo>
                <a:cubicBezTo>
                  <a:pt x="111482" y="108368"/>
                  <a:pt x="108832" y="114184"/>
                  <a:pt x="105993" y="114184"/>
                </a:cubicBezTo>
                <a:cubicBezTo>
                  <a:pt x="75331" y="114184"/>
                  <a:pt x="75331" y="114184"/>
                  <a:pt x="75331" y="114184"/>
                </a:cubicBezTo>
                <a:cubicBezTo>
                  <a:pt x="75331" y="119806"/>
                  <a:pt x="75331" y="119806"/>
                  <a:pt x="75331" y="119806"/>
                </a:cubicBezTo>
                <a:cubicBezTo>
                  <a:pt x="105993" y="119806"/>
                  <a:pt x="105993" y="119806"/>
                  <a:pt x="105993" y="119806"/>
                </a:cubicBezTo>
                <a:cubicBezTo>
                  <a:pt x="114321" y="119806"/>
                  <a:pt x="119810" y="114184"/>
                  <a:pt x="119810" y="105654"/>
                </a:cubicBezTo>
                <a:cubicBezTo>
                  <a:pt x="119810" y="74054"/>
                  <a:pt x="119810" y="74054"/>
                  <a:pt x="119810" y="74054"/>
                </a:cubicBezTo>
                <a:cubicBezTo>
                  <a:pt x="111482" y="74054"/>
                  <a:pt x="111482" y="74054"/>
                  <a:pt x="111482" y="74054"/>
                </a:cubicBezTo>
                <a:lnTo>
                  <a:pt x="111482" y="105654"/>
                </a:lnTo>
                <a:close/>
                <a:moveTo>
                  <a:pt x="105993" y="0"/>
                </a:moveTo>
                <a:lnTo>
                  <a:pt x="105993" y="0"/>
                </a:lnTo>
                <a:cubicBezTo>
                  <a:pt x="75331" y="0"/>
                  <a:pt x="75331" y="0"/>
                  <a:pt x="75331" y="0"/>
                </a:cubicBezTo>
                <a:cubicBezTo>
                  <a:pt x="75331" y="5621"/>
                  <a:pt x="75331" y="5621"/>
                  <a:pt x="75331" y="5621"/>
                </a:cubicBezTo>
                <a:cubicBezTo>
                  <a:pt x="105993" y="5621"/>
                  <a:pt x="105993" y="5621"/>
                  <a:pt x="105993" y="5621"/>
                </a:cubicBezTo>
                <a:cubicBezTo>
                  <a:pt x="108832" y="5621"/>
                  <a:pt x="111482" y="11437"/>
                  <a:pt x="111482" y="14151"/>
                </a:cubicBezTo>
                <a:cubicBezTo>
                  <a:pt x="111482" y="45557"/>
                  <a:pt x="111482" y="45557"/>
                  <a:pt x="111482" y="45557"/>
                </a:cubicBezTo>
                <a:cubicBezTo>
                  <a:pt x="119810" y="45557"/>
                  <a:pt x="119810" y="45557"/>
                  <a:pt x="119810" y="45557"/>
                </a:cubicBezTo>
                <a:cubicBezTo>
                  <a:pt x="119810" y="14151"/>
                  <a:pt x="119810" y="14151"/>
                  <a:pt x="119810" y="14151"/>
                </a:cubicBezTo>
                <a:cubicBezTo>
                  <a:pt x="119810" y="5621"/>
                  <a:pt x="114321" y="0"/>
                  <a:pt x="105993" y="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41" name="Shape 4646"/>
          <p:cNvSpPr>
            <a:spLocks/>
          </p:cNvSpPr>
          <p:nvPr/>
        </p:nvSpPr>
        <p:spPr bwMode="auto">
          <a:xfrm>
            <a:off x="9421813" y="1652588"/>
            <a:ext cx="295275" cy="296862"/>
          </a:xfrm>
          <a:custGeom>
            <a:avLst/>
            <a:gdLst>
              <a:gd name="T0" fmla="*/ 94022 w 120000"/>
              <a:gd name="T1" fmla="*/ 11437 h 120000"/>
              <a:gd name="T2" fmla="*/ 94022 w 120000"/>
              <a:gd name="T3" fmla="*/ 11437 h 120000"/>
              <a:gd name="T4" fmla="*/ 42843 w 120000"/>
              <a:gd name="T5" fmla="*/ 22875 h 120000"/>
              <a:gd name="T6" fmla="*/ 28497 w 120000"/>
              <a:gd name="T7" fmla="*/ 48465 h 120000"/>
              <a:gd name="T8" fmla="*/ 0 w 120000"/>
              <a:gd name="T9" fmla="*/ 68626 h 120000"/>
              <a:gd name="T10" fmla="*/ 28497 w 120000"/>
              <a:gd name="T11" fmla="*/ 85686 h 120000"/>
              <a:gd name="T12" fmla="*/ 37027 w 120000"/>
              <a:gd name="T13" fmla="*/ 111276 h 120000"/>
              <a:gd name="T14" fmla="*/ 62810 w 120000"/>
              <a:gd name="T15" fmla="*/ 102746 h 120000"/>
              <a:gd name="T16" fmla="*/ 91308 w 120000"/>
              <a:gd name="T17" fmla="*/ 119806 h 120000"/>
              <a:gd name="T18" fmla="*/ 94022 w 120000"/>
              <a:gd name="T19" fmla="*/ 85686 h 120000"/>
              <a:gd name="T20" fmla="*/ 108368 w 120000"/>
              <a:gd name="T21" fmla="*/ 59903 h 120000"/>
              <a:gd name="T22" fmla="*/ 94022 w 120000"/>
              <a:gd name="T23" fmla="*/ 11437 h 120000"/>
              <a:gd name="T24" fmla="*/ 39935 w 120000"/>
              <a:gd name="T25" fmla="*/ 102746 h 120000"/>
              <a:gd name="T26" fmla="*/ 39935 w 120000"/>
              <a:gd name="T27" fmla="*/ 102746 h 120000"/>
              <a:gd name="T28" fmla="*/ 37027 w 120000"/>
              <a:gd name="T29" fmla="*/ 88400 h 120000"/>
              <a:gd name="T30" fmla="*/ 56995 w 120000"/>
              <a:gd name="T31" fmla="*/ 99838 h 120000"/>
              <a:gd name="T32" fmla="*/ 39935 w 120000"/>
              <a:gd name="T33" fmla="*/ 102746 h 120000"/>
              <a:gd name="T34" fmla="*/ 102746 w 120000"/>
              <a:gd name="T35" fmla="*/ 57189 h 120000"/>
              <a:gd name="T36" fmla="*/ 102746 w 120000"/>
              <a:gd name="T37" fmla="*/ 57189 h 120000"/>
              <a:gd name="T38" fmla="*/ 88400 w 120000"/>
              <a:gd name="T39" fmla="*/ 82778 h 120000"/>
              <a:gd name="T40" fmla="*/ 85492 w 120000"/>
              <a:gd name="T41" fmla="*/ 108562 h 120000"/>
              <a:gd name="T42" fmla="*/ 14151 w 120000"/>
              <a:gd name="T43" fmla="*/ 68626 h 120000"/>
              <a:gd name="T44" fmla="*/ 34119 w 120000"/>
              <a:gd name="T45" fmla="*/ 54281 h 120000"/>
              <a:gd name="T46" fmla="*/ 51373 w 120000"/>
              <a:gd name="T47" fmla="*/ 28497 h 120000"/>
              <a:gd name="T48" fmla="*/ 91308 w 120000"/>
              <a:gd name="T49" fmla="*/ 17059 h 120000"/>
              <a:gd name="T50" fmla="*/ 102746 w 120000"/>
              <a:gd name="T51" fmla="*/ 57189 h 120000"/>
              <a:gd name="T52" fmla="*/ 0 w 120000"/>
              <a:gd name="T53" fmla="*/ 0 h 120000"/>
              <a:gd name="T54" fmla="*/ 120000 w 120000"/>
              <a:gd name="T5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T52" t="T53" r="T54" b="T55"/>
            <a:pathLst>
              <a:path w="120000" h="120000" extrusionOk="0">
                <a:moveTo>
                  <a:pt x="94022" y="11437"/>
                </a:moveTo>
                <a:lnTo>
                  <a:pt x="94022" y="11437"/>
                </a:lnTo>
                <a:cubicBezTo>
                  <a:pt x="76962" y="0"/>
                  <a:pt x="54087" y="5815"/>
                  <a:pt x="42843" y="22875"/>
                </a:cubicBezTo>
                <a:cubicBezTo>
                  <a:pt x="28497" y="48465"/>
                  <a:pt x="28497" y="48465"/>
                  <a:pt x="28497" y="48465"/>
                </a:cubicBezTo>
                <a:cubicBezTo>
                  <a:pt x="0" y="68626"/>
                  <a:pt x="0" y="68626"/>
                  <a:pt x="0" y="68626"/>
                </a:cubicBezTo>
                <a:cubicBezTo>
                  <a:pt x="28497" y="85686"/>
                  <a:pt x="28497" y="85686"/>
                  <a:pt x="28497" y="85686"/>
                </a:cubicBezTo>
                <a:cubicBezTo>
                  <a:pt x="25589" y="94216"/>
                  <a:pt x="28497" y="105654"/>
                  <a:pt x="37027" y="111276"/>
                </a:cubicBezTo>
                <a:cubicBezTo>
                  <a:pt x="45557" y="114184"/>
                  <a:pt x="56995" y="111276"/>
                  <a:pt x="62810" y="102746"/>
                </a:cubicBezTo>
                <a:cubicBezTo>
                  <a:pt x="91308" y="119806"/>
                  <a:pt x="91308" y="119806"/>
                  <a:pt x="91308" y="119806"/>
                </a:cubicBezTo>
                <a:cubicBezTo>
                  <a:pt x="94022" y="85686"/>
                  <a:pt x="94022" y="85686"/>
                  <a:pt x="94022" y="85686"/>
                </a:cubicBezTo>
                <a:cubicBezTo>
                  <a:pt x="108368" y="59903"/>
                  <a:pt x="108368" y="59903"/>
                  <a:pt x="108368" y="59903"/>
                </a:cubicBezTo>
                <a:cubicBezTo>
                  <a:pt x="119806" y="42843"/>
                  <a:pt x="113990" y="19967"/>
                  <a:pt x="94022" y="11437"/>
                </a:cubicBezTo>
                <a:close/>
                <a:moveTo>
                  <a:pt x="39935" y="102746"/>
                </a:moveTo>
                <a:lnTo>
                  <a:pt x="39935" y="102746"/>
                </a:lnTo>
                <a:cubicBezTo>
                  <a:pt x="34119" y="99838"/>
                  <a:pt x="34119" y="94216"/>
                  <a:pt x="37027" y="88400"/>
                </a:cubicBezTo>
                <a:cubicBezTo>
                  <a:pt x="56995" y="99838"/>
                  <a:pt x="56995" y="99838"/>
                  <a:pt x="56995" y="99838"/>
                </a:cubicBezTo>
                <a:cubicBezTo>
                  <a:pt x="51373" y="105654"/>
                  <a:pt x="45557" y="105654"/>
                  <a:pt x="39935" y="102746"/>
                </a:cubicBezTo>
                <a:close/>
                <a:moveTo>
                  <a:pt x="102746" y="57189"/>
                </a:moveTo>
                <a:lnTo>
                  <a:pt x="102746" y="57189"/>
                </a:lnTo>
                <a:cubicBezTo>
                  <a:pt x="88400" y="82778"/>
                  <a:pt x="88400" y="82778"/>
                  <a:pt x="88400" y="82778"/>
                </a:cubicBezTo>
                <a:cubicBezTo>
                  <a:pt x="85492" y="108562"/>
                  <a:pt x="85492" y="108562"/>
                  <a:pt x="85492" y="108562"/>
                </a:cubicBezTo>
                <a:cubicBezTo>
                  <a:pt x="14151" y="68626"/>
                  <a:pt x="14151" y="68626"/>
                  <a:pt x="14151" y="68626"/>
                </a:cubicBezTo>
                <a:cubicBezTo>
                  <a:pt x="34119" y="54281"/>
                  <a:pt x="34119" y="54281"/>
                  <a:pt x="34119" y="54281"/>
                </a:cubicBezTo>
                <a:cubicBezTo>
                  <a:pt x="51373" y="28497"/>
                  <a:pt x="51373" y="28497"/>
                  <a:pt x="51373" y="28497"/>
                </a:cubicBezTo>
                <a:cubicBezTo>
                  <a:pt x="56995" y="14345"/>
                  <a:pt x="76962" y="8529"/>
                  <a:pt x="91308" y="17059"/>
                </a:cubicBezTo>
                <a:cubicBezTo>
                  <a:pt x="105460" y="25783"/>
                  <a:pt x="111276" y="42843"/>
                  <a:pt x="102746" y="57189"/>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42" name="Shape 4648"/>
          <p:cNvSpPr>
            <a:spLocks/>
          </p:cNvSpPr>
          <p:nvPr/>
        </p:nvSpPr>
        <p:spPr bwMode="auto">
          <a:xfrm>
            <a:off x="8429625" y="1660525"/>
            <a:ext cx="304800" cy="298450"/>
          </a:xfrm>
          <a:custGeom>
            <a:avLst/>
            <a:gdLst>
              <a:gd name="T0" fmla="*/ 114132 w 120000"/>
              <a:gd name="T1" fmla="*/ 96930 h 120000"/>
              <a:gd name="T2" fmla="*/ 114132 w 120000"/>
              <a:gd name="T3" fmla="*/ 96930 h 120000"/>
              <a:gd name="T4" fmla="*/ 102965 w 120000"/>
              <a:gd name="T5" fmla="*/ 96930 h 120000"/>
              <a:gd name="T6" fmla="*/ 102965 w 120000"/>
              <a:gd name="T7" fmla="*/ 34313 h 120000"/>
              <a:gd name="T8" fmla="*/ 97476 w 120000"/>
              <a:gd name="T9" fmla="*/ 39935 h 120000"/>
              <a:gd name="T10" fmla="*/ 97476 w 120000"/>
              <a:gd name="T11" fmla="*/ 96930 h 120000"/>
              <a:gd name="T12" fmla="*/ 27823 w 120000"/>
              <a:gd name="T13" fmla="*/ 96930 h 120000"/>
              <a:gd name="T14" fmla="*/ 108643 w 120000"/>
              <a:gd name="T15" fmla="*/ 11437 h 120000"/>
              <a:gd name="T16" fmla="*/ 102965 w 120000"/>
              <a:gd name="T17" fmla="*/ 5621 h 120000"/>
              <a:gd name="T18" fmla="*/ 22145 w 120000"/>
              <a:gd name="T19" fmla="*/ 91308 h 120000"/>
              <a:gd name="T20" fmla="*/ 22145 w 120000"/>
              <a:gd name="T21" fmla="*/ 22875 h 120000"/>
              <a:gd name="T22" fmla="*/ 75141 w 120000"/>
              <a:gd name="T23" fmla="*/ 22875 h 120000"/>
              <a:gd name="T24" fmla="*/ 80630 w 120000"/>
              <a:gd name="T25" fmla="*/ 14151 h 120000"/>
              <a:gd name="T26" fmla="*/ 22145 w 120000"/>
              <a:gd name="T27" fmla="*/ 14151 h 120000"/>
              <a:gd name="T28" fmla="*/ 22145 w 120000"/>
              <a:gd name="T29" fmla="*/ 2907 h 120000"/>
              <a:gd name="T30" fmla="*/ 19495 w 120000"/>
              <a:gd name="T31" fmla="*/ 0 h 120000"/>
              <a:gd name="T32" fmla="*/ 13817 w 120000"/>
              <a:gd name="T33" fmla="*/ 2907 h 120000"/>
              <a:gd name="T34" fmla="*/ 13817 w 120000"/>
              <a:gd name="T35" fmla="*/ 14151 h 120000"/>
              <a:gd name="T36" fmla="*/ 2649 w 120000"/>
              <a:gd name="T37" fmla="*/ 14151 h 120000"/>
              <a:gd name="T38" fmla="*/ 0 w 120000"/>
              <a:gd name="T39" fmla="*/ 17059 h 120000"/>
              <a:gd name="T40" fmla="*/ 2649 w 120000"/>
              <a:gd name="T41" fmla="*/ 22875 h 120000"/>
              <a:gd name="T42" fmla="*/ 13817 w 120000"/>
              <a:gd name="T43" fmla="*/ 22875 h 120000"/>
              <a:gd name="T44" fmla="*/ 13817 w 120000"/>
              <a:gd name="T45" fmla="*/ 96930 h 120000"/>
              <a:gd name="T46" fmla="*/ 13817 w 120000"/>
              <a:gd name="T47" fmla="*/ 105654 h 120000"/>
              <a:gd name="T48" fmla="*/ 22145 w 120000"/>
              <a:gd name="T49" fmla="*/ 105654 h 120000"/>
              <a:gd name="T50" fmla="*/ 97476 w 120000"/>
              <a:gd name="T51" fmla="*/ 105654 h 120000"/>
              <a:gd name="T52" fmla="*/ 97476 w 120000"/>
              <a:gd name="T53" fmla="*/ 116898 h 120000"/>
              <a:gd name="T54" fmla="*/ 100315 w 120000"/>
              <a:gd name="T55" fmla="*/ 119806 h 120000"/>
              <a:gd name="T56" fmla="*/ 102965 w 120000"/>
              <a:gd name="T57" fmla="*/ 116898 h 120000"/>
              <a:gd name="T58" fmla="*/ 102965 w 120000"/>
              <a:gd name="T59" fmla="*/ 105654 h 120000"/>
              <a:gd name="T60" fmla="*/ 114132 w 120000"/>
              <a:gd name="T61" fmla="*/ 105654 h 120000"/>
              <a:gd name="T62" fmla="*/ 119810 w 120000"/>
              <a:gd name="T63" fmla="*/ 102746 h 120000"/>
              <a:gd name="T64" fmla="*/ 114132 w 120000"/>
              <a:gd name="T65" fmla="*/ 96930 h 120000"/>
              <a:gd name="T66" fmla="*/ 0 w 120000"/>
              <a:gd name="T67" fmla="*/ 0 h 120000"/>
              <a:gd name="T68" fmla="*/ 120000 w 120000"/>
              <a:gd name="T6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T66" t="T67" r="T68" b="T69"/>
            <a:pathLst>
              <a:path w="120000" h="120000" extrusionOk="0">
                <a:moveTo>
                  <a:pt x="114132" y="96930"/>
                </a:moveTo>
                <a:lnTo>
                  <a:pt x="114132" y="96930"/>
                </a:lnTo>
                <a:cubicBezTo>
                  <a:pt x="102965" y="96930"/>
                  <a:pt x="102965" y="96930"/>
                  <a:pt x="102965" y="96930"/>
                </a:cubicBezTo>
                <a:cubicBezTo>
                  <a:pt x="102965" y="34313"/>
                  <a:pt x="102965" y="34313"/>
                  <a:pt x="102965" y="34313"/>
                </a:cubicBezTo>
                <a:cubicBezTo>
                  <a:pt x="97476" y="39935"/>
                  <a:pt x="97476" y="39935"/>
                  <a:pt x="97476" y="39935"/>
                </a:cubicBezTo>
                <a:cubicBezTo>
                  <a:pt x="97476" y="96930"/>
                  <a:pt x="97476" y="96930"/>
                  <a:pt x="97476" y="96930"/>
                </a:cubicBezTo>
                <a:cubicBezTo>
                  <a:pt x="27823" y="96930"/>
                  <a:pt x="27823" y="96930"/>
                  <a:pt x="27823" y="96930"/>
                </a:cubicBezTo>
                <a:cubicBezTo>
                  <a:pt x="108643" y="11437"/>
                  <a:pt x="108643" y="11437"/>
                  <a:pt x="108643" y="11437"/>
                </a:cubicBezTo>
                <a:cubicBezTo>
                  <a:pt x="102965" y="5621"/>
                  <a:pt x="102965" y="5621"/>
                  <a:pt x="102965" y="5621"/>
                </a:cubicBezTo>
                <a:cubicBezTo>
                  <a:pt x="22145" y="91308"/>
                  <a:pt x="22145" y="91308"/>
                  <a:pt x="22145" y="91308"/>
                </a:cubicBezTo>
                <a:cubicBezTo>
                  <a:pt x="22145" y="22875"/>
                  <a:pt x="22145" y="22875"/>
                  <a:pt x="22145" y="22875"/>
                </a:cubicBezTo>
                <a:cubicBezTo>
                  <a:pt x="75141" y="22875"/>
                  <a:pt x="75141" y="22875"/>
                  <a:pt x="75141" y="22875"/>
                </a:cubicBezTo>
                <a:cubicBezTo>
                  <a:pt x="80630" y="14151"/>
                  <a:pt x="80630" y="14151"/>
                  <a:pt x="80630" y="14151"/>
                </a:cubicBezTo>
                <a:cubicBezTo>
                  <a:pt x="22145" y="14151"/>
                  <a:pt x="22145" y="14151"/>
                  <a:pt x="22145" y="14151"/>
                </a:cubicBezTo>
                <a:cubicBezTo>
                  <a:pt x="22145" y="2907"/>
                  <a:pt x="22145" y="2907"/>
                  <a:pt x="22145" y="2907"/>
                </a:cubicBezTo>
                <a:cubicBezTo>
                  <a:pt x="22145" y="0"/>
                  <a:pt x="19495" y="0"/>
                  <a:pt x="19495" y="0"/>
                </a:cubicBezTo>
                <a:cubicBezTo>
                  <a:pt x="16656" y="0"/>
                  <a:pt x="13817" y="0"/>
                  <a:pt x="13817" y="2907"/>
                </a:cubicBezTo>
                <a:cubicBezTo>
                  <a:pt x="13817" y="14151"/>
                  <a:pt x="13817" y="14151"/>
                  <a:pt x="13817" y="14151"/>
                </a:cubicBezTo>
                <a:cubicBezTo>
                  <a:pt x="2649" y="14151"/>
                  <a:pt x="2649" y="14151"/>
                  <a:pt x="2649" y="14151"/>
                </a:cubicBezTo>
                <a:lnTo>
                  <a:pt x="0" y="17059"/>
                </a:lnTo>
                <a:cubicBezTo>
                  <a:pt x="0" y="19967"/>
                  <a:pt x="2649" y="22875"/>
                  <a:pt x="2649" y="22875"/>
                </a:cubicBezTo>
                <a:cubicBezTo>
                  <a:pt x="13817" y="22875"/>
                  <a:pt x="13817" y="22875"/>
                  <a:pt x="13817" y="22875"/>
                </a:cubicBezTo>
                <a:cubicBezTo>
                  <a:pt x="13817" y="96930"/>
                  <a:pt x="13817" y="96930"/>
                  <a:pt x="13817" y="96930"/>
                </a:cubicBezTo>
                <a:cubicBezTo>
                  <a:pt x="13817" y="105654"/>
                  <a:pt x="13817" y="105654"/>
                  <a:pt x="13817" y="105654"/>
                </a:cubicBezTo>
                <a:cubicBezTo>
                  <a:pt x="22145" y="105654"/>
                  <a:pt x="22145" y="105654"/>
                  <a:pt x="22145" y="105654"/>
                </a:cubicBezTo>
                <a:cubicBezTo>
                  <a:pt x="97476" y="105654"/>
                  <a:pt x="97476" y="105654"/>
                  <a:pt x="97476" y="105654"/>
                </a:cubicBezTo>
                <a:cubicBezTo>
                  <a:pt x="97476" y="116898"/>
                  <a:pt x="97476" y="116898"/>
                  <a:pt x="97476" y="116898"/>
                </a:cubicBezTo>
                <a:cubicBezTo>
                  <a:pt x="97476" y="119806"/>
                  <a:pt x="97476" y="119806"/>
                  <a:pt x="100315" y="119806"/>
                </a:cubicBezTo>
                <a:cubicBezTo>
                  <a:pt x="102965" y="119806"/>
                  <a:pt x="102965" y="119806"/>
                  <a:pt x="102965" y="116898"/>
                </a:cubicBezTo>
                <a:cubicBezTo>
                  <a:pt x="102965" y="105654"/>
                  <a:pt x="102965" y="105654"/>
                  <a:pt x="102965" y="105654"/>
                </a:cubicBezTo>
                <a:cubicBezTo>
                  <a:pt x="114132" y="105654"/>
                  <a:pt x="114132" y="105654"/>
                  <a:pt x="114132" y="105654"/>
                </a:cubicBezTo>
                <a:cubicBezTo>
                  <a:pt x="116971" y="105654"/>
                  <a:pt x="119810" y="102746"/>
                  <a:pt x="119810" y="102746"/>
                </a:cubicBezTo>
                <a:cubicBezTo>
                  <a:pt x="119810" y="99838"/>
                  <a:pt x="116971" y="96930"/>
                  <a:pt x="114132" y="96930"/>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43" name="Shape 4650"/>
          <p:cNvSpPr>
            <a:spLocks/>
          </p:cNvSpPr>
          <p:nvPr/>
        </p:nvSpPr>
        <p:spPr bwMode="auto">
          <a:xfrm>
            <a:off x="7504113" y="1731963"/>
            <a:ext cx="190500" cy="168275"/>
          </a:xfrm>
          <a:custGeom>
            <a:avLst/>
            <a:gdLst>
              <a:gd name="T0" fmla="*/ 9022 w 120000"/>
              <a:gd name="T1" fmla="*/ 14915 h 120000"/>
              <a:gd name="T2" fmla="*/ 9022 w 120000"/>
              <a:gd name="T3" fmla="*/ 14915 h 120000"/>
              <a:gd name="T4" fmla="*/ 115187 w 120000"/>
              <a:gd name="T5" fmla="*/ 14915 h 120000"/>
              <a:gd name="T6" fmla="*/ 119699 w 120000"/>
              <a:gd name="T7" fmla="*/ 10169 h 120000"/>
              <a:gd name="T8" fmla="*/ 115187 w 120000"/>
              <a:gd name="T9" fmla="*/ 0 h 120000"/>
              <a:gd name="T10" fmla="*/ 9022 w 120000"/>
              <a:gd name="T11" fmla="*/ 0 h 120000"/>
              <a:gd name="T12" fmla="*/ 0 w 120000"/>
              <a:gd name="T13" fmla="*/ 10169 h 120000"/>
              <a:gd name="T14" fmla="*/ 9022 w 120000"/>
              <a:gd name="T15" fmla="*/ 14915 h 120000"/>
              <a:gd name="T16" fmla="*/ 115187 w 120000"/>
              <a:gd name="T17" fmla="*/ 109830 h 120000"/>
              <a:gd name="T18" fmla="*/ 115187 w 120000"/>
              <a:gd name="T19" fmla="*/ 109830 h 120000"/>
              <a:gd name="T20" fmla="*/ 9022 w 120000"/>
              <a:gd name="T21" fmla="*/ 109830 h 120000"/>
              <a:gd name="T22" fmla="*/ 0 w 120000"/>
              <a:gd name="T23" fmla="*/ 114915 h 120000"/>
              <a:gd name="T24" fmla="*/ 9022 w 120000"/>
              <a:gd name="T25" fmla="*/ 119661 h 120000"/>
              <a:gd name="T26" fmla="*/ 115187 w 120000"/>
              <a:gd name="T27" fmla="*/ 119661 h 120000"/>
              <a:gd name="T28" fmla="*/ 119699 w 120000"/>
              <a:gd name="T29" fmla="*/ 114915 h 120000"/>
              <a:gd name="T30" fmla="*/ 115187 w 120000"/>
              <a:gd name="T31" fmla="*/ 109830 h 120000"/>
              <a:gd name="T32" fmla="*/ 115187 w 120000"/>
              <a:gd name="T33" fmla="*/ 54915 h 120000"/>
              <a:gd name="T34" fmla="*/ 115187 w 120000"/>
              <a:gd name="T35" fmla="*/ 54915 h 120000"/>
              <a:gd name="T36" fmla="*/ 9022 w 120000"/>
              <a:gd name="T37" fmla="*/ 54915 h 120000"/>
              <a:gd name="T38" fmla="*/ 0 w 120000"/>
              <a:gd name="T39" fmla="*/ 59999 h 120000"/>
              <a:gd name="T40" fmla="*/ 9022 w 120000"/>
              <a:gd name="T41" fmla="*/ 69830 h 120000"/>
              <a:gd name="T42" fmla="*/ 115187 w 120000"/>
              <a:gd name="T43" fmla="*/ 69830 h 120000"/>
              <a:gd name="T44" fmla="*/ 119699 w 120000"/>
              <a:gd name="T45" fmla="*/ 59999 h 120000"/>
              <a:gd name="T46" fmla="*/ 115187 w 120000"/>
              <a:gd name="T47" fmla="*/ 54915 h 120000"/>
              <a:gd name="T48" fmla="*/ 0 w 120000"/>
              <a:gd name="T49" fmla="*/ 0 h 120000"/>
              <a:gd name="T50" fmla="*/ 120000 w 120000"/>
              <a:gd name="T5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T48" t="T49" r="T50" b="T51"/>
            <a:pathLst>
              <a:path w="120000" h="120000" extrusionOk="0">
                <a:moveTo>
                  <a:pt x="9022" y="14915"/>
                </a:moveTo>
                <a:lnTo>
                  <a:pt x="9022" y="14915"/>
                </a:lnTo>
                <a:cubicBezTo>
                  <a:pt x="115187" y="14915"/>
                  <a:pt x="115187" y="14915"/>
                  <a:pt x="115187" y="14915"/>
                </a:cubicBezTo>
                <a:lnTo>
                  <a:pt x="119699" y="10169"/>
                </a:lnTo>
                <a:cubicBezTo>
                  <a:pt x="119699" y="5084"/>
                  <a:pt x="115187" y="0"/>
                  <a:pt x="115187" y="0"/>
                </a:cubicBezTo>
                <a:cubicBezTo>
                  <a:pt x="9022" y="0"/>
                  <a:pt x="9022" y="0"/>
                  <a:pt x="9022" y="0"/>
                </a:cubicBezTo>
                <a:cubicBezTo>
                  <a:pt x="4511" y="0"/>
                  <a:pt x="0" y="5084"/>
                  <a:pt x="0" y="10169"/>
                </a:cubicBezTo>
                <a:cubicBezTo>
                  <a:pt x="0" y="10169"/>
                  <a:pt x="4511" y="14915"/>
                  <a:pt x="9022" y="14915"/>
                </a:cubicBezTo>
                <a:close/>
                <a:moveTo>
                  <a:pt x="115187" y="109830"/>
                </a:moveTo>
                <a:lnTo>
                  <a:pt x="115187" y="109830"/>
                </a:lnTo>
                <a:cubicBezTo>
                  <a:pt x="9022" y="109830"/>
                  <a:pt x="9022" y="109830"/>
                  <a:pt x="9022" y="109830"/>
                </a:cubicBezTo>
                <a:cubicBezTo>
                  <a:pt x="4511" y="109830"/>
                  <a:pt x="0" y="109830"/>
                  <a:pt x="0" y="114915"/>
                </a:cubicBezTo>
                <a:cubicBezTo>
                  <a:pt x="0" y="119661"/>
                  <a:pt x="4511" y="119661"/>
                  <a:pt x="9022" y="119661"/>
                </a:cubicBezTo>
                <a:cubicBezTo>
                  <a:pt x="115187" y="119661"/>
                  <a:pt x="115187" y="119661"/>
                  <a:pt x="115187" y="119661"/>
                </a:cubicBezTo>
                <a:cubicBezTo>
                  <a:pt x="115187" y="119661"/>
                  <a:pt x="119699" y="119661"/>
                  <a:pt x="119699" y="114915"/>
                </a:cubicBezTo>
                <a:cubicBezTo>
                  <a:pt x="119699" y="109830"/>
                  <a:pt x="115187" y="109830"/>
                  <a:pt x="115187" y="109830"/>
                </a:cubicBezTo>
                <a:close/>
                <a:moveTo>
                  <a:pt x="115187" y="54915"/>
                </a:moveTo>
                <a:lnTo>
                  <a:pt x="115187" y="54915"/>
                </a:lnTo>
                <a:cubicBezTo>
                  <a:pt x="9022" y="54915"/>
                  <a:pt x="9022" y="54915"/>
                  <a:pt x="9022" y="54915"/>
                </a:cubicBezTo>
                <a:cubicBezTo>
                  <a:pt x="4511" y="54915"/>
                  <a:pt x="0" y="59999"/>
                  <a:pt x="0" y="59999"/>
                </a:cubicBezTo>
                <a:cubicBezTo>
                  <a:pt x="0" y="65084"/>
                  <a:pt x="4511" y="69830"/>
                  <a:pt x="9022" y="69830"/>
                </a:cubicBezTo>
                <a:cubicBezTo>
                  <a:pt x="115187" y="69830"/>
                  <a:pt x="115187" y="69830"/>
                  <a:pt x="115187" y="69830"/>
                </a:cubicBezTo>
                <a:cubicBezTo>
                  <a:pt x="115187" y="69830"/>
                  <a:pt x="119699" y="65084"/>
                  <a:pt x="119699" y="59999"/>
                </a:cubicBezTo>
                <a:lnTo>
                  <a:pt x="115187" y="54915"/>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44" name="Shape 4652"/>
          <p:cNvSpPr>
            <a:spLocks/>
          </p:cNvSpPr>
          <p:nvPr/>
        </p:nvSpPr>
        <p:spPr bwMode="auto">
          <a:xfrm>
            <a:off x="6470650" y="1668463"/>
            <a:ext cx="296863" cy="290512"/>
          </a:xfrm>
          <a:custGeom>
            <a:avLst/>
            <a:gdLst>
              <a:gd name="T0" fmla="*/ 91308 w 120000"/>
              <a:gd name="T1" fmla="*/ 0 h 120000"/>
              <a:gd name="T2" fmla="*/ 91308 w 120000"/>
              <a:gd name="T3" fmla="*/ 0 h 120000"/>
              <a:gd name="T4" fmla="*/ 59903 w 120000"/>
              <a:gd name="T5" fmla="*/ 14503 h 120000"/>
              <a:gd name="T6" fmla="*/ 28497 w 120000"/>
              <a:gd name="T7" fmla="*/ 0 h 120000"/>
              <a:gd name="T8" fmla="*/ 0 w 120000"/>
              <a:gd name="T9" fmla="*/ 32185 h 120000"/>
              <a:gd name="T10" fmla="*/ 5621 w 120000"/>
              <a:gd name="T11" fmla="*/ 55430 h 120000"/>
              <a:gd name="T12" fmla="*/ 54281 w 120000"/>
              <a:gd name="T13" fmla="*/ 114039 h 120000"/>
              <a:gd name="T14" fmla="*/ 65718 w 120000"/>
              <a:gd name="T15" fmla="*/ 114039 h 120000"/>
              <a:gd name="T16" fmla="*/ 114184 w 120000"/>
              <a:gd name="T17" fmla="*/ 55430 h 120000"/>
              <a:gd name="T18" fmla="*/ 119806 w 120000"/>
              <a:gd name="T19" fmla="*/ 32185 h 120000"/>
              <a:gd name="T20" fmla="*/ 91308 w 120000"/>
              <a:gd name="T21" fmla="*/ 0 h 120000"/>
              <a:gd name="T22" fmla="*/ 105460 w 120000"/>
              <a:gd name="T23" fmla="*/ 52649 h 120000"/>
              <a:gd name="T24" fmla="*/ 105460 w 120000"/>
              <a:gd name="T25" fmla="*/ 52649 h 120000"/>
              <a:gd name="T26" fmla="*/ 59903 w 120000"/>
              <a:gd name="T27" fmla="*/ 108079 h 120000"/>
              <a:gd name="T28" fmla="*/ 14151 w 120000"/>
              <a:gd name="T29" fmla="*/ 52649 h 120000"/>
              <a:gd name="T30" fmla="*/ 5621 w 120000"/>
              <a:gd name="T31" fmla="*/ 32185 h 120000"/>
              <a:gd name="T32" fmla="*/ 28497 w 120000"/>
              <a:gd name="T33" fmla="*/ 5761 h 120000"/>
              <a:gd name="T34" fmla="*/ 59903 w 120000"/>
              <a:gd name="T35" fmla="*/ 26225 h 120000"/>
              <a:gd name="T36" fmla="*/ 91308 w 120000"/>
              <a:gd name="T37" fmla="*/ 5761 h 120000"/>
              <a:gd name="T38" fmla="*/ 114184 w 120000"/>
              <a:gd name="T39" fmla="*/ 32185 h 120000"/>
              <a:gd name="T40" fmla="*/ 105460 w 120000"/>
              <a:gd name="T41" fmla="*/ 52649 h 120000"/>
              <a:gd name="T42" fmla="*/ 0 w 120000"/>
              <a:gd name="T43" fmla="*/ 0 h 120000"/>
              <a:gd name="T44" fmla="*/ 120000 w 120000"/>
              <a:gd name="T4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T42" t="T43" r="T44" b="T45"/>
            <a:pathLst>
              <a:path w="120000" h="120000" extrusionOk="0">
                <a:moveTo>
                  <a:pt x="91308" y="0"/>
                </a:moveTo>
                <a:lnTo>
                  <a:pt x="91308" y="0"/>
                </a:lnTo>
                <a:cubicBezTo>
                  <a:pt x="76962" y="0"/>
                  <a:pt x="68432" y="8741"/>
                  <a:pt x="59903" y="14503"/>
                </a:cubicBezTo>
                <a:cubicBezTo>
                  <a:pt x="51373" y="5761"/>
                  <a:pt x="42843" y="0"/>
                  <a:pt x="28497" y="0"/>
                </a:cubicBezTo>
                <a:cubicBezTo>
                  <a:pt x="11437" y="0"/>
                  <a:pt x="0" y="14503"/>
                  <a:pt x="0" y="32185"/>
                </a:cubicBezTo>
                <a:cubicBezTo>
                  <a:pt x="0" y="40927"/>
                  <a:pt x="2907" y="49668"/>
                  <a:pt x="5621" y="55430"/>
                </a:cubicBezTo>
                <a:cubicBezTo>
                  <a:pt x="54281" y="114039"/>
                  <a:pt x="54281" y="114039"/>
                  <a:pt x="54281" y="114039"/>
                </a:cubicBezTo>
                <a:cubicBezTo>
                  <a:pt x="59903" y="119801"/>
                  <a:pt x="59903" y="119801"/>
                  <a:pt x="65718" y="114039"/>
                </a:cubicBezTo>
                <a:cubicBezTo>
                  <a:pt x="114184" y="55430"/>
                  <a:pt x="114184" y="55430"/>
                  <a:pt x="114184" y="55430"/>
                </a:cubicBezTo>
                <a:cubicBezTo>
                  <a:pt x="116898" y="49668"/>
                  <a:pt x="119806" y="40927"/>
                  <a:pt x="119806" y="32185"/>
                </a:cubicBezTo>
                <a:cubicBezTo>
                  <a:pt x="119806" y="14503"/>
                  <a:pt x="108368" y="0"/>
                  <a:pt x="91308" y="0"/>
                </a:cubicBezTo>
                <a:close/>
                <a:moveTo>
                  <a:pt x="105460" y="52649"/>
                </a:moveTo>
                <a:lnTo>
                  <a:pt x="105460" y="52649"/>
                </a:lnTo>
                <a:cubicBezTo>
                  <a:pt x="59903" y="108079"/>
                  <a:pt x="59903" y="108079"/>
                  <a:pt x="59903" y="108079"/>
                </a:cubicBezTo>
                <a:cubicBezTo>
                  <a:pt x="14151" y="52649"/>
                  <a:pt x="14151" y="52649"/>
                  <a:pt x="14151" y="52649"/>
                </a:cubicBezTo>
                <a:cubicBezTo>
                  <a:pt x="8529" y="46688"/>
                  <a:pt x="5621" y="40927"/>
                  <a:pt x="5621" y="32185"/>
                </a:cubicBezTo>
                <a:cubicBezTo>
                  <a:pt x="5621" y="20463"/>
                  <a:pt x="17059" y="8741"/>
                  <a:pt x="28497" y="5761"/>
                </a:cubicBezTo>
                <a:cubicBezTo>
                  <a:pt x="39935" y="5761"/>
                  <a:pt x="54281" y="17483"/>
                  <a:pt x="59903" y="26225"/>
                </a:cubicBezTo>
                <a:cubicBezTo>
                  <a:pt x="65718" y="20463"/>
                  <a:pt x="79870" y="5761"/>
                  <a:pt x="91308" y="5761"/>
                </a:cubicBezTo>
                <a:cubicBezTo>
                  <a:pt x="102746" y="5761"/>
                  <a:pt x="114184" y="20463"/>
                  <a:pt x="114184" y="32185"/>
                </a:cubicBezTo>
                <a:cubicBezTo>
                  <a:pt x="114184" y="40927"/>
                  <a:pt x="111276" y="46688"/>
                  <a:pt x="105460" y="52649"/>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45" name="Shape 4654"/>
          <p:cNvSpPr>
            <a:spLocks/>
          </p:cNvSpPr>
          <p:nvPr/>
        </p:nvSpPr>
        <p:spPr bwMode="auto">
          <a:xfrm>
            <a:off x="10391775" y="1179513"/>
            <a:ext cx="304800" cy="284162"/>
          </a:xfrm>
          <a:custGeom>
            <a:avLst/>
            <a:gdLst>
              <a:gd name="T0" fmla="*/ 64164 w 120000"/>
              <a:gd name="T1" fmla="*/ 110644 h 120000"/>
              <a:gd name="T2" fmla="*/ 64164 w 120000"/>
              <a:gd name="T3" fmla="*/ 110644 h 120000"/>
              <a:gd name="T4" fmla="*/ 28012 w 120000"/>
              <a:gd name="T5" fmla="*/ 110644 h 120000"/>
              <a:gd name="T6" fmla="*/ 22334 w 120000"/>
              <a:gd name="T7" fmla="*/ 113694 h 120000"/>
              <a:gd name="T8" fmla="*/ 28012 w 120000"/>
              <a:gd name="T9" fmla="*/ 119796 h 120000"/>
              <a:gd name="T10" fmla="*/ 64164 w 120000"/>
              <a:gd name="T11" fmla="*/ 119796 h 120000"/>
              <a:gd name="T12" fmla="*/ 67003 w 120000"/>
              <a:gd name="T13" fmla="*/ 113694 h 120000"/>
              <a:gd name="T14" fmla="*/ 64164 w 120000"/>
              <a:gd name="T15" fmla="*/ 110644 h 120000"/>
              <a:gd name="T16" fmla="*/ 72492 w 120000"/>
              <a:gd name="T17" fmla="*/ 95796 h 120000"/>
              <a:gd name="T18" fmla="*/ 72492 w 120000"/>
              <a:gd name="T19" fmla="*/ 95796 h 120000"/>
              <a:gd name="T20" fmla="*/ 19495 w 120000"/>
              <a:gd name="T21" fmla="*/ 95796 h 120000"/>
              <a:gd name="T22" fmla="*/ 16845 w 120000"/>
              <a:gd name="T23" fmla="*/ 98847 h 120000"/>
              <a:gd name="T24" fmla="*/ 19495 w 120000"/>
              <a:gd name="T25" fmla="*/ 101694 h 120000"/>
              <a:gd name="T26" fmla="*/ 72492 w 120000"/>
              <a:gd name="T27" fmla="*/ 101694 h 120000"/>
              <a:gd name="T28" fmla="*/ 75331 w 120000"/>
              <a:gd name="T29" fmla="*/ 98847 h 120000"/>
              <a:gd name="T30" fmla="*/ 72492 w 120000"/>
              <a:gd name="T31" fmla="*/ 95796 h 120000"/>
              <a:gd name="T32" fmla="*/ 117160 w 120000"/>
              <a:gd name="T33" fmla="*/ 77694 h 120000"/>
              <a:gd name="T34" fmla="*/ 117160 w 120000"/>
              <a:gd name="T35" fmla="*/ 77694 h 120000"/>
              <a:gd name="T36" fmla="*/ 61324 w 120000"/>
              <a:gd name="T37" fmla="*/ 77694 h 120000"/>
              <a:gd name="T38" fmla="*/ 61324 w 120000"/>
              <a:gd name="T39" fmla="*/ 65694 h 120000"/>
              <a:gd name="T40" fmla="*/ 100315 w 120000"/>
              <a:gd name="T41" fmla="*/ 5898 h 120000"/>
              <a:gd name="T42" fmla="*/ 72492 w 120000"/>
              <a:gd name="T43" fmla="*/ 0 h 120000"/>
              <a:gd name="T44" fmla="*/ 16845 w 120000"/>
              <a:gd name="T45" fmla="*/ 59796 h 120000"/>
              <a:gd name="T46" fmla="*/ 19495 w 120000"/>
              <a:gd name="T47" fmla="*/ 77694 h 120000"/>
              <a:gd name="T48" fmla="*/ 5678 w 120000"/>
              <a:gd name="T49" fmla="*/ 77694 h 120000"/>
              <a:gd name="T50" fmla="*/ 0 w 120000"/>
              <a:gd name="T51" fmla="*/ 83796 h 120000"/>
              <a:gd name="T52" fmla="*/ 5678 w 120000"/>
              <a:gd name="T53" fmla="*/ 86847 h 120000"/>
              <a:gd name="T54" fmla="*/ 117160 w 120000"/>
              <a:gd name="T55" fmla="*/ 86847 h 120000"/>
              <a:gd name="T56" fmla="*/ 119810 w 120000"/>
              <a:gd name="T57" fmla="*/ 83796 h 120000"/>
              <a:gd name="T58" fmla="*/ 117160 w 120000"/>
              <a:gd name="T59" fmla="*/ 77694 h 120000"/>
              <a:gd name="T60" fmla="*/ 28012 w 120000"/>
              <a:gd name="T61" fmla="*/ 77694 h 120000"/>
              <a:gd name="T62" fmla="*/ 28012 w 120000"/>
              <a:gd name="T63" fmla="*/ 77694 h 120000"/>
              <a:gd name="T64" fmla="*/ 22334 w 120000"/>
              <a:gd name="T65" fmla="*/ 62847 h 120000"/>
              <a:gd name="T66" fmla="*/ 52996 w 120000"/>
              <a:gd name="T67" fmla="*/ 12000 h 120000"/>
              <a:gd name="T68" fmla="*/ 83659 w 120000"/>
              <a:gd name="T69" fmla="*/ 5898 h 120000"/>
              <a:gd name="T70" fmla="*/ 52996 w 120000"/>
              <a:gd name="T71" fmla="*/ 65694 h 120000"/>
              <a:gd name="T72" fmla="*/ 52996 w 120000"/>
              <a:gd name="T73" fmla="*/ 77694 h 120000"/>
              <a:gd name="T74" fmla="*/ 28012 w 120000"/>
              <a:gd name="T75" fmla="*/ 77694 h 120000"/>
              <a:gd name="T76" fmla="*/ 0 w 120000"/>
              <a:gd name="T77" fmla="*/ 0 h 120000"/>
              <a:gd name="T78" fmla="*/ 120000 w 120000"/>
              <a:gd name="T7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T76" t="T77" r="T78" b="T79"/>
            <a:pathLst>
              <a:path w="120000" h="120000" extrusionOk="0">
                <a:moveTo>
                  <a:pt x="64164" y="110644"/>
                </a:moveTo>
                <a:lnTo>
                  <a:pt x="64164" y="110644"/>
                </a:lnTo>
                <a:cubicBezTo>
                  <a:pt x="28012" y="110644"/>
                  <a:pt x="28012" y="110644"/>
                  <a:pt x="28012" y="110644"/>
                </a:cubicBezTo>
                <a:cubicBezTo>
                  <a:pt x="25173" y="110644"/>
                  <a:pt x="22334" y="113694"/>
                  <a:pt x="22334" y="113694"/>
                </a:cubicBezTo>
                <a:cubicBezTo>
                  <a:pt x="22334" y="116745"/>
                  <a:pt x="25173" y="119796"/>
                  <a:pt x="28012" y="119796"/>
                </a:cubicBezTo>
                <a:cubicBezTo>
                  <a:pt x="64164" y="119796"/>
                  <a:pt x="64164" y="119796"/>
                  <a:pt x="64164" y="119796"/>
                </a:cubicBezTo>
                <a:cubicBezTo>
                  <a:pt x="67003" y="119796"/>
                  <a:pt x="67003" y="116745"/>
                  <a:pt x="67003" y="113694"/>
                </a:cubicBezTo>
                <a:cubicBezTo>
                  <a:pt x="67003" y="113694"/>
                  <a:pt x="67003" y="110644"/>
                  <a:pt x="64164" y="110644"/>
                </a:cubicBezTo>
                <a:close/>
                <a:moveTo>
                  <a:pt x="72492" y="95796"/>
                </a:moveTo>
                <a:lnTo>
                  <a:pt x="72492" y="95796"/>
                </a:lnTo>
                <a:cubicBezTo>
                  <a:pt x="19495" y="95796"/>
                  <a:pt x="19495" y="95796"/>
                  <a:pt x="19495" y="95796"/>
                </a:cubicBezTo>
                <a:cubicBezTo>
                  <a:pt x="16845" y="95796"/>
                  <a:pt x="16845" y="95796"/>
                  <a:pt x="16845" y="98847"/>
                </a:cubicBezTo>
                <a:cubicBezTo>
                  <a:pt x="16845" y="101694"/>
                  <a:pt x="16845" y="101694"/>
                  <a:pt x="19495" y="101694"/>
                </a:cubicBezTo>
                <a:cubicBezTo>
                  <a:pt x="72492" y="101694"/>
                  <a:pt x="72492" y="101694"/>
                  <a:pt x="72492" y="101694"/>
                </a:cubicBezTo>
                <a:cubicBezTo>
                  <a:pt x="72492" y="101694"/>
                  <a:pt x="75331" y="101694"/>
                  <a:pt x="75331" y="98847"/>
                </a:cubicBezTo>
                <a:cubicBezTo>
                  <a:pt x="75331" y="95796"/>
                  <a:pt x="72492" y="95796"/>
                  <a:pt x="72492" y="95796"/>
                </a:cubicBezTo>
                <a:close/>
                <a:moveTo>
                  <a:pt x="117160" y="77694"/>
                </a:moveTo>
                <a:lnTo>
                  <a:pt x="117160" y="77694"/>
                </a:lnTo>
                <a:cubicBezTo>
                  <a:pt x="61324" y="77694"/>
                  <a:pt x="61324" y="77694"/>
                  <a:pt x="61324" y="77694"/>
                </a:cubicBezTo>
                <a:cubicBezTo>
                  <a:pt x="61324" y="74847"/>
                  <a:pt x="61324" y="68949"/>
                  <a:pt x="61324" y="65694"/>
                </a:cubicBezTo>
                <a:cubicBezTo>
                  <a:pt x="61324" y="35796"/>
                  <a:pt x="77981" y="14847"/>
                  <a:pt x="100315" y="5898"/>
                </a:cubicBezTo>
                <a:cubicBezTo>
                  <a:pt x="91987" y="2847"/>
                  <a:pt x="83659" y="0"/>
                  <a:pt x="72492" y="0"/>
                </a:cubicBezTo>
                <a:cubicBezTo>
                  <a:pt x="41829" y="0"/>
                  <a:pt x="16845" y="26847"/>
                  <a:pt x="16845" y="59796"/>
                </a:cubicBezTo>
                <a:cubicBezTo>
                  <a:pt x="16845" y="65694"/>
                  <a:pt x="16845" y="71796"/>
                  <a:pt x="19495" y="77694"/>
                </a:cubicBezTo>
                <a:cubicBezTo>
                  <a:pt x="5678" y="77694"/>
                  <a:pt x="5678" y="77694"/>
                  <a:pt x="5678" y="77694"/>
                </a:cubicBezTo>
                <a:cubicBezTo>
                  <a:pt x="2839" y="77694"/>
                  <a:pt x="0" y="80745"/>
                  <a:pt x="0" y="83796"/>
                </a:cubicBezTo>
                <a:cubicBezTo>
                  <a:pt x="0" y="83796"/>
                  <a:pt x="2839" y="86847"/>
                  <a:pt x="5678" y="86847"/>
                </a:cubicBezTo>
                <a:cubicBezTo>
                  <a:pt x="117160" y="86847"/>
                  <a:pt x="117160" y="86847"/>
                  <a:pt x="117160" y="86847"/>
                </a:cubicBezTo>
                <a:lnTo>
                  <a:pt x="119810" y="83796"/>
                </a:lnTo>
                <a:cubicBezTo>
                  <a:pt x="119810" y="80745"/>
                  <a:pt x="117160" y="77694"/>
                  <a:pt x="117160" y="77694"/>
                </a:cubicBezTo>
                <a:close/>
                <a:moveTo>
                  <a:pt x="28012" y="77694"/>
                </a:moveTo>
                <a:lnTo>
                  <a:pt x="28012" y="77694"/>
                </a:lnTo>
                <a:cubicBezTo>
                  <a:pt x="25173" y="71796"/>
                  <a:pt x="22334" y="68949"/>
                  <a:pt x="22334" y="62847"/>
                </a:cubicBezTo>
                <a:cubicBezTo>
                  <a:pt x="22334" y="29898"/>
                  <a:pt x="39179" y="17898"/>
                  <a:pt x="52996" y="12000"/>
                </a:cubicBezTo>
                <a:cubicBezTo>
                  <a:pt x="64164" y="5898"/>
                  <a:pt x="75331" y="5898"/>
                  <a:pt x="83659" y="5898"/>
                </a:cubicBezTo>
                <a:cubicBezTo>
                  <a:pt x="67003" y="14847"/>
                  <a:pt x="52996" y="38847"/>
                  <a:pt x="52996" y="65694"/>
                </a:cubicBezTo>
                <a:cubicBezTo>
                  <a:pt x="52996" y="68949"/>
                  <a:pt x="52996" y="74847"/>
                  <a:pt x="52996" y="77694"/>
                </a:cubicBezTo>
                <a:lnTo>
                  <a:pt x="28012" y="77694"/>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46" name="Shape 4656"/>
          <p:cNvSpPr>
            <a:spLocks/>
          </p:cNvSpPr>
          <p:nvPr/>
        </p:nvSpPr>
        <p:spPr bwMode="auto">
          <a:xfrm>
            <a:off x="9413875" y="1165225"/>
            <a:ext cx="296863" cy="304800"/>
          </a:xfrm>
          <a:custGeom>
            <a:avLst/>
            <a:gdLst>
              <a:gd name="T0" fmla="*/ 14151 w 120000"/>
              <a:gd name="T1" fmla="*/ 55835 h 120000"/>
              <a:gd name="T2" fmla="*/ 0 w 120000"/>
              <a:gd name="T3" fmla="*/ 61324 h 120000"/>
              <a:gd name="T4" fmla="*/ 14151 w 120000"/>
              <a:gd name="T5" fmla="*/ 64164 h 120000"/>
              <a:gd name="T6" fmla="*/ 14151 w 120000"/>
              <a:gd name="T7" fmla="*/ 55835 h 120000"/>
              <a:gd name="T8" fmla="*/ 96930 w 120000"/>
              <a:gd name="T9" fmla="*/ 30662 h 120000"/>
              <a:gd name="T10" fmla="*/ 105654 w 120000"/>
              <a:gd name="T11" fmla="*/ 16845 h 120000"/>
              <a:gd name="T12" fmla="*/ 91308 w 120000"/>
              <a:gd name="T13" fmla="*/ 25173 h 120000"/>
              <a:gd name="T14" fmla="*/ 96930 w 120000"/>
              <a:gd name="T15" fmla="*/ 30662 h 120000"/>
              <a:gd name="T16" fmla="*/ 25589 w 120000"/>
              <a:gd name="T17" fmla="*/ 30662 h 120000"/>
              <a:gd name="T18" fmla="*/ 31405 w 120000"/>
              <a:gd name="T19" fmla="*/ 25173 h 120000"/>
              <a:gd name="T20" fmla="*/ 17059 w 120000"/>
              <a:gd name="T21" fmla="*/ 19495 h 120000"/>
              <a:gd name="T22" fmla="*/ 25589 w 120000"/>
              <a:gd name="T23" fmla="*/ 30662 h 120000"/>
              <a:gd name="T24" fmla="*/ 59903 w 120000"/>
              <a:gd name="T25" fmla="*/ 19495 h 120000"/>
              <a:gd name="T26" fmla="*/ 62810 w 120000"/>
              <a:gd name="T27" fmla="*/ 5678 h 120000"/>
              <a:gd name="T28" fmla="*/ 56995 w 120000"/>
              <a:gd name="T29" fmla="*/ 5678 h 120000"/>
              <a:gd name="T30" fmla="*/ 59903 w 120000"/>
              <a:gd name="T31" fmla="*/ 19495 h 120000"/>
              <a:gd name="T32" fmla="*/ 59903 w 120000"/>
              <a:gd name="T33" fmla="*/ 100315 h 120000"/>
              <a:gd name="T34" fmla="*/ 56995 w 120000"/>
              <a:gd name="T35" fmla="*/ 117160 h 120000"/>
              <a:gd name="T36" fmla="*/ 62810 w 120000"/>
              <a:gd name="T37" fmla="*/ 117160 h 120000"/>
              <a:gd name="T38" fmla="*/ 59903 w 120000"/>
              <a:gd name="T39" fmla="*/ 100315 h 120000"/>
              <a:gd name="T40" fmla="*/ 94216 w 120000"/>
              <a:gd name="T41" fmla="*/ 89148 h 120000"/>
              <a:gd name="T42" fmla="*/ 88400 w 120000"/>
              <a:gd name="T43" fmla="*/ 94826 h 120000"/>
              <a:gd name="T44" fmla="*/ 102746 w 120000"/>
              <a:gd name="T45" fmla="*/ 103154 h 120000"/>
              <a:gd name="T46" fmla="*/ 94216 w 120000"/>
              <a:gd name="T47" fmla="*/ 89148 h 120000"/>
              <a:gd name="T48" fmla="*/ 116898 w 120000"/>
              <a:gd name="T49" fmla="*/ 55835 h 120000"/>
              <a:gd name="T50" fmla="*/ 102746 w 120000"/>
              <a:gd name="T51" fmla="*/ 61324 h 120000"/>
              <a:gd name="T52" fmla="*/ 116898 w 120000"/>
              <a:gd name="T53" fmla="*/ 64164 h 120000"/>
              <a:gd name="T54" fmla="*/ 116898 w 120000"/>
              <a:gd name="T55" fmla="*/ 55835 h 120000"/>
              <a:gd name="T56" fmla="*/ 28497 w 120000"/>
              <a:gd name="T57" fmla="*/ 86498 h 120000"/>
              <a:gd name="T58" fmla="*/ 19967 w 120000"/>
              <a:gd name="T59" fmla="*/ 100315 h 120000"/>
              <a:gd name="T60" fmla="*/ 31405 w 120000"/>
              <a:gd name="T61" fmla="*/ 91987 h 120000"/>
              <a:gd name="T62" fmla="*/ 28497 w 120000"/>
              <a:gd name="T63" fmla="*/ 86498 h 120000"/>
              <a:gd name="T64" fmla="*/ 59903 w 120000"/>
              <a:gd name="T65" fmla="*/ 28012 h 120000"/>
              <a:gd name="T66" fmla="*/ 59903 w 120000"/>
              <a:gd name="T67" fmla="*/ 94826 h 120000"/>
              <a:gd name="T68" fmla="*/ 59903 w 120000"/>
              <a:gd name="T69" fmla="*/ 28012 h 120000"/>
              <a:gd name="T70" fmla="*/ 59903 w 120000"/>
              <a:gd name="T71" fmla="*/ 86498 h 120000"/>
              <a:gd name="T72" fmla="*/ 59903 w 120000"/>
              <a:gd name="T73" fmla="*/ 33501 h 120000"/>
              <a:gd name="T74" fmla="*/ 59903 w 120000"/>
              <a:gd name="T75" fmla="*/ 86498 h 120000"/>
              <a:gd name="T76" fmla="*/ 0 w 120000"/>
              <a:gd name="T77" fmla="*/ 0 h 120000"/>
              <a:gd name="T78" fmla="*/ 120000 w 120000"/>
              <a:gd name="T7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T76" t="T77" r="T78" b="T79"/>
            <a:pathLst>
              <a:path w="120000" h="120000" extrusionOk="0">
                <a:moveTo>
                  <a:pt x="14151" y="55835"/>
                </a:moveTo>
                <a:lnTo>
                  <a:pt x="14151" y="55835"/>
                </a:lnTo>
                <a:cubicBezTo>
                  <a:pt x="2907" y="55835"/>
                  <a:pt x="2907" y="55835"/>
                  <a:pt x="2907" y="55835"/>
                </a:cubicBezTo>
                <a:cubicBezTo>
                  <a:pt x="0" y="55835"/>
                  <a:pt x="0" y="58675"/>
                  <a:pt x="0" y="61324"/>
                </a:cubicBezTo>
                <a:cubicBezTo>
                  <a:pt x="0" y="61324"/>
                  <a:pt x="0" y="64164"/>
                  <a:pt x="2907" y="64164"/>
                </a:cubicBezTo>
                <a:cubicBezTo>
                  <a:pt x="14151" y="64164"/>
                  <a:pt x="14151" y="64164"/>
                  <a:pt x="14151" y="64164"/>
                </a:cubicBezTo>
                <a:cubicBezTo>
                  <a:pt x="17059" y="64164"/>
                  <a:pt x="17059" y="61324"/>
                  <a:pt x="17059" y="61324"/>
                </a:cubicBezTo>
                <a:cubicBezTo>
                  <a:pt x="17059" y="58675"/>
                  <a:pt x="17059" y="55835"/>
                  <a:pt x="14151" y="55835"/>
                </a:cubicBezTo>
                <a:close/>
                <a:moveTo>
                  <a:pt x="96930" y="30662"/>
                </a:moveTo>
                <a:lnTo>
                  <a:pt x="96930" y="30662"/>
                </a:lnTo>
                <a:cubicBezTo>
                  <a:pt x="105654" y="22334"/>
                  <a:pt x="105654" y="22334"/>
                  <a:pt x="105654" y="22334"/>
                </a:cubicBezTo>
                <a:cubicBezTo>
                  <a:pt x="105654" y="19495"/>
                  <a:pt x="105654" y="19495"/>
                  <a:pt x="105654" y="16845"/>
                </a:cubicBezTo>
                <a:cubicBezTo>
                  <a:pt x="102746" y="16845"/>
                  <a:pt x="99838" y="16845"/>
                  <a:pt x="99838" y="16845"/>
                </a:cubicBezTo>
                <a:cubicBezTo>
                  <a:pt x="91308" y="25173"/>
                  <a:pt x="91308" y="25173"/>
                  <a:pt x="91308" y="25173"/>
                </a:cubicBezTo>
                <a:cubicBezTo>
                  <a:pt x="88400" y="25173"/>
                  <a:pt x="88400" y="28012"/>
                  <a:pt x="91308" y="30662"/>
                </a:cubicBezTo>
                <a:cubicBezTo>
                  <a:pt x="91308" y="30662"/>
                  <a:pt x="94216" y="30662"/>
                  <a:pt x="96930" y="30662"/>
                </a:cubicBezTo>
                <a:close/>
                <a:moveTo>
                  <a:pt x="25589" y="30662"/>
                </a:moveTo>
                <a:lnTo>
                  <a:pt x="25589" y="30662"/>
                </a:lnTo>
                <a:cubicBezTo>
                  <a:pt x="25589" y="33501"/>
                  <a:pt x="28497" y="33501"/>
                  <a:pt x="31405" y="30662"/>
                </a:cubicBezTo>
                <a:cubicBezTo>
                  <a:pt x="31405" y="30662"/>
                  <a:pt x="31405" y="28012"/>
                  <a:pt x="31405" y="25173"/>
                </a:cubicBezTo>
                <a:cubicBezTo>
                  <a:pt x="22875" y="19495"/>
                  <a:pt x="22875" y="19495"/>
                  <a:pt x="22875" y="19495"/>
                </a:cubicBezTo>
                <a:cubicBezTo>
                  <a:pt x="19967" y="16845"/>
                  <a:pt x="17059" y="16845"/>
                  <a:pt x="17059" y="19495"/>
                </a:cubicBezTo>
                <a:cubicBezTo>
                  <a:pt x="14151" y="19495"/>
                  <a:pt x="14151" y="22334"/>
                  <a:pt x="17059" y="22334"/>
                </a:cubicBezTo>
                <a:lnTo>
                  <a:pt x="25589" y="30662"/>
                </a:lnTo>
                <a:close/>
                <a:moveTo>
                  <a:pt x="59903" y="19495"/>
                </a:moveTo>
                <a:lnTo>
                  <a:pt x="59903" y="19495"/>
                </a:lnTo>
                <a:cubicBezTo>
                  <a:pt x="62810" y="19495"/>
                  <a:pt x="62810" y="16845"/>
                  <a:pt x="62810" y="16845"/>
                </a:cubicBezTo>
                <a:cubicBezTo>
                  <a:pt x="62810" y="5678"/>
                  <a:pt x="62810" y="5678"/>
                  <a:pt x="62810" y="5678"/>
                </a:cubicBezTo>
                <a:cubicBezTo>
                  <a:pt x="62810" y="2839"/>
                  <a:pt x="62810" y="0"/>
                  <a:pt x="59903" y="0"/>
                </a:cubicBezTo>
                <a:cubicBezTo>
                  <a:pt x="56995" y="0"/>
                  <a:pt x="56995" y="2839"/>
                  <a:pt x="56995" y="5678"/>
                </a:cubicBezTo>
                <a:cubicBezTo>
                  <a:pt x="56995" y="16845"/>
                  <a:pt x="56995" y="16845"/>
                  <a:pt x="56995" y="16845"/>
                </a:cubicBezTo>
                <a:cubicBezTo>
                  <a:pt x="56995" y="16845"/>
                  <a:pt x="56995" y="19495"/>
                  <a:pt x="59903" y="19495"/>
                </a:cubicBezTo>
                <a:close/>
                <a:moveTo>
                  <a:pt x="59903" y="100315"/>
                </a:moveTo>
                <a:lnTo>
                  <a:pt x="59903" y="100315"/>
                </a:lnTo>
                <a:cubicBezTo>
                  <a:pt x="56995" y="100315"/>
                  <a:pt x="56995" y="103154"/>
                  <a:pt x="56995" y="105993"/>
                </a:cubicBezTo>
                <a:cubicBezTo>
                  <a:pt x="56995" y="117160"/>
                  <a:pt x="56995" y="117160"/>
                  <a:pt x="56995" y="117160"/>
                </a:cubicBezTo>
                <a:cubicBezTo>
                  <a:pt x="56995" y="117160"/>
                  <a:pt x="56995" y="119810"/>
                  <a:pt x="59903" y="119810"/>
                </a:cubicBezTo>
                <a:cubicBezTo>
                  <a:pt x="62810" y="119810"/>
                  <a:pt x="62810" y="117160"/>
                  <a:pt x="62810" y="117160"/>
                </a:cubicBezTo>
                <a:cubicBezTo>
                  <a:pt x="62810" y="105993"/>
                  <a:pt x="62810" y="105993"/>
                  <a:pt x="62810" y="105993"/>
                </a:cubicBezTo>
                <a:cubicBezTo>
                  <a:pt x="62810" y="103154"/>
                  <a:pt x="62810" y="100315"/>
                  <a:pt x="59903" y="100315"/>
                </a:cubicBezTo>
                <a:close/>
                <a:moveTo>
                  <a:pt x="94216" y="89148"/>
                </a:moveTo>
                <a:lnTo>
                  <a:pt x="94216" y="89148"/>
                </a:lnTo>
                <a:cubicBezTo>
                  <a:pt x="94216" y="89148"/>
                  <a:pt x="91308" y="89148"/>
                  <a:pt x="88400" y="89148"/>
                </a:cubicBezTo>
                <a:cubicBezTo>
                  <a:pt x="88400" y="91987"/>
                  <a:pt x="88400" y="91987"/>
                  <a:pt x="88400" y="94826"/>
                </a:cubicBezTo>
                <a:cubicBezTo>
                  <a:pt x="96930" y="103154"/>
                  <a:pt x="96930" y="103154"/>
                  <a:pt x="96930" y="103154"/>
                </a:cubicBezTo>
                <a:cubicBezTo>
                  <a:pt x="99838" y="103154"/>
                  <a:pt x="102746" y="103154"/>
                  <a:pt x="102746" y="103154"/>
                </a:cubicBezTo>
                <a:cubicBezTo>
                  <a:pt x="105654" y="100315"/>
                  <a:pt x="105654" y="97665"/>
                  <a:pt x="102746" y="97665"/>
                </a:cubicBezTo>
                <a:lnTo>
                  <a:pt x="94216" y="89148"/>
                </a:lnTo>
                <a:close/>
                <a:moveTo>
                  <a:pt x="116898" y="55835"/>
                </a:moveTo>
                <a:lnTo>
                  <a:pt x="116898" y="55835"/>
                </a:lnTo>
                <a:cubicBezTo>
                  <a:pt x="105654" y="55835"/>
                  <a:pt x="105654" y="55835"/>
                  <a:pt x="105654" y="55835"/>
                </a:cubicBezTo>
                <a:cubicBezTo>
                  <a:pt x="102746" y="55835"/>
                  <a:pt x="102746" y="58675"/>
                  <a:pt x="102746" y="61324"/>
                </a:cubicBezTo>
                <a:cubicBezTo>
                  <a:pt x="102746" y="61324"/>
                  <a:pt x="102746" y="64164"/>
                  <a:pt x="105654" y="64164"/>
                </a:cubicBezTo>
                <a:cubicBezTo>
                  <a:pt x="116898" y="64164"/>
                  <a:pt x="116898" y="64164"/>
                  <a:pt x="116898" y="64164"/>
                </a:cubicBezTo>
                <a:cubicBezTo>
                  <a:pt x="119806" y="64164"/>
                  <a:pt x="119806" y="61324"/>
                  <a:pt x="119806" y="61324"/>
                </a:cubicBezTo>
                <a:cubicBezTo>
                  <a:pt x="119806" y="58675"/>
                  <a:pt x="119806" y="55835"/>
                  <a:pt x="116898" y="55835"/>
                </a:cubicBezTo>
                <a:close/>
                <a:moveTo>
                  <a:pt x="28497" y="86498"/>
                </a:moveTo>
                <a:lnTo>
                  <a:pt x="28497" y="86498"/>
                </a:lnTo>
                <a:cubicBezTo>
                  <a:pt x="19967" y="94826"/>
                  <a:pt x="19967" y="94826"/>
                  <a:pt x="19967" y="94826"/>
                </a:cubicBezTo>
                <a:cubicBezTo>
                  <a:pt x="17059" y="97665"/>
                  <a:pt x="17059" y="97665"/>
                  <a:pt x="19967" y="100315"/>
                </a:cubicBezTo>
                <a:cubicBezTo>
                  <a:pt x="19967" y="100315"/>
                  <a:pt x="22875" y="100315"/>
                  <a:pt x="25589" y="100315"/>
                </a:cubicBezTo>
                <a:cubicBezTo>
                  <a:pt x="31405" y="91987"/>
                  <a:pt x="31405" y="91987"/>
                  <a:pt x="31405" y="91987"/>
                </a:cubicBezTo>
                <a:cubicBezTo>
                  <a:pt x="34313" y="91987"/>
                  <a:pt x="34313" y="89148"/>
                  <a:pt x="31405" y="86498"/>
                </a:cubicBezTo>
                <a:lnTo>
                  <a:pt x="28497" y="86498"/>
                </a:lnTo>
                <a:close/>
                <a:moveTo>
                  <a:pt x="59903" y="28012"/>
                </a:moveTo>
                <a:lnTo>
                  <a:pt x="59903" y="28012"/>
                </a:lnTo>
                <a:cubicBezTo>
                  <a:pt x="39935" y="28012"/>
                  <a:pt x="25589" y="41829"/>
                  <a:pt x="25589" y="61324"/>
                </a:cubicBezTo>
                <a:cubicBezTo>
                  <a:pt x="25589" y="77981"/>
                  <a:pt x="39935" y="94826"/>
                  <a:pt x="59903" y="94826"/>
                </a:cubicBezTo>
                <a:cubicBezTo>
                  <a:pt x="79870" y="94826"/>
                  <a:pt x="94216" y="77981"/>
                  <a:pt x="94216" y="61324"/>
                </a:cubicBezTo>
                <a:cubicBezTo>
                  <a:pt x="94216" y="41829"/>
                  <a:pt x="79870" y="28012"/>
                  <a:pt x="59903" y="28012"/>
                </a:cubicBezTo>
                <a:close/>
                <a:moveTo>
                  <a:pt x="59903" y="86498"/>
                </a:moveTo>
                <a:lnTo>
                  <a:pt x="59903" y="86498"/>
                </a:lnTo>
                <a:cubicBezTo>
                  <a:pt x="45751" y="86498"/>
                  <a:pt x="34313" y="75331"/>
                  <a:pt x="34313" y="61324"/>
                </a:cubicBezTo>
                <a:cubicBezTo>
                  <a:pt x="34313" y="47507"/>
                  <a:pt x="45751" y="33501"/>
                  <a:pt x="59903" y="33501"/>
                </a:cubicBezTo>
                <a:cubicBezTo>
                  <a:pt x="74248" y="33501"/>
                  <a:pt x="85492" y="47507"/>
                  <a:pt x="85492" y="61324"/>
                </a:cubicBezTo>
                <a:cubicBezTo>
                  <a:pt x="85492" y="75331"/>
                  <a:pt x="74248" y="86498"/>
                  <a:pt x="59903" y="86498"/>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47" name="Shape 4658"/>
          <p:cNvSpPr>
            <a:spLocks/>
          </p:cNvSpPr>
          <p:nvPr/>
        </p:nvSpPr>
        <p:spPr bwMode="auto">
          <a:xfrm>
            <a:off x="8488363" y="1165225"/>
            <a:ext cx="190500" cy="304800"/>
          </a:xfrm>
          <a:custGeom>
            <a:avLst/>
            <a:gdLst>
              <a:gd name="T0" fmla="*/ 57744 w 120000"/>
              <a:gd name="T1" fmla="*/ 0 h 120000"/>
              <a:gd name="T2" fmla="*/ 57744 w 120000"/>
              <a:gd name="T3" fmla="*/ 0 h 120000"/>
              <a:gd name="T4" fmla="*/ 0 w 120000"/>
              <a:gd name="T5" fmla="*/ 83659 h 120000"/>
              <a:gd name="T6" fmla="*/ 57744 w 120000"/>
              <a:gd name="T7" fmla="*/ 119810 h 120000"/>
              <a:gd name="T8" fmla="*/ 119699 w 120000"/>
              <a:gd name="T9" fmla="*/ 83659 h 120000"/>
              <a:gd name="T10" fmla="*/ 57744 w 120000"/>
              <a:gd name="T11" fmla="*/ 0 h 120000"/>
              <a:gd name="T12" fmla="*/ 57744 w 120000"/>
              <a:gd name="T13" fmla="*/ 111482 h 120000"/>
              <a:gd name="T14" fmla="*/ 57744 w 120000"/>
              <a:gd name="T15" fmla="*/ 111482 h 120000"/>
              <a:gd name="T16" fmla="*/ 13533 w 120000"/>
              <a:gd name="T17" fmla="*/ 83659 h 120000"/>
              <a:gd name="T18" fmla="*/ 57744 w 120000"/>
              <a:gd name="T19" fmla="*/ 16845 h 120000"/>
              <a:gd name="T20" fmla="*/ 106466 w 120000"/>
              <a:gd name="T21" fmla="*/ 83659 h 120000"/>
              <a:gd name="T22" fmla="*/ 57744 w 120000"/>
              <a:gd name="T23" fmla="*/ 111482 h 120000"/>
              <a:gd name="T24" fmla="*/ 0 w 120000"/>
              <a:gd name="T25" fmla="*/ 0 h 120000"/>
              <a:gd name="T26" fmla="*/ 120000 w 120000"/>
              <a:gd name="T2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T24" t="T25" r="T26" b="T27"/>
            <a:pathLst>
              <a:path w="120000" h="120000" extrusionOk="0">
                <a:moveTo>
                  <a:pt x="57744" y="0"/>
                </a:moveTo>
                <a:lnTo>
                  <a:pt x="57744" y="0"/>
                </a:lnTo>
                <a:cubicBezTo>
                  <a:pt x="40000" y="14006"/>
                  <a:pt x="0" y="61324"/>
                  <a:pt x="0" y="83659"/>
                </a:cubicBezTo>
                <a:cubicBezTo>
                  <a:pt x="0" y="103154"/>
                  <a:pt x="26766" y="119810"/>
                  <a:pt x="57744" y="119810"/>
                </a:cubicBezTo>
                <a:cubicBezTo>
                  <a:pt x="92932" y="119810"/>
                  <a:pt x="119699" y="103154"/>
                  <a:pt x="119699" y="83659"/>
                </a:cubicBezTo>
                <a:cubicBezTo>
                  <a:pt x="119699" y="61324"/>
                  <a:pt x="75488" y="14006"/>
                  <a:pt x="57744" y="0"/>
                </a:cubicBezTo>
                <a:close/>
                <a:moveTo>
                  <a:pt x="57744" y="111482"/>
                </a:moveTo>
                <a:lnTo>
                  <a:pt x="57744" y="111482"/>
                </a:lnTo>
                <a:cubicBezTo>
                  <a:pt x="31278" y="111482"/>
                  <a:pt x="13533" y="100315"/>
                  <a:pt x="13533" y="83659"/>
                </a:cubicBezTo>
                <a:cubicBezTo>
                  <a:pt x="13533" y="66813"/>
                  <a:pt x="44511" y="28012"/>
                  <a:pt x="57744" y="16845"/>
                </a:cubicBezTo>
                <a:cubicBezTo>
                  <a:pt x="75488" y="25173"/>
                  <a:pt x="106466" y="66813"/>
                  <a:pt x="106466" y="83659"/>
                </a:cubicBezTo>
                <a:cubicBezTo>
                  <a:pt x="106466" y="100315"/>
                  <a:pt x="84210" y="111482"/>
                  <a:pt x="57744" y="11148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48" name="Shape 4660"/>
          <p:cNvSpPr>
            <a:spLocks/>
          </p:cNvSpPr>
          <p:nvPr/>
        </p:nvSpPr>
        <p:spPr bwMode="auto">
          <a:xfrm>
            <a:off x="7469188" y="1208088"/>
            <a:ext cx="284162" cy="184150"/>
          </a:xfrm>
          <a:custGeom>
            <a:avLst/>
            <a:gdLst>
              <a:gd name="T0" fmla="*/ 60000 w 120000"/>
              <a:gd name="T1" fmla="*/ 22872 h 120000"/>
              <a:gd name="T2" fmla="*/ 60000 w 120000"/>
              <a:gd name="T3" fmla="*/ 22872 h 120000"/>
              <a:gd name="T4" fmla="*/ 63050 w 120000"/>
              <a:gd name="T5" fmla="*/ 18485 h 120000"/>
              <a:gd name="T6" fmla="*/ 63050 w 120000"/>
              <a:gd name="T7" fmla="*/ 4386 h 120000"/>
              <a:gd name="T8" fmla="*/ 60000 w 120000"/>
              <a:gd name="T9" fmla="*/ 0 h 120000"/>
              <a:gd name="T10" fmla="*/ 56949 w 120000"/>
              <a:gd name="T11" fmla="*/ 4386 h 120000"/>
              <a:gd name="T12" fmla="*/ 56949 w 120000"/>
              <a:gd name="T13" fmla="*/ 18485 h 120000"/>
              <a:gd name="T14" fmla="*/ 60000 w 120000"/>
              <a:gd name="T15" fmla="*/ 22872 h 120000"/>
              <a:gd name="T16" fmla="*/ 107796 w 120000"/>
              <a:gd name="T17" fmla="*/ 50757 h 120000"/>
              <a:gd name="T18" fmla="*/ 107796 w 120000"/>
              <a:gd name="T19" fmla="*/ 50757 h 120000"/>
              <a:gd name="T20" fmla="*/ 113898 w 120000"/>
              <a:gd name="T21" fmla="*/ 41357 h 120000"/>
              <a:gd name="T22" fmla="*/ 113898 w 120000"/>
              <a:gd name="T23" fmla="*/ 32271 h 120000"/>
              <a:gd name="T24" fmla="*/ 107796 w 120000"/>
              <a:gd name="T25" fmla="*/ 32271 h 120000"/>
              <a:gd name="T26" fmla="*/ 101898 w 120000"/>
              <a:gd name="T27" fmla="*/ 41357 h 120000"/>
              <a:gd name="T28" fmla="*/ 101898 w 120000"/>
              <a:gd name="T29" fmla="*/ 50757 h 120000"/>
              <a:gd name="T30" fmla="*/ 107796 w 120000"/>
              <a:gd name="T31" fmla="*/ 50757 h 120000"/>
              <a:gd name="T32" fmla="*/ 12000 w 120000"/>
              <a:gd name="T33" fmla="*/ 50757 h 120000"/>
              <a:gd name="T34" fmla="*/ 12000 w 120000"/>
              <a:gd name="T35" fmla="*/ 50757 h 120000"/>
              <a:gd name="T36" fmla="*/ 18101 w 120000"/>
              <a:gd name="T37" fmla="*/ 50757 h 120000"/>
              <a:gd name="T38" fmla="*/ 18101 w 120000"/>
              <a:gd name="T39" fmla="*/ 41357 h 120000"/>
              <a:gd name="T40" fmla="*/ 12000 w 120000"/>
              <a:gd name="T41" fmla="*/ 32271 h 120000"/>
              <a:gd name="T42" fmla="*/ 6101 w 120000"/>
              <a:gd name="T43" fmla="*/ 32271 h 120000"/>
              <a:gd name="T44" fmla="*/ 6101 w 120000"/>
              <a:gd name="T45" fmla="*/ 41357 h 120000"/>
              <a:gd name="T46" fmla="*/ 12000 w 120000"/>
              <a:gd name="T47" fmla="*/ 50757 h 120000"/>
              <a:gd name="T48" fmla="*/ 116949 w 120000"/>
              <a:gd name="T49" fmla="*/ 110600 h 120000"/>
              <a:gd name="T50" fmla="*/ 116949 w 120000"/>
              <a:gd name="T51" fmla="*/ 110600 h 120000"/>
              <a:gd name="T52" fmla="*/ 3050 w 120000"/>
              <a:gd name="T53" fmla="*/ 110600 h 120000"/>
              <a:gd name="T54" fmla="*/ 0 w 120000"/>
              <a:gd name="T55" fmla="*/ 115300 h 120000"/>
              <a:gd name="T56" fmla="*/ 3050 w 120000"/>
              <a:gd name="T57" fmla="*/ 119686 h 120000"/>
              <a:gd name="T58" fmla="*/ 116949 w 120000"/>
              <a:gd name="T59" fmla="*/ 119686 h 120000"/>
              <a:gd name="T60" fmla="*/ 119796 w 120000"/>
              <a:gd name="T61" fmla="*/ 115300 h 120000"/>
              <a:gd name="T62" fmla="*/ 116949 w 120000"/>
              <a:gd name="T63" fmla="*/ 110600 h 120000"/>
              <a:gd name="T64" fmla="*/ 21152 w 120000"/>
              <a:gd name="T65" fmla="*/ 96814 h 120000"/>
              <a:gd name="T66" fmla="*/ 21152 w 120000"/>
              <a:gd name="T67" fmla="*/ 96814 h 120000"/>
              <a:gd name="T68" fmla="*/ 60000 w 120000"/>
              <a:gd name="T69" fmla="*/ 46057 h 120000"/>
              <a:gd name="T70" fmla="*/ 98847 w 120000"/>
              <a:gd name="T71" fmla="*/ 96814 h 120000"/>
              <a:gd name="T72" fmla="*/ 107796 w 120000"/>
              <a:gd name="T73" fmla="*/ 96814 h 120000"/>
              <a:gd name="T74" fmla="*/ 60000 w 120000"/>
              <a:gd name="T75" fmla="*/ 36657 h 120000"/>
              <a:gd name="T76" fmla="*/ 12000 w 120000"/>
              <a:gd name="T77" fmla="*/ 96814 h 120000"/>
              <a:gd name="T78" fmla="*/ 21152 w 120000"/>
              <a:gd name="T79" fmla="*/ 96814 h 120000"/>
              <a:gd name="T80" fmla="*/ 0 w 120000"/>
              <a:gd name="T81" fmla="*/ 0 h 120000"/>
              <a:gd name="T82" fmla="*/ 120000 w 120000"/>
              <a:gd name="T8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T80" t="T81" r="T82" b="T83"/>
            <a:pathLst>
              <a:path w="120000" h="120000" extrusionOk="0">
                <a:moveTo>
                  <a:pt x="60000" y="22872"/>
                </a:moveTo>
                <a:lnTo>
                  <a:pt x="60000" y="22872"/>
                </a:lnTo>
                <a:cubicBezTo>
                  <a:pt x="63050" y="22872"/>
                  <a:pt x="63050" y="18485"/>
                  <a:pt x="63050" y="18485"/>
                </a:cubicBezTo>
                <a:cubicBezTo>
                  <a:pt x="63050" y="4386"/>
                  <a:pt x="63050" y="4386"/>
                  <a:pt x="63050" y="4386"/>
                </a:cubicBezTo>
                <a:cubicBezTo>
                  <a:pt x="63050" y="0"/>
                  <a:pt x="63050" y="0"/>
                  <a:pt x="60000" y="0"/>
                </a:cubicBezTo>
                <a:cubicBezTo>
                  <a:pt x="56949" y="0"/>
                  <a:pt x="56949" y="0"/>
                  <a:pt x="56949" y="4386"/>
                </a:cubicBezTo>
                <a:cubicBezTo>
                  <a:pt x="56949" y="18485"/>
                  <a:pt x="56949" y="18485"/>
                  <a:pt x="56949" y="18485"/>
                </a:cubicBezTo>
                <a:cubicBezTo>
                  <a:pt x="56949" y="18485"/>
                  <a:pt x="56949" y="22872"/>
                  <a:pt x="60000" y="22872"/>
                </a:cubicBezTo>
                <a:close/>
                <a:moveTo>
                  <a:pt x="107796" y="50757"/>
                </a:moveTo>
                <a:lnTo>
                  <a:pt x="107796" y="50757"/>
                </a:lnTo>
                <a:cubicBezTo>
                  <a:pt x="113898" y="41357"/>
                  <a:pt x="113898" y="41357"/>
                  <a:pt x="113898" y="41357"/>
                </a:cubicBezTo>
                <a:cubicBezTo>
                  <a:pt x="113898" y="36657"/>
                  <a:pt x="113898" y="36657"/>
                  <a:pt x="113898" y="32271"/>
                </a:cubicBezTo>
                <a:cubicBezTo>
                  <a:pt x="110847" y="32271"/>
                  <a:pt x="110847" y="32271"/>
                  <a:pt x="107796" y="32271"/>
                </a:cubicBezTo>
                <a:cubicBezTo>
                  <a:pt x="101898" y="41357"/>
                  <a:pt x="101898" y="41357"/>
                  <a:pt x="101898" y="41357"/>
                </a:cubicBezTo>
                <a:cubicBezTo>
                  <a:pt x="101898" y="46057"/>
                  <a:pt x="101898" y="46057"/>
                  <a:pt x="101898" y="50757"/>
                </a:cubicBezTo>
                <a:cubicBezTo>
                  <a:pt x="104949" y="50757"/>
                  <a:pt x="104949" y="50757"/>
                  <a:pt x="107796" y="50757"/>
                </a:cubicBezTo>
                <a:close/>
                <a:moveTo>
                  <a:pt x="12000" y="50757"/>
                </a:moveTo>
                <a:lnTo>
                  <a:pt x="12000" y="50757"/>
                </a:lnTo>
                <a:cubicBezTo>
                  <a:pt x="15050" y="50757"/>
                  <a:pt x="15050" y="50757"/>
                  <a:pt x="18101" y="50757"/>
                </a:cubicBezTo>
                <a:cubicBezTo>
                  <a:pt x="18101" y="46057"/>
                  <a:pt x="18101" y="46057"/>
                  <a:pt x="18101" y="41357"/>
                </a:cubicBezTo>
                <a:cubicBezTo>
                  <a:pt x="12000" y="32271"/>
                  <a:pt x="12000" y="32271"/>
                  <a:pt x="12000" y="32271"/>
                </a:cubicBezTo>
                <a:cubicBezTo>
                  <a:pt x="9152" y="32271"/>
                  <a:pt x="9152" y="32271"/>
                  <a:pt x="6101" y="32271"/>
                </a:cubicBezTo>
                <a:cubicBezTo>
                  <a:pt x="6101" y="36657"/>
                  <a:pt x="6101" y="36657"/>
                  <a:pt x="6101" y="41357"/>
                </a:cubicBezTo>
                <a:lnTo>
                  <a:pt x="12000" y="50757"/>
                </a:lnTo>
                <a:close/>
                <a:moveTo>
                  <a:pt x="116949" y="110600"/>
                </a:moveTo>
                <a:lnTo>
                  <a:pt x="116949" y="110600"/>
                </a:lnTo>
                <a:cubicBezTo>
                  <a:pt x="3050" y="110600"/>
                  <a:pt x="3050" y="110600"/>
                  <a:pt x="3050" y="110600"/>
                </a:cubicBezTo>
                <a:cubicBezTo>
                  <a:pt x="3050" y="110600"/>
                  <a:pt x="0" y="110600"/>
                  <a:pt x="0" y="115300"/>
                </a:cubicBezTo>
                <a:cubicBezTo>
                  <a:pt x="0" y="119686"/>
                  <a:pt x="3050" y="119686"/>
                  <a:pt x="3050" y="119686"/>
                </a:cubicBezTo>
                <a:cubicBezTo>
                  <a:pt x="116949" y="119686"/>
                  <a:pt x="116949" y="119686"/>
                  <a:pt x="116949" y="119686"/>
                </a:cubicBezTo>
                <a:cubicBezTo>
                  <a:pt x="116949" y="119686"/>
                  <a:pt x="119796" y="119686"/>
                  <a:pt x="119796" y="115300"/>
                </a:cubicBezTo>
                <a:cubicBezTo>
                  <a:pt x="119796" y="110600"/>
                  <a:pt x="116949" y="110600"/>
                  <a:pt x="116949" y="110600"/>
                </a:cubicBezTo>
                <a:close/>
                <a:moveTo>
                  <a:pt x="21152" y="96814"/>
                </a:moveTo>
                <a:lnTo>
                  <a:pt x="21152" y="96814"/>
                </a:lnTo>
                <a:cubicBezTo>
                  <a:pt x="24000" y="69242"/>
                  <a:pt x="42101" y="46057"/>
                  <a:pt x="60000" y="46057"/>
                </a:cubicBezTo>
                <a:cubicBezTo>
                  <a:pt x="77898" y="46057"/>
                  <a:pt x="96000" y="69242"/>
                  <a:pt x="98847" y="96814"/>
                </a:cubicBezTo>
                <a:cubicBezTo>
                  <a:pt x="107796" y="96814"/>
                  <a:pt x="107796" y="96814"/>
                  <a:pt x="107796" y="96814"/>
                </a:cubicBezTo>
                <a:cubicBezTo>
                  <a:pt x="104949" y="59843"/>
                  <a:pt x="84000" y="36657"/>
                  <a:pt x="60000" y="36657"/>
                </a:cubicBezTo>
                <a:cubicBezTo>
                  <a:pt x="36000" y="36657"/>
                  <a:pt x="15050" y="59843"/>
                  <a:pt x="12000" y="96814"/>
                </a:cubicBezTo>
                <a:lnTo>
                  <a:pt x="21152" y="96814"/>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49" name="Shape 4662"/>
          <p:cNvSpPr>
            <a:spLocks/>
          </p:cNvSpPr>
          <p:nvPr/>
        </p:nvSpPr>
        <p:spPr bwMode="auto">
          <a:xfrm>
            <a:off x="6470650" y="1165225"/>
            <a:ext cx="296863" cy="227013"/>
          </a:xfrm>
          <a:custGeom>
            <a:avLst/>
            <a:gdLst>
              <a:gd name="T0" fmla="*/ 71340 w 120000"/>
              <a:gd name="T1" fmla="*/ 56186 h 120000"/>
              <a:gd name="T2" fmla="*/ 71340 w 120000"/>
              <a:gd name="T3" fmla="*/ 56186 h 120000"/>
              <a:gd name="T4" fmla="*/ 56995 w 120000"/>
              <a:gd name="T5" fmla="*/ 56186 h 120000"/>
              <a:gd name="T6" fmla="*/ 62810 w 120000"/>
              <a:gd name="T7" fmla="*/ 33813 h 120000"/>
              <a:gd name="T8" fmla="*/ 59903 w 120000"/>
              <a:gd name="T9" fmla="*/ 30000 h 120000"/>
              <a:gd name="T10" fmla="*/ 54281 w 120000"/>
              <a:gd name="T11" fmla="*/ 30000 h 120000"/>
              <a:gd name="T12" fmla="*/ 45557 w 120000"/>
              <a:gd name="T13" fmla="*/ 60000 h 120000"/>
              <a:gd name="T14" fmla="*/ 45557 w 120000"/>
              <a:gd name="T15" fmla="*/ 63813 h 120000"/>
              <a:gd name="T16" fmla="*/ 48465 w 120000"/>
              <a:gd name="T17" fmla="*/ 67372 h 120000"/>
              <a:gd name="T18" fmla="*/ 65718 w 120000"/>
              <a:gd name="T19" fmla="*/ 67372 h 120000"/>
              <a:gd name="T20" fmla="*/ 56995 w 120000"/>
              <a:gd name="T21" fmla="*/ 89745 h 120000"/>
              <a:gd name="T22" fmla="*/ 56995 w 120000"/>
              <a:gd name="T23" fmla="*/ 97372 h 120000"/>
              <a:gd name="T24" fmla="*/ 62810 w 120000"/>
              <a:gd name="T25" fmla="*/ 93813 h 120000"/>
              <a:gd name="T26" fmla="*/ 74054 w 120000"/>
              <a:gd name="T27" fmla="*/ 60000 h 120000"/>
              <a:gd name="T28" fmla="*/ 71340 w 120000"/>
              <a:gd name="T29" fmla="*/ 56186 h 120000"/>
              <a:gd name="T30" fmla="*/ 85492 w 120000"/>
              <a:gd name="T31" fmla="*/ 26186 h 120000"/>
              <a:gd name="T32" fmla="*/ 85492 w 120000"/>
              <a:gd name="T33" fmla="*/ 26186 h 120000"/>
              <a:gd name="T34" fmla="*/ 56995 w 120000"/>
              <a:gd name="T35" fmla="*/ 0 h 120000"/>
              <a:gd name="T36" fmla="*/ 22875 w 120000"/>
              <a:gd name="T37" fmla="*/ 41186 h 120000"/>
              <a:gd name="T38" fmla="*/ 0 w 120000"/>
              <a:gd name="T39" fmla="*/ 82372 h 120000"/>
              <a:gd name="T40" fmla="*/ 28497 w 120000"/>
              <a:gd name="T41" fmla="*/ 119745 h 120000"/>
              <a:gd name="T42" fmla="*/ 82778 w 120000"/>
              <a:gd name="T43" fmla="*/ 119745 h 120000"/>
              <a:gd name="T44" fmla="*/ 119806 w 120000"/>
              <a:gd name="T45" fmla="*/ 75000 h 120000"/>
              <a:gd name="T46" fmla="*/ 85492 w 120000"/>
              <a:gd name="T47" fmla="*/ 26186 h 120000"/>
              <a:gd name="T48" fmla="*/ 82778 w 120000"/>
              <a:gd name="T49" fmla="*/ 112372 h 120000"/>
              <a:gd name="T50" fmla="*/ 82778 w 120000"/>
              <a:gd name="T51" fmla="*/ 112372 h 120000"/>
              <a:gd name="T52" fmla="*/ 28497 w 120000"/>
              <a:gd name="T53" fmla="*/ 112372 h 120000"/>
              <a:gd name="T54" fmla="*/ 5621 w 120000"/>
              <a:gd name="T55" fmla="*/ 82372 h 120000"/>
              <a:gd name="T56" fmla="*/ 28497 w 120000"/>
              <a:gd name="T57" fmla="*/ 52372 h 120000"/>
              <a:gd name="T58" fmla="*/ 56995 w 120000"/>
              <a:gd name="T59" fmla="*/ 11186 h 120000"/>
              <a:gd name="T60" fmla="*/ 79870 w 120000"/>
              <a:gd name="T61" fmla="*/ 37627 h 120000"/>
              <a:gd name="T62" fmla="*/ 114184 w 120000"/>
              <a:gd name="T63" fmla="*/ 71186 h 120000"/>
              <a:gd name="T64" fmla="*/ 82778 w 120000"/>
              <a:gd name="T65" fmla="*/ 112372 h 120000"/>
              <a:gd name="T66" fmla="*/ 0 w 120000"/>
              <a:gd name="T67" fmla="*/ 0 h 120000"/>
              <a:gd name="T68" fmla="*/ 120000 w 120000"/>
              <a:gd name="T6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T66" t="T67" r="T68" b="T69"/>
            <a:pathLst>
              <a:path w="120000" h="120000" extrusionOk="0">
                <a:moveTo>
                  <a:pt x="71340" y="56186"/>
                </a:moveTo>
                <a:lnTo>
                  <a:pt x="71340" y="56186"/>
                </a:lnTo>
                <a:cubicBezTo>
                  <a:pt x="56995" y="56186"/>
                  <a:pt x="56995" y="56186"/>
                  <a:pt x="56995" y="56186"/>
                </a:cubicBezTo>
                <a:cubicBezTo>
                  <a:pt x="62810" y="33813"/>
                  <a:pt x="62810" y="33813"/>
                  <a:pt x="62810" y="33813"/>
                </a:cubicBezTo>
                <a:cubicBezTo>
                  <a:pt x="62810" y="33813"/>
                  <a:pt x="62810" y="30000"/>
                  <a:pt x="59903" y="30000"/>
                </a:cubicBezTo>
                <a:cubicBezTo>
                  <a:pt x="56995" y="26186"/>
                  <a:pt x="56995" y="30000"/>
                  <a:pt x="54281" y="30000"/>
                </a:cubicBezTo>
                <a:cubicBezTo>
                  <a:pt x="45557" y="60000"/>
                  <a:pt x="45557" y="60000"/>
                  <a:pt x="45557" y="60000"/>
                </a:cubicBezTo>
                <a:lnTo>
                  <a:pt x="45557" y="63813"/>
                </a:lnTo>
                <a:lnTo>
                  <a:pt x="48465" y="67372"/>
                </a:lnTo>
                <a:cubicBezTo>
                  <a:pt x="65718" y="67372"/>
                  <a:pt x="65718" y="67372"/>
                  <a:pt x="65718" y="67372"/>
                </a:cubicBezTo>
                <a:cubicBezTo>
                  <a:pt x="56995" y="89745"/>
                  <a:pt x="56995" y="89745"/>
                  <a:pt x="56995" y="89745"/>
                </a:cubicBezTo>
                <a:cubicBezTo>
                  <a:pt x="54281" y="89745"/>
                  <a:pt x="56995" y="93813"/>
                  <a:pt x="56995" y="97372"/>
                </a:cubicBezTo>
                <a:cubicBezTo>
                  <a:pt x="59903" y="97372"/>
                  <a:pt x="62810" y="97372"/>
                  <a:pt x="62810" y="93813"/>
                </a:cubicBezTo>
                <a:cubicBezTo>
                  <a:pt x="62810" y="93813"/>
                  <a:pt x="74054" y="63813"/>
                  <a:pt x="74054" y="60000"/>
                </a:cubicBezTo>
                <a:cubicBezTo>
                  <a:pt x="74054" y="60000"/>
                  <a:pt x="74054" y="56186"/>
                  <a:pt x="71340" y="56186"/>
                </a:cubicBezTo>
                <a:close/>
                <a:moveTo>
                  <a:pt x="85492" y="26186"/>
                </a:moveTo>
                <a:lnTo>
                  <a:pt x="85492" y="26186"/>
                </a:lnTo>
                <a:cubicBezTo>
                  <a:pt x="79870" y="11186"/>
                  <a:pt x="68432" y="0"/>
                  <a:pt x="56995" y="0"/>
                </a:cubicBezTo>
                <a:cubicBezTo>
                  <a:pt x="37027" y="0"/>
                  <a:pt x="22875" y="18813"/>
                  <a:pt x="22875" y="41186"/>
                </a:cubicBezTo>
                <a:cubicBezTo>
                  <a:pt x="8529" y="48813"/>
                  <a:pt x="0" y="63813"/>
                  <a:pt x="0" y="82372"/>
                </a:cubicBezTo>
                <a:cubicBezTo>
                  <a:pt x="0" y="101186"/>
                  <a:pt x="11437" y="119745"/>
                  <a:pt x="28497" y="119745"/>
                </a:cubicBezTo>
                <a:lnTo>
                  <a:pt x="82778" y="119745"/>
                </a:lnTo>
                <a:cubicBezTo>
                  <a:pt x="102746" y="119745"/>
                  <a:pt x="119806" y="101186"/>
                  <a:pt x="119806" y="75000"/>
                </a:cubicBezTo>
                <a:cubicBezTo>
                  <a:pt x="119806" y="48813"/>
                  <a:pt x="105460" y="26186"/>
                  <a:pt x="85492" y="26186"/>
                </a:cubicBezTo>
                <a:close/>
                <a:moveTo>
                  <a:pt x="82778" y="112372"/>
                </a:moveTo>
                <a:lnTo>
                  <a:pt x="82778" y="112372"/>
                </a:lnTo>
                <a:lnTo>
                  <a:pt x="28497" y="112372"/>
                </a:lnTo>
                <a:cubicBezTo>
                  <a:pt x="28497" y="112372"/>
                  <a:pt x="5621" y="108559"/>
                  <a:pt x="5621" y="82372"/>
                </a:cubicBezTo>
                <a:cubicBezTo>
                  <a:pt x="5621" y="67372"/>
                  <a:pt x="17059" y="52372"/>
                  <a:pt x="28497" y="52372"/>
                </a:cubicBezTo>
                <a:cubicBezTo>
                  <a:pt x="28497" y="30000"/>
                  <a:pt x="39935" y="11186"/>
                  <a:pt x="56995" y="11186"/>
                </a:cubicBezTo>
                <a:cubicBezTo>
                  <a:pt x="68432" y="11186"/>
                  <a:pt x="76962" y="22627"/>
                  <a:pt x="79870" y="37627"/>
                </a:cubicBezTo>
                <a:cubicBezTo>
                  <a:pt x="99838" y="33813"/>
                  <a:pt x="111276" y="56186"/>
                  <a:pt x="114184" y="71186"/>
                </a:cubicBezTo>
                <a:cubicBezTo>
                  <a:pt x="114184" y="93813"/>
                  <a:pt x="96930" y="112372"/>
                  <a:pt x="82778" y="11237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50" name="Shape 4664"/>
          <p:cNvSpPr>
            <a:spLocks/>
          </p:cNvSpPr>
          <p:nvPr/>
        </p:nvSpPr>
        <p:spPr bwMode="auto">
          <a:xfrm>
            <a:off x="5440363" y="5541963"/>
            <a:ext cx="296862" cy="227012"/>
          </a:xfrm>
          <a:custGeom>
            <a:avLst/>
            <a:gdLst>
              <a:gd name="T0" fmla="*/ 85492 w 120000"/>
              <a:gd name="T1" fmla="*/ 26186 h 120000"/>
              <a:gd name="T2" fmla="*/ 85492 w 120000"/>
              <a:gd name="T3" fmla="*/ 26186 h 120000"/>
              <a:gd name="T4" fmla="*/ 56995 w 120000"/>
              <a:gd name="T5" fmla="*/ 0 h 120000"/>
              <a:gd name="T6" fmla="*/ 22875 w 120000"/>
              <a:gd name="T7" fmla="*/ 41186 h 120000"/>
              <a:gd name="T8" fmla="*/ 0 w 120000"/>
              <a:gd name="T9" fmla="*/ 82372 h 120000"/>
              <a:gd name="T10" fmla="*/ 28497 w 120000"/>
              <a:gd name="T11" fmla="*/ 119745 h 120000"/>
              <a:gd name="T12" fmla="*/ 82778 w 120000"/>
              <a:gd name="T13" fmla="*/ 119745 h 120000"/>
              <a:gd name="T14" fmla="*/ 119806 w 120000"/>
              <a:gd name="T15" fmla="*/ 74745 h 120000"/>
              <a:gd name="T16" fmla="*/ 85492 w 120000"/>
              <a:gd name="T17" fmla="*/ 26186 h 120000"/>
              <a:gd name="T18" fmla="*/ 82778 w 120000"/>
              <a:gd name="T19" fmla="*/ 112372 h 120000"/>
              <a:gd name="T20" fmla="*/ 82778 w 120000"/>
              <a:gd name="T21" fmla="*/ 112372 h 120000"/>
              <a:gd name="T22" fmla="*/ 28497 w 120000"/>
              <a:gd name="T23" fmla="*/ 112372 h 120000"/>
              <a:gd name="T24" fmla="*/ 5621 w 120000"/>
              <a:gd name="T25" fmla="*/ 82372 h 120000"/>
              <a:gd name="T26" fmla="*/ 28497 w 120000"/>
              <a:gd name="T27" fmla="*/ 52372 h 120000"/>
              <a:gd name="T28" fmla="*/ 56995 w 120000"/>
              <a:gd name="T29" fmla="*/ 11186 h 120000"/>
              <a:gd name="T30" fmla="*/ 79870 w 120000"/>
              <a:gd name="T31" fmla="*/ 37372 h 120000"/>
              <a:gd name="T32" fmla="*/ 114184 w 120000"/>
              <a:gd name="T33" fmla="*/ 71186 h 120000"/>
              <a:gd name="T34" fmla="*/ 82778 w 120000"/>
              <a:gd name="T35" fmla="*/ 112372 h 120000"/>
              <a:gd name="T36" fmla="*/ 0 w 120000"/>
              <a:gd name="T37" fmla="*/ 0 h 120000"/>
              <a:gd name="T38" fmla="*/ 120000 w 120000"/>
              <a:gd name="T3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T36" t="T37" r="T38" b="T39"/>
            <a:pathLst>
              <a:path w="120000" h="120000" extrusionOk="0">
                <a:moveTo>
                  <a:pt x="85492" y="26186"/>
                </a:moveTo>
                <a:lnTo>
                  <a:pt x="85492" y="26186"/>
                </a:lnTo>
                <a:cubicBezTo>
                  <a:pt x="79870" y="11186"/>
                  <a:pt x="68432" y="0"/>
                  <a:pt x="56995" y="0"/>
                </a:cubicBezTo>
                <a:cubicBezTo>
                  <a:pt x="37027" y="0"/>
                  <a:pt x="22875" y="18813"/>
                  <a:pt x="22875" y="41186"/>
                </a:cubicBezTo>
                <a:cubicBezTo>
                  <a:pt x="8529" y="48813"/>
                  <a:pt x="0" y="63813"/>
                  <a:pt x="0" y="82372"/>
                </a:cubicBezTo>
                <a:cubicBezTo>
                  <a:pt x="0" y="101186"/>
                  <a:pt x="11437" y="119745"/>
                  <a:pt x="28497" y="119745"/>
                </a:cubicBezTo>
                <a:lnTo>
                  <a:pt x="82778" y="119745"/>
                </a:lnTo>
                <a:cubicBezTo>
                  <a:pt x="102746" y="119745"/>
                  <a:pt x="119806" y="101186"/>
                  <a:pt x="119806" y="74745"/>
                </a:cubicBezTo>
                <a:cubicBezTo>
                  <a:pt x="119806" y="48813"/>
                  <a:pt x="105654" y="26186"/>
                  <a:pt x="85492" y="26186"/>
                </a:cubicBezTo>
                <a:close/>
                <a:moveTo>
                  <a:pt x="82778" y="112372"/>
                </a:moveTo>
                <a:lnTo>
                  <a:pt x="82778" y="112372"/>
                </a:lnTo>
                <a:lnTo>
                  <a:pt x="28497" y="112372"/>
                </a:lnTo>
                <a:cubicBezTo>
                  <a:pt x="28497" y="112372"/>
                  <a:pt x="5621" y="108559"/>
                  <a:pt x="5621" y="82372"/>
                </a:cubicBezTo>
                <a:cubicBezTo>
                  <a:pt x="5621" y="67372"/>
                  <a:pt x="17059" y="52372"/>
                  <a:pt x="28497" y="52372"/>
                </a:cubicBezTo>
                <a:cubicBezTo>
                  <a:pt x="28497" y="30000"/>
                  <a:pt x="39935" y="11186"/>
                  <a:pt x="56995" y="11186"/>
                </a:cubicBezTo>
                <a:cubicBezTo>
                  <a:pt x="68432" y="11186"/>
                  <a:pt x="77156" y="22627"/>
                  <a:pt x="79870" y="37372"/>
                </a:cubicBezTo>
                <a:cubicBezTo>
                  <a:pt x="99838" y="33813"/>
                  <a:pt x="111276" y="56186"/>
                  <a:pt x="114184" y="71186"/>
                </a:cubicBezTo>
                <a:cubicBezTo>
                  <a:pt x="114184" y="93559"/>
                  <a:pt x="96930" y="112372"/>
                  <a:pt x="82778" y="11237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51" name="Shape 4666"/>
          <p:cNvSpPr>
            <a:spLocks/>
          </p:cNvSpPr>
          <p:nvPr/>
        </p:nvSpPr>
        <p:spPr bwMode="auto">
          <a:xfrm>
            <a:off x="4467225" y="5508625"/>
            <a:ext cx="268288" cy="304800"/>
          </a:xfrm>
          <a:custGeom>
            <a:avLst/>
            <a:gdLst>
              <a:gd name="T0" fmla="*/ 100748 w 120000"/>
              <a:gd name="T1" fmla="*/ 0 h 120000"/>
              <a:gd name="T2" fmla="*/ 100748 w 120000"/>
              <a:gd name="T3" fmla="*/ 0 h 120000"/>
              <a:gd name="T4" fmla="*/ 19037 w 120000"/>
              <a:gd name="T5" fmla="*/ 0 h 120000"/>
              <a:gd name="T6" fmla="*/ 0 w 120000"/>
              <a:gd name="T7" fmla="*/ 13984 h 120000"/>
              <a:gd name="T8" fmla="*/ 0 w 120000"/>
              <a:gd name="T9" fmla="*/ 119811 h 120000"/>
              <a:gd name="T10" fmla="*/ 9411 w 120000"/>
              <a:gd name="T11" fmla="*/ 119811 h 120000"/>
              <a:gd name="T12" fmla="*/ 25240 w 120000"/>
              <a:gd name="T13" fmla="*/ 108661 h 120000"/>
              <a:gd name="T14" fmla="*/ 44278 w 120000"/>
              <a:gd name="T15" fmla="*/ 119811 h 120000"/>
              <a:gd name="T16" fmla="*/ 59893 w 120000"/>
              <a:gd name="T17" fmla="*/ 108661 h 120000"/>
              <a:gd name="T18" fmla="*/ 75721 w 120000"/>
              <a:gd name="T19" fmla="*/ 119811 h 120000"/>
              <a:gd name="T20" fmla="*/ 94545 w 120000"/>
              <a:gd name="T21" fmla="*/ 108661 h 120000"/>
              <a:gd name="T22" fmla="*/ 110374 w 120000"/>
              <a:gd name="T23" fmla="*/ 119811 h 120000"/>
              <a:gd name="T24" fmla="*/ 119786 w 120000"/>
              <a:gd name="T25" fmla="*/ 119811 h 120000"/>
              <a:gd name="T26" fmla="*/ 119786 w 120000"/>
              <a:gd name="T27" fmla="*/ 13984 h 120000"/>
              <a:gd name="T28" fmla="*/ 100748 w 120000"/>
              <a:gd name="T29" fmla="*/ 0 h 120000"/>
              <a:gd name="T30" fmla="*/ 110374 w 120000"/>
              <a:gd name="T31" fmla="*/ 111307 h 120000"/>
              <a:gd name="T32" fmla="*/ 110374 w 120000"/>
              <a:gd name="T33" fmla="*/ 111307 h 120000"/>
              <a:gd name="T34" fmla="*/ 94545 w 120000"/>
              <a:gd name="T35" fmla="*/ 100157 h 120000"/>
              <a:gd name="T36" fmla="*/ 75721 w 120000"/>
              <a:gd name="T37" fmla="*/ 111307 h 120000"/>
              <a:gd name="T38" fmla="*/ 59893 w 120000"/>
              <a:gd name="T39" fmla="*/ 100157 h 120000"/>
              <a:gd name="T40" fmla="*/ 44278 w 120000"/>
              <a:gd name="T41" fmla="*/ 111307 h 120000"/>
              <a:gd name="T42" fmla="*/ 25240 w 120000"/>
              <a:gd name="T43" fmla="*/ 100157 h 120000"/>
              <a:gd name="T44" fmla="*/ 9411 w 120000"/>
              <a:gd name="T45" fmla="*/ 111307 h 120000"/>
              <a:gd name="T46" fmla="*/ 9411 w 120000"/>
              <a:gd name="T47" fmla="*/ 13984 h 120000"/>
              <a:gd name="T48" fmla="*/ 19037 w 120000"/>
              <a:gd name="T49" fmla="*/ 8503 h 120000"/>
              <a:gd name="T50" fmla="*/ 100748 w 120000"/>
              <a:gd name="T51" fmla="*/ 8503 h 120000"/>
              <a:gd name="T52" fmla="*/ 110374 w 120000"/>
              <a:gd name="T53" fmla="*/ 13984 h 120000"/>
              <a:gd name="T54" fmla="*/ 110374 w 120000"/>
              <a:gd name="T55" fmla="*/ 111307 h 120000"/>
              <a:gd name="T56" fmla="*/ 88128 w 120000"/>
              <a:gd name="T57" fmla="*/ 66897 h 120000"/>
              <a:gd name="T58" fmla="*/ 88128 w 120000"/>
              <a:gd name="T59" fmla="*/ 66897 h 120000"/>
              <a:gd name="T60" fmla="*/ 31657 w 120000"/>
              <a:gd name="T61" fmla="*/ 66897 h 120000"/>
              <a:gd name="T62" fmla="*/ 25240 w 120000"/>
              <a:gd name="T63" fmla="*/ 69543 h 120000"/>
              <a:gd name="T64" fmla="*/ 31657 w 120000"/>
              <a:gd name="T65" fmla="*/ 75212 h 120000"/>
              <a:gd name="T66" fmla="*/ 88128 w 120000"/>
              <a:gd name="T67" fmla="*/ 75212 h 120000"/>
              <a:gd name="T68" fmla="*/ 94545 w 120000"/>
              <a:gd name="T69" fmla="*/ 69543 h 120000"/>
              <a:gd name="T70" fmla="*/ 88128 w 120000"/>
              <a:gd name="T71" fmla="*/ 66897 h 120000"/>
              <a:gd name="T72" fmla="*/ 88128 w 120000"/>
              <a:gd name="T73" fmla="*/ 44598 h 120000"/>
              <a:gd name="T74" fmla="*/ 88128 w 120000"/>
              <a:gd name="T75" fmla="*/ 44598 h 120000"/>
              <a:gd name="T76" fmla="*/ 31657 w 120000"/>
              <a:gd name="T77" fmla="*/ 44598 h 120000"/>
              <a:gd name="T78" fmla="*/ 25240 w 120000"/>
              <a:gd name="T79" fmla="*/ 47433 h 120000"/>
              <a:gd name="T80" fmla="*/ 31657 w 120000"/>
              <a:gd name="T81" fmla="*/ 52913 h 120000"/>
              <a:gd name="T82" fmla="*/ 88128 w 120000"/>
              <a:gd name="T83" fmla="*/ 52913 h 120000"/>
              <a:gd name="T84" fmla="*/ 94545 w 120000"/>
              <a:gd name="T85" fmla="*/ 47433 h 120000"/>
              <a:gd name="T86" fmla="*/ 88128 w 120000"/>
              <a:gd name="T87" fmla="*/ 44598 h 120000"/>
              <a:gd name="T88" fmla="*/ 88128 w 120000"/>
              <a:gd name="T89" fmla="*/ 22299 h 120000"/>
              <a:gd name="T90" fmla="*/ 88128 w 120000"/>
              <a:gd name="T91" fmla="*/ 22299 h 120000"/>
              <a:gd name="T92" fmla="*/ 31657 w 120000"/>
              <a:gd name="T93" fmla="*/ 22299 h 120000"/>
              <a:gd name="T94" fmla="*/ 25240 w 120000"/>
              <a:gd name="T95" fmla="*/ 25133 h 120000"/>
              <a:gd name="T96" fmla="*/ 31657 w 120000"/>
              <a:gd name="T97" fmla="*/ 30803 h 120000"/>
              <a:gd name="T98" fmla="*/ 88128 w 120000"/>
              <a:gd name="T99" fmla="*/ 30803 h 120000"/>
              <a:gd name="T100" fmla="*/ 94545 w 120000"/>
              <a:gd name="T101" fmla="*/ 25133 h 120000"/>
              <a:gd name="T102" fmla="*/ 88128 w 120000"/>
              <a:gd name="T103" fmla="*/ 22299 h 120000"/>
              <a:gd name="T104" fmla="*/ 0 w 120000"/>
              <a:gd name="T105" fmla="*/ 0 h 120000"/>
              <a:gd name="T106" fmla="*/ 120000 w 120000"/>
              <a:gd name="T10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T104" t="T105" r="T106" b="T107"/>
            <a:pathLst>
              <a:path w="120000" h="120000" extrusionOk="0">
                <a:moveTo>
                  <a:pt x="100748" y="0"/>
                </a:moveTo>
                <a:lnTo>
                  <a:pt x="100748" y="0"/>
                </a:lnTo>
                <a:cubicBezTo>
                  <a:pt x="19037" y="0"/>
                  <a:pt x="19037" y="0"/>
                  <a:pt x="19037" y="0"/>
                </a:cubicBezTo>
                <a:cubicBezTo>
                  <a:pt x="9411" y="0"/>
                  <a:pt x="0" y="5669"/>
                  <a:pt x="0" y="13984"/>
                </a:cubicBezTo>
                <a:cubicBezTo>
                  <a:pt x="0" y="119811"/>
                  <a:pt x="0" y="119811"/>
                  <a:pt x="0" y="119811"/>
                </a:cubicBezTo>
                <a:cubicBezTo>
                  <a:pt x="9411" y="119811"/>
                  <a:pt x="9411" y="119811"/>
                  <a:pt x="9411" y="119811"/>
                </a:cubicBezTo>
                <a:cubicBezTo>
                  <a:pt x="25240" y="108661"/>
                  <a:pt x="25240" y="108661"/>
                  <a:pt x="25240" y="108661"/>
                </a:cubicBezTo>
                <a:cubicBezTo>
                  <a:pt x="44278" y="119811"/>
                  <a:pt x="44278" y="119811"/>
                  <a:pt x="44278" y="119811"/>
                </a:cubicBezTo>
                <a:cubicBezTo>
                  <a:pt x="59893" y="108661"/>
                  <a:pt x="59893" y="108661"/>
                  <a:pt x="59893" y="108661"/>
                </a:cubicBezTo>
                <a:cubicBezTo>
                  <a:pt x="75721" y="119811"/>
                  <a:pt x="75721" y="119811"/>
                  <a:pt x="75721" y="119811"/>
                </a:cubicBezTo>
                <a:cubicBezTo>
                  <a:pt x="94545" y="108661"/>
                  <a:pt x="94545" y="108661"/>
                  <a:pt x="94545" y="108661"/>
                </a:cubicBezTo>
                <a:cubicBezTo>
                  <a:pt x="110374" y="119811"/>
                  <a:pt x="110374" y="119811"/>
                  <a:pt x="110374" y="119811"/>
                </a:cubicBezTo>
                <a:cubicBezTo>
                  <a:pt x="119786" y="119811"/>
                  <a:pt x="119786" y="119811"/>
                  <a:pt x="119786" y="119811"/>
                </a:cubicBezTo>
                <a:cubicBezTo>
                  <a:pt x="119786" y="13984"/>
                  <a:pt x="119786" y="13984"/>
                  <a:pt x="119786" y="13984"/>
                </a:cubicBezTo>
                <a:cubicBezTo>
                  <a:pt x="119786" y="5669"/>
                  <a:pt x="110374" y="0"/>
                  <a:pt x="100748" y="0"/>
                </a:cubicBezTo>
                <a:close/>
                <a:moveTo>
                  <a:pt x="110374" y="111307"/>
                </a:moveTo>
                <a:lnTo>
                  <a:pt x="110374" y="111307"/>
                </a:lnTo>
                <a:cubicBezTo>
                  <a:pt x="94545" y="100157"/>
                  <a:pt x="94545" y="100157"/>
                  <a:pt x="94545" y="100157"/>
                </a:cubicBezTo>
                <a:cubicBezTo>
                  <a:pt x="75721" y="111307"/>
                  <a:pt x="75721" y="111307"/>
                  <a:pt x="75721" y="111307"/>
                </a:cubicBezTo>
                <a:cubicBezTo>
                  <a:pt x="59893" y="100157"/>
                  <a:pt x="59893" y="100157"/>
                  <a:pt x="59893" y="100157"/>
                </a:cubicBezTo>
                <a:cubicBezTo>
                  <a:pt x="44278" y="111307"/>
                  <a:pt x="44278" y="111307"/>
                  <a:pt x="44278" y="111307"/>
                </a:cubicBezTo>
                <a:cubicBezTo>
                  <a:pt x="25240" y="100157"/>
                  <a:pt x="25240" y="100157"/>
                  <a:pt x="25240" y="100157"/>
                </a:cubicBezTo>
                <a:cubicBezTo>
                  <a:pt x="9411" y="111307"/>
                  <a:pt x="9411" y="111307"/>
                  <a:pt x="9411" y="111307"/>
                </a:cubicBezTo>
                <a:cubicBezTo>
                  <a:pt x="9411" y="13984"/>
                  <a:pt x="9411" y="13984"/>
                  <a:pt x="9411" y="13984"/>
                </a:cubicBezTo>
                <a:cubicBezTo>
                  <a:pt x="9411" y="11149"/>
                  <a:pt x="12620" y="8503"/>
                  <a:pt x="19037" y="8503"/>
                </a:cubicBezTo>
                <a:cubicBezTo>
                  <a:pt x="100748" y="8503"/>
                  <a:pt x="100748" y="8503"/>
                  <a:pt x="100748" y="8503"/>
                </a:cubicBezTo>
                <a:cubicBezTo>
                  <a:pt x="107165" y="8503"/>
                  <a:pt x="110374" y="11149"/>
                  <a:pt x="110374" y="13984"/>
                </a:cubicBezTo>
                <a:lnTo>
                  <a:pt x="110374" y="111307"/>
                </a:lnTo>
                <a:close/>
                <a:moveTo>
                  <a:pt x="88128" y="66897"/>
                </a:moveTo>
                <a:lnTo>
                  <a:pt x="88128" y="66897"/>
                </a:lnTo>
                <a:cubicBezTo>
                  <a:pt x="31657" y="66897"/>
                  <a:pt x="31657" y="66897"/>
                  <a:pt x="31657" y="66897"/>
                </a:cubicBezTo>
                <a:cubicBezTo>
                  <a:pt x="28449" y="66897"/>
                  <a:pt x="25240" y="69543"/>
                  <a:pt x="25240" y="69543"/>
                </a:cubicBezTo>
                <a:cubicBezTo>
                  <a:pt x="25240" y="72377"/>
                  <a:pt x="28449" y="75212"/>
                  <a:pt x="31657" y="75212"/>
                </a:cubicBezTo>
                <a:cubicBezTo>
                  <a:pt x="88128" y="75212"/>
                  <a:pt x="88128" y="75212"/>
                  <a:pt x="88128" y="75212"/>
                </a:cubicBezTo>
                <a:cubicBezTo>
                  <a:pt x="91336" y="75212"/>
                  <a:pt x="94545" y="72377"/>
                  <a:pt x="94545" y="69543"/>
                </a:cubicBezTo>
                <a:cubicBezTo>
                  <a:pt x="94545" y="69543"/>
                  <a:pt x="91336" y="66897"/>
                  <a:pt x="88128" y="66897"/>
                </a:cubicBezTo>
                <a:close/>
                <a:moveTo>
                  <a:pt x="88128" y="44598"/>
                </a:moveTo>
                <a:lnTo>
                  <a:pt x="88128" y="44598"/>
                </a:lnTo>
                <a:cubicBezTo>
                  <a:pt x="31657" y="44598"/>
                  <a:pt x="31657" y="44598"/>
                  <a:pt x="31657" y="44598"/>
                </a:cubicBezTo>
                <a:cubicBezTo>
                  <a:pt x="28449" y="44598"/>
                  <a:pt x="25240" y="47433"/>
                  <a:pt x="25240" y="47433"/>
                </a:cubicBezTo>
                <a:cubicBezTo>
                  <a:pt x="25240" y="50267"/>
                  <a:pt x="28449" y="52913"/>
                  <a:pt x="31657" y="52913"/>
                </a:cubicBezTo>
                <a:cubicBezTo>
                  <a:pt x="88128" y="52913"/>
                  <a:pt x="88128" y="52913"/>
                  <a:pt x="88128" y="52913"/>
                </a:cubicBezTo>
                <a:cubicBezTo>
                  <a:pt x="91336" y="52913"/>
                  <a:pt x="94545" y="50267"/>
                  <a:pt x="94545" y="47433"/>
                </a:cubicBezTo>
                <a:cubicBezTo>
                  <a:pt x="94545" y="47433"/>
                  <a:pt x="91336" y="44598"/>
                  <a:pt x="88128" y="44598"/>
                </a:cubicBezTo>
                <a:close/>
                <a:moveTo>
                  <a:pt x="88128" y="22299"/>
                </a:moveTo>
                <a:lnTo>
                  <a:pt x="88128" y="22299"/>
                </a:lnTo>
                <a:cubicBezTo>
                  <a:pt x="31657" y="22299"/>
                  <a:pt x="31657" y="22299"/>
                  <a:pt x="31657" y="22299"/>
                </a:cubicBezTo>
                <a:cubicBezTo>
                  <a:pt x="28449" y="22299"/>
                  <a:pt x="25240" y="25133"/>
                  <a:pt x="25240" y="25133"/>
                </a:cubicBezTo>
                <a:cubicBezTo>
                  <a:pt x="25240" y="27968"/>
                  <a:pt x="28449" y="30803"/>
                  <a:pt x="31657" y="30803"/>
                </a:cubicBezTo>
                <a:cubicBezTo>
                  <a:pt x="88128" y="30803"/>
                  <a:pt x="88128" y="30803"/>
                  <a:pt x="88128" y="30803"/>
                </a:cubicBezTo>
                <a:cubicBezTo>
                  <a:pt x="91336" y="30803"/>
                  <a:pt x="94545" y="27968"/>
                  <a:pt x="94545" y="25133"/>
                </a:cubicBezTo>
                <a:cubicBezTo>
                  <a:pt x="94545" y="25133"/>
                  <a:pt x="91336" y="22299"/>
                  <a:pt x="88128" y="22299"/>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52" name="Shape 4668"/>
          <p:cNvSpPr>
            <a:spLocks/>
          </p:cNvSpPr>
          <p:nvPr/>
        </p:nvSpPr>
        <p:spPr bwMode="auto">
          <a:xfrm>
            <a:off x="3519488" y="5508625"/>
            <a:ext cx="204787" cy="304800"/>
          </a:xfrm>
          <a:custGeom>
            <a:avLst/>
            <a:gdLst>
              <a:gd name="T0" fmla="*/ 115514 w 120000"/>
              <a:gd name="T1" fmla="*/ 36283 h 120000"/>
              <a:gd name="T2" fmla="*/ 115514 w 120000"/>
              <a:gd name="T3" fmla="*/ 36283 h 120000"/>
              <a:gd name="T4" fmla="*/ 65887 w 120000"/>
              <a:gd name="T5" fmla="*/ 2834 h 120000"/>
              <a:gd name="T6" fmla="*/ 49345 w 120000"/>
              <a:gd name="T7" fmla="*/ 2834 h 120000"/>
              <a:gd name="T8" fmla="*/ 0 w 120000"/>
              <a:gd name="T9" fmla="*/ 36283 h 120000"/>
              <a:gd name="T10" fmla="*/ 0 w 120000"/>
              <a:gd name="T11" fmla="*/ 41763 h 120000"/>
              <a:gd name="T12" fmla="*/ 0 w 120000"/>
              <a:gd name="T13" fmla="*/ 41763 h 120000"/>
              <a:gd name="T14" fmla="*/ 0 w 120000"/>
              <a:gd name="T15" fmla="*/ 102992 h 120000"/>
              <a:gd name="T16" fmla="*/ 20467 w 120000"/>
              <a:gd name="T17" fmla="*/ 119811 h 120000"/>
              <a:gd name="T18" fmla="*/ 98971 w 120000"/>
              <a:gd name="T19" fmla="*/ 119811 h 120000"/>
              <a:gd name="T20" fmla="*/ 119719 w 120000"/>
              <a:gd name="T21" fmla="*/ 102992 h 120000"/>
              <a:gd name="T22" fmla="*/ 119719 w 120000"/>
              <a:gd name="T23" fmla="*/ 47433 h 120000"/>
              <a:gd name="T24" fmla="*/ 115514 w 120000"/>
              <a:gd name="T25" fmla="*/ 36283 h 120000"/>
              <a:gd name="T26" fmla="*/ 107102 w 120000"/>
              <a:gd name="T27" fmla="*/ 102992 h 120000"/>
              <a:gd name="T28" fmla="*/ 107102 w 120000"/>
              <a:gd name="T29" fmla="*/ 102992 h 120000"/>
              <a:gd name="T30" fmla="*/ 98971 w 120000"/>
              <a:gd name="T31" fmla="*/ 111307 h 120000"/>
              <a:gd name="T32" fmla="*/ 20467 w 120000"/>
              <a:gd name="T33" fmla="*/ 111307 h 120000"/>
              <a:gd name="T34" fmla="*/ 8130 w 120000"/>
              <a:gd name="T35" fmla="*/ 102992 h 120000"/>
              <a:gd name="T36" fmla="*/ 8130 w 120000"/>
              <a:gd name="T37" fmla="*/ 44598 h 120000"/>
              <a:gd name="T38" fmla="*/ 12336 w 120000"/>
              <a:gd name="T39" fmla="*/ 39118 h 120000"/>
              <a:gd name="T40" fmla="*/ 53551 w 120000"/>
              <a:gd name="T41" fmla="*/ 8503 h 120000"/>
              <a:gd name="T42" fmla="*/ 61962 w 120000"/>
              <a:gd name="T43" fmla="*/ 8503 h 120000"/>
              <a:gd name="T44" fmla="*/ 103177 w 120000"/>
              <a:gd name="T45" fmla="*/ 39118 h 120000"/>
              <a:gd name="T46" fmla="*/ 107102 w 120000"/>
              <a:gd name="T47" fmla="*/ 44598 h 120000"/>
              <a:gd name="T48" fmla="*/ 107102 w 120000"/>
              <a:gd name="T49" fmla="*/ 102992 h 120000"/>
              <a:gd name="T50" fmla="*/ 57757 w 120000"/>
              <a:gd name="T51" fmla="*/ 30803 h 120000"/>
              <a:gd name="T52" fmla="*/ 57757 w 120000"/>
              <a:gd name="T53" fmla="*/ 30803 h 120000"/>
              <a:gd name="T54" fmla="*/ 37009 w 120000"/>
              <a:gd name="T55" fmla="*/ 47433 h 120000"/>
              <a:gd name="T56" fmla="*/ 57757 w 120000"/>
              <a:gd name="T57" fmla="*/ 61417 h 120000"/>
              <a:gd name="T58" fmla="*/ 82429 w 120000"/>
              <a:gd name="T59" fmla="*/ 47433 h 120000"/>
              <a:gd name="T60" fmla="*/ 57757 w 120000"/>
              <a:gd name="T61" fmla="*/ 30803 h 120000"/>
              <a:gd name="T62" fmla="*/ 57757 w 120000"/>
              <a:gd name="T63" fmla="*/ 52913 h 120000"/>
              <a:gd name="T64" fmla="*/ 57757 w 120000"/>
              <a:gd name="T65" fmla="*/ 52913 h 120000"/>
              <a:gd name="T66" fmla="*/ 49345 w 120000"/>
              <a:gd name="T67" fmla="*/ 47433 h 120000"/>
              <a:gd name="T68" fmla="*/ 57757 w 120000"/>
              <a:gd name="T69" fmla="*/ 39118 h 120000"/>
              <a:gd name="T70" fmla="*/ 70093 w 120000"/>
              <a:gd name="T71" fmla="*/ 47433 h 120000"/>
              <a:gd name="T72" fmla="*/ 57757 w 120000"/>
              <a:gd name="T73" fmla="*/ 52913 h 120000"/>
              <a:gd name="T74" fmla="*/ 0 w 120000"/>
              <a:gd name="T75" fmla="*/ 0 h 120000"/>
              <a:gd name="T76" fmla="*/ 120000 w 120000"/>
              <a:gd name="T7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T74" t="T75" r="T76" b="T77"/>
            <a:pathLst>
              <a:path w="120000" h="120000" extrusionOk="0">
                <a:moveTo>
                  <a:pt x="115514" y="36283"/>
                </a:moveTo>
                <a:lnTo>
                  <a:pt x="115514" y="36283"/>
                </a:lnTo>
                <a:cubicBezTo>
                  <a:pt x="65887" y="2834"/>
                  <a:pt x="65887" y="2834"/>
                  <a:pt x="65887" y="2834"/>
                </a:cubicBezTo>
                <a:cubicBezTo>
                  <a:pt x="61962" y="0"/>
                  <a:pt x="53551" y="0"/>
                  <a:pt x="49345" y="2834"/>
                </a:cubicBezTo>
                <a:cubicBezTo>
                  <a:pt x="0" y="36283"/>
                  <a:pt x="0" y="36283"/>
                  <a:pt x="0" y="36283"/>
                </a:cubicBezTo>
                <a:cubicBezTo>
                  <a:pt x="0" y="39118"/>
                  <a:pt x="0" y="39118"/>
                  <a:pt x="0" y="41763"/>
                </a:cubicBezTo>
                <a:cubicBezTo>
                  <a:pt x="0" y="102992"/>
                  <a:pt x="0" y="102992"/>
                  <a:pt x="0" y="102992"/>
                </a:cubicBezTo>
                <a:cubicBezTo>
                  <a:pt x="0" y="111307"/>
                  <a:pt x="8130" y="119811"/>
                  <a:pt x="20467" y="119811"/>
                </a:cubicBezTo>
                <a:cubicBezTo>
                  <a:pt x="98971" y="119811"/>
                  <a:pt x="98971" y="119811"/>
                  <a:pt x="98971" y="119811"/>
                </a:cubicBezTo>
                <a:cubicBezTo>
                  <a:pt x="107102" y="119811"/>
                  <a:pt x="119719" y="111307"/>
                  <a:pt x="119719" y="102992"/>
                </a:cubicBezTo>
                <a:cubicBezTo>
                  <a:pt x="119719" y="47433"/>
                  <a:pt x="119719" y="47433"/>
                  <a:pt x="119719" y="47433"/>
                </a:cubicBezTo>
                <a:cubicBezTo>
                  <a:pt x="119719" y="41763"/>
                  <a:pt x="119719" y="39118"/>
                  <a:pt x="115514" y="36283"/>
                </a:cubicBezTo>
                <a:close/>
                <a:moveTo>
                  <a:pt x="107102" y="102992"/>
                </a:moveTo>
                <a:lnTo>
                  <a:pt x="107102" y="102992"/>
                </a:lnTo>
                <a:cubicBezTo>
                  <a:pt x="107102" y="108661"/>
                  <a:pt x="103177" y="111307"/>
                  <a:pt x="98971" y="111307"/>
                </a:cubicBezTo>
                <a:cubicBezTo>
                  <a:pt x="20467" y="111307"/>
                  <a:pt x="20467" y="111307"/>
                  <a:pt x="20467" y="111307"/>
                </a:cubicBezTo>
                <a:cubicBezTo>
                  <a:pt x="16542" y="111307"/>
                  <a:pt x="8130" y="108661"/>
                  <a:pt x="8130" y="102992"/>
                </a:cubicBezTo>
                <a:cubicBezTo>
                  <a:pt x="8130" y="44598"/>
                  <a:pt x="8130" y="44598"/>
                  <a:pt x="8130" y="44598"/>
                </a:cubicBezTo>
                <a:cubicBezTo>
                  <a:pt x="8130" y="41763"/>
                  <a:pt x="8130" y="41763"/>
                  <a:pt x="12336" y="39118"/>
                </a:cubicBezTo>
                <a:cubicBezTo>
                  <a:pt x="53551" y="8503"/>
                  <a:pt x="53551" y="8503"/>
                  <a:pt x="53551" y="8503"/>
                </a:cubicBezTo>
                <a:cubicBezTo>
                  <a:pt x="57757" y="8503"/>
                  <a:pt x="61962" y="8503"/>
                  <a:pt x="61962" y="8503"/>
                </a:cubicBezTo>
                <a:cubicBezTo>
                  <a:pt x="103177" y="39118"/>
                  <a:pt x="103177" y="39118"/>
                  <a:pt x="103177" y="39118"/>
                </a:cubicBezTo>
                <a:cubicBezTo>
                  <a:pt x="107102" y="41763"/>
                  <a:pt x="107102" y="41763"/>
                  <a:pt x="107102" y="44598"/>
                </a:cubicBezTo>
                <a:lnTo>
                  <a:pt x="107102" y="102992"/>
                </a:lnTo>
                <a:close/>
                <a:moveTo>
                  <a:pt x="57757" y="30803"/>
                </a:moveTo>
                <a:lnTo>
                  <a:pt x="57757" y="30803"/>
                </a:lnTo>
                <a:cubicBezTo>
                  <a:pt x="45420" y="30803"/>
                  <a:pt x="37009" y="39118"/>
                  <a:pt x="37009" y="47433"/>
                </a:cubicBezTo>
                <a:cubicBezTo>
                  <a:pt x="37009" y="55748"/>
                  <a:pt x="45420" y="61417"/>
                  <a:pt x="57757" y="61417"/>
                </a:cubicBezTo>
                <a:cubicBezTo>
                  <a:pt x="70093" y="61417"/>
                  <a:pt x="82429" y="55748"/>
                  <a:pt x="82429" y="47433"/>
                </a:cubicBezTo>
                <a:cubicBezTo>
                  <a:pt x="82429" y="39118"/>
                  <a:pt x="70093" y="30803"/>
                  <a:pt x="57757" y="30803"/>
                </a:cubicBezTo>
                <a:close/>
                <a:moveTo>
                  <a:pt x="57757" y="52913"/>
                </a:moveTo>
                <a:lnTo>
                  <a:pt x="57757" y="52913"/>
                </a:lnTo>
                <a:cubicBezTo>
                  <a:pt x="53551" y="52913"/>
                  <a:pt x="49345" y="50267"/>
                  <a:pt x="49345" y="47433"/>
                </a:cubicBezTo>
                <a:cubicBezTo>
                  <a:pt x="49345" y="41763"/>
                  <a:pt x="53551" y="39118"/>
                  <a:pt x="57757" y="39118"/>
                </a:cubicBezTo>
                <a:cubicBezTo>
                  <a:pt x="65887" y="39118"/>
                  <a:pt x="70093" y="41763"/>
                  <a:pt x="70093" y="47433"/>
                </a:cubicBezTo>
                <a:cubicBezTo>
                  <a:pt x="70093" y="50267"/>
                  <a:pt x="65887" y="52913"/>
                  <a:pt x="57757" y="52913"/>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53" name="Shape 4670"/>
          <p:cNvSpPr>
            <a:spLocks/>
          </p:cNvSpPr>
          <p:nvPr/>
        </p:nvSpPr>
        <p:spPr bwMode="auto">
          <a:xfrm>
            <a:off x="2484438" y="5508625"/>
            <a:ext cx="304800" cy="304800"/>
          </a:xfrm>
          <a:custGeom>
            <a:avLst/>
            <a:gdLst>
              <a:gd name="T0" fmla="*/ 64164 w 120000"/>
              <a:gd name="T1" fmla="*/ 30803 h 120000"/>
              <a:gd name="T2" fmla="*/ 64164 w 120000"/>
              <a:gd name="T3" fmla="*/ 30803 h 120000"/>
              <a:gd name="T4" fmla="*/ 61324 w 120000"/>
              <a:gd name="T5" fmla="*/ 30803 h 120000"/>
              <a:gd name="T6" fmla="*/ 58675 w 120000"/>
              <a:gd name="T7" fmla="*/ 30803 h 120000"/>
              <a:gd name="T8" fmla="*/ 39179 w 120000"/>
              <a:gd name="T9" fmla="*/ 52913 h 120000"/>
              <a:gd name="T10" fmla="*/ 39179 w 120000"/>
              <a:gd name="T11" fmla="*/ 58582 h 120000"/>
              <a:gd name="T12" fmla="*/ 44668 w 120000"/>
              <a:gd name="T13" fmla="*/ 58582 h 120000"/>
              <a:gd name="T14" fmla="*/ 55835 w 120000"/>
              <a:gd name="T15" fmla="*/ 44598 h 120000"/>
              <a:gd name="T16" fmla="*/ 55835 w 120000"/>
              <a:gd name="T17" fmla="*/ 100157 h 120000"/>
              <a:gd name="T18" fmla="*/ 61324 w 120000"/>
              <a:gd name="T19" fmla="*/ 102992 h 120000"/>
              <a:gd name="T20" fmla="*/ 64164 w 120000"/>
              <a:gd name="T21" fmla="*/ 100157 h 120000"/>
              <a:gd name="T22" fmla="*/ 64164 w 120000"/>
              <a:gd name="T23" fmla="*/ 44598 h 120000"/>
              <a:gd name="T24" fmla="*/ 75331 w 120000"/>
              <a:gd name="T25" fmla="*/ 58582 h 120000"/>
              <a:gd name="T26" fmla="*/ 80820 w 120000"/>
              <a:gd name="T27" fmla="*/ 58582 h 120000"/>
              <a:gd name="T28" fmla="*/ 80820 w 120000"/>
              <a:gd name="T29" fmla="*/ 52913 h 120000"/>
              <a:gd name="T30" fmla="*/ 64164 w 120000"/>
              <a:gd name="T31" fmla="*/ 30803 h 120000"/>
              <a:gd name="T32" fmla="*/ 105993 w 120000"/>
              <a:gd name="T33" fmla="*/ 0 h 120000"/>
              <a:gd name="T34" fmla="*/ 105993 w 120000"/>
              <a:gd name="T35" fmla="*/ 0 h 120000"/>
              <a:gd name="T36" fmla="*/ 16845 w 120000"/>
              <a:gd name="T37" fmla="*/ 0 h 120000"/>
              <a:gd name="T38" fmla="*/ 0 w 120000"/>
              <a:gd name="T39" fmla="*/ 13984 h 120000"/>
              <a:gd name="T40" fmla="*/ 0 w 120000"/>
              <a:gd name="T41" fmla="*/ 102992 h 120000"/>
              <a:gd name="T42" fmla="*/ 16845 w 120000"/>
              <a:gd name="T43" fmla="*/ 119811 h 120000"/>
              <a:gd name="T44" fmla="*/ 105993 w 120000"/>
              <a:gd name="T45" fmla="*/ 119811 h 120000"/>
              <a:gd name="T46" fmla="*/ 119810 w 120000"/>
              <a:gd name="T47" fmla="*/ 102992 h 120000"/>
              <a:gd name="T48" fmla="*/ 119810 w 120000"/>
              <a:gd name="T49" fmla="*/ 13984 h 120000"/>
              <a:gd name="T50" fmla="*/ 105993 w 120000"/>
              <a:gd name="T51" fmla="*/ 0 h 120000"/>
              <a:gd name="T52" fmla="*/ 111482 w 120000"/>
              <a:gd name="T53" fmla="*/ 102992 h 120000"/>
              <a:gd name="T54" fmla="*/ 111482 w 120000"/>
              <a:gd name="T55" fmla="*/ 102992 h 120000"/>
              <a:gd name="T56" fmla="*/ 105993 w 120000"/>
              <a:gd name="T57" fmla="*/ 111307 h 120000"/>
              <a:gd name="T58" fmla="*/ 16845 w 120000"/>
              <a:gd name="T59" fmla="*/ 111307 h 120000"/>
              <a:gd name="T60" fmla="*/ 8328 w 120000"/>
              <a:gd name="T61" fmla="*/ 102992 h 120000"/>
              <a:gd name="T62" fmla="*/ 8328 w 120000"/>
              <a:gd name="T63" fmla="*/ 13984 h 120000"/>
              <a:gd name="T64" fmla="*/ 16845 w 120000"/>
              <a:gd name="T65" fmla="*/ 8503 h 120000"/>
              <a:gd name="T66" fmla="*/ 105993 w 120000"/>
              <a:gd name="T67" fmla="*/ 8503 h 120000"/>
              <a:gd name="T68" fmla="*/ 111482 w 120000"/>
              <a:gd name="T69" fmla="*/ 13984 h 120000"/>
              <a:gd name="T70" fmla="*/ 111482 w 120000"/>
              <a:gd name="T71" fmla="*/ 102992 h 120000"/>
              <a:gd name="T72" fmla="*/ 94826 w 120000"/>
              <a:gd name="T73" fmla="*/ 13984 h 120000"/>
              <a:gd name="T74" fmla="*/ 94826 w 120000"/>
              <a:gd name="T75" fmla="*/ 13984 h 120000"/>
              <a:gd name="T76" fmla="*/ 28012 w 120000"/>
              <a:gd name="T77" fmla="*/ 13984 h 120000"/>
              <a:gd name="T78" fmla="*/ 22334 w 120000"/>
              <a:gd name="T79" fmla="*/ 19653 h 120000"/>
              <a:gd name="T80" fmla="*/ 28012 w 120000"/>
              <a:gd name="T81" fmla="*/ 22299 h 120000"/>
              <a:gd name="T82" fmla="*/ 94826 w 120000"/>
              <a:gd name="T83" fmla="*/ 22299 h 120000"/>
              <a:gd name="T84" fmla="*/ 97665 w 120000"/>
              <a:gd name="T85" fmla="*/ 19653 h 120000"/>
              <a:gd name="T86" fmla="*/ 94826 w 120000"/>
              <a:gd name="T87" fmla="*/ 13984 h 120000"/>
              <a:gd name="T88" fmla="*/ 0 w 120000"/>
              <a:gd name="T89" fmla="*/ 0 h 120000"/>
              <a:gd name="T90" fmla="*/ 120000 w 120000"/>
              <a:gd name="T9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T88" t="T89" r="T90" b="T91"/>
            <a:pathLst>
              <a:path w="120000" h="120000" extrusionOk="0">
                <a:moveTo>
                  <a:pt x="64164" y="30803"/>
                </a:moveTo>
                <a:lnTo>
                  <a:pt x="64164" y="30803"/>
                </a:lnTo>
                <a:cubicBezTo>
                  <a:pt x="61324" y="30803"/>
                  <a:pt x="61324" y="30803"/>
                  <a:pt x="61324" y="30803"/>
                </a:cubicBezTo>
                <a:cubicBezTo>
                  <a:pt x="58675" y="30803"/>
                  <a:pt x="58675" y="30803"/>
                  <a:pt x="58675" y="30803"/>
                </a:cubicBezTo>
                <a:cubicBezTo>
                  <a:pt x="39179" y="52913"/>
                  <a:pt x="39179" y="52913"/>
                  <a:pt x="39179" y="52913"/>
                </a:cubicBezTo>
                <a:cubicBezTo>
                  <a:pt x="39179" y="55748"/>
                  <a:pt x="39179" y="55748"/>
                  <a:pt x="39179" y="58582"/>
                </a:cubicBezTo>
                <a:cubicBezTo>
                  <a:pt x="41829" y="58582"/>
                  <a:pt x="41829" y="58582"/>
                  <a:pt x="44668" y="58582"/>
                </a:cubicBezTo>
                <a:cubicBezTo>
                  <a:pt x="55835" y="44598"/>
                  <a:pt x="55835" y="44598"/>
                  <a:pt x="55835" y="44598"/>
                </a:cubicBezTo>
                <a:cubicBezTo>
                  <a:pt x="55835" y="100157"/>
                  <a:pt x="55835" y="100157"/>
                  <a:pt x="55835" y="100157"/>
                </a:cubicBezTo>
                <a:cubicBezTo>
                  <a:pt x="55835" y="102992"/>
                  <a:pt x="58675" y="102992"/>
                  <a:pt x="61324" y="102992"/>
                </a:cubicBezTo>
                <a:cubicBezTo>
                  <a:pt x="61324" y="102992"/>
                  <a:pt x="64164" y="102992"/>
                  <a:pt x="64164" y="100157"/>
                </a:cubicBezTo>
                <a:cubicBezTo>
                  <a:pt x="64164" y="44598"/>
                  <a:pt x="64164" y="44598"/>
                  <a:pt x="64164" y="44598"/>
                </a:cubicBezTo>
                <a:cubicBezTo>
                  <a:pt x="75331" y="58582"/>
                  <a:pt x="75331" y="58582"/>
                  <a:pt x="75331" y="58582"/>
                </a:cubicBezTo>
                <a:cubicBezTo>
                  <a:pt x="77981" y="58582"/>
                  <a:pt x="80820" y="58582"/>
                  <a:pt x="80820" y="58582"/>
                </a:cubicBezTo>
                <a:cubicBezTo>
                  <a:pt x="83659" y="55748"/>
                  <a:pt x="83659" y="55748"/>
                  <a:pt x="80820" y="52913"/>
                </a:cubicBezTo>
                <a:lnTo>
                  <a:pt x="64164" y="30803"/>
                </a:lnTo>
                <a:close/>
                <a:moveTo>
                  <a:pt x="105993" y="0"/>
                </a:moveTo>
                <a:lnTo>
                  <a:pt x="105993" y="0"/>
                </a:lnTo>
                <a:cubicBezTo>
                  <a:pt x="16845" y="0"/>
                  <a:pt x="16845" y="0"/>
                  <a:pt x="16845" y="0"/>
                </a:cubicBezTo>
                <a:cubicBezTo>
                  <a:pt x="8328" y="0"/>
                  <a:pt x="0" y="5669"/>
                  <a:pt x="0" y="13984"/>
                </a:cubicBezTo>
                <a:cubicBezTo>
                  <a:pt x="0" y="102992"/>
                  <a:pt x="0" y="102992"/>
                  <a:pt x="0" y="102992"/>
                </a:cubicBezTo>
                <a:cubicBezTo>
                  <a:pt x="0" y="111307"/>
                  <a:pt x="8328" y="119811"/>
                  <a:pt x="16845" y="119811"/>
                </a:cubicBezTo>
                <a:cubicBezTo>
                  <a:pt x="105993" y="119811"/>
                  <a:pt x="105993" y="119811"/>
                  <a:pt x="105993" y="119811"/>
                </a:cubicBezTo>
                <a:cubicBezTo>
                  <a:pt x="114321" y="119811"/>
                  <a:pt x="119810" y="111307"/>
                  <a:pt x="119810" y="102992"/>
                </a:cubicBezTo>
                <a:cubicBezTo>
                  <a:pt x="119810" y="13984"/>
                  <a:pt x="119810" y="13984"/>
                  <a:pt x="119810" y="13984"/>
                </a:cubicBezTo>
                <a:cubicBezTo>
                  <a:pt x="119810" y="5669"/>
                  <a:pt x="114321" y="0"/>
                  <a:pt x="105993" y="0"/>
                </a:cubicBezTo>
                <a:close/>
                <a:moveTo>
                  <a:pt x="111482" y="102992"/>
                </a:moveTo>
                <a:lnTo>
                  <a:pt x="111482" y="102992"/>
                </a:lnTo>
                <a:cubicBezTo>
                  <a:pt x="111482" y="108661"/>
                  <a:pt x="108643" y="111307"/>
                  <a:pt x="105993" y="111307"/>
                </a:cubicBezTo>
                <a:cubicBezTo>
                  <a:pt x="16845" y="111307"/>
                  <a:pt x="16845" y="111307"/>
                  <a:pt x="16845" y="111307"/>
                </a:cubicBezTo>
                <a:cubicBezTo>
                  <a:pt x="11167" y="111307"/>
                  <a:pt x="8328" y="108661"/>
                  <a:pt x="8328" y="102992"/>
                </a:cubicBezTo>
                <a:cubicBezTo>
                  <a:pt x="8328" y="13984"/>
                  <a:pt x="8328" y="13984"/>
                  <a:pt x="8328" y="13984"/>
                </a:cubicBezTo>
                <a:cubicBezTo>
                  <a:pt x="8328" y="11149"/>
                  <a:pt x="11167" y="8503"/>
                  <a:pt x="16845" y="8503"/>
                </a:cubicBezTo>
                <a:cubicBezTo>
                  <a:pt x="105993" y="8503"/>
                  <a:pt x="105993" y="8503"/>
                  <a:pt x="105993" y="8503"/>
                </a:cubicBezTo>
                <a:cubicBezTo>
                  <a:pt x="108643" y="8503"/>
                  <a:pt x="111482" y="11149"/>
                  <a:pt x="111482" y="13984"/>
                </a:cubicBezTo>
                <a:lnTo>
                  <a:pt x="111482" y="102992"/>
                </a:lnTo>
                <a:close/>
                <a:moveTo>
                  <a:pt x="94826" y="13984"/>
                </a:moveTo>
                <a:lnTo>
                  <a:pt x="94826" y="13984"/>
                </a:lnTo>
                <a:cubicBezTo>
                  <a:pt x="28012" y="13984"/>
                  <a:pt x="28012" y="13984"/>
                  <a:pt x="28012" y="13984"/>
                </a:cubicBezTo>
                <a:cubicBezTo>
                  <a:pt x="25173" y="13984"/>
                  <a:pt x="22334" y="16818"/>
                  <a:pt x="22334" y="19653"/>
                </a:cubicBezTo>
                <a:cubicBezTo>
                  <a:pt x="22334" y="19653"/>
                  <a:pt x="25173" y="22299"/>
                  <a:pt x="28012" y="22299"/>
                </a:cubicBezTo>
                <a:cubicBezTo>
                  <a:pt x="94826" y="22299"/>
                  <a:pt x="94826" y="22299"/>
                  <a:pt x="94826" y="22299"/>
                </a:cubicBezTo>
                <a:lnTo>
                  <a:pt x="97665" y="19653"/>
                </a:lnTo>
                <a:cubicBezTo>
                  <a:pt x="97665" y="16818"/>
                  <a:pt x="94826" y="13984"/>
                  <a:pt x="94826" y="13984"/>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54" name="Shape 4672"/>
          <p:cNvSpPr>
            <a:spLocks/>
          </p:cNvSpPr>
          <p:nvPr/>
        </p:nvSpPr>
        <p:spPr bwMode="auto">
          <a:xfrm>
            <a:off x="1509713" y="5508625"/>
            <a:ext cx="295275" cy="304800"/>
          </a:xfrm>
          <a:custGeom>
            <a:avLst/>
            <a:gdLst>
              <a:gd name="T0" fmla="*/ 114184 w 120000"/>
              <a:gd name="T1" fmla="*/ 22299 h 120000"/>
              <a:gd name="T2" fmla="*/ 85492 w 120000"/>
              <a:gd name="T3" fmla="*/ 13984 h 120000"/>
              <a:gd name="T4" fmla="*/ 59903 w 120000"/>
              <a:gd name="T5" fmla="*/ 5669 h 120000"/>
              <a:gd name="T6" fmla="*/ 34313 w 120000"/>
              <a:gd name="T7" fmla="*/ 13984 h 120000"/>
              <a:gd name="T8" fmla="*/ 5621 w 120000"/>
              <a:gd name="T9" fmla="*/ 22299 h 120000"/>
              <a:gd name="T10" fmla="*/ 0 w 120000"/>
              <a:gd name="T11" fmla="*/ 36283 h 120000"/>
              <a:gd name="T12" fmla="*/ 5621 w 120000"/>
              <a:gd name="T13" fmla="*/ 102992 h 120000"/>
              <a:gd name="T14" fmla="*/ 96930 w 120000"/>
              <a:gd name="T15" fmla="*/ 119811 h 120000"/>
              <a:gd name="T16" fmla="*/ 114184 w 120000"/>
              <a:gd name="T17" fmla="*/ 44598 h 120000"/>
              <a:gd name="T18" fmla="*/ 119806 w 120000"/>
              <a:gd name="T19" fmla="*/ 30803 h 120000"/>
              <a:gd name="T20" fmla="*/ 71340 w 120000"/>
              <a:gd name="T21" fmla="*/ 8503 h 120000"/>
              <a:gd name="T22" fmla="*/ 79870 w 120000"/>
              <a:gd name="T23" fmla="*/ 13984 h 120000"/>
              <a:gd name="T24" fmla="*/ 62810 w 120000"/>
              <a:gd name="T25" fmla="*/ 13984 h 120000"/>
              <a:gd name="T26" fmla="*/ 48465 w 120000"/>
              <a:gd name="T27" fmla="*/ 8503 h 120000"/>
              <a:gd name="T28" fmla="*/ 56995 w 120000"/>
              <a:gd name="T29" fmla="*/ 13984 h 120000"/>
              <a:gd name="T30" fmla="*/ 39935 w 120000"/>
              <a:gd name="T31" fmla="*/ 13984 h 120000"/>
              <a:gd name="T32" fmla="*/ 56995 w 120000"/>
              <a:gd name="T33" fmla="*/ 111307 h 120000"/>
              <a:gd name="T34" fmla="*/ 22875 w 120000"/>
              <a:gd name="T35" fmla="*/ 111307 h 120000"/>
              <a:gd name="T36" fmla="*/ 14151 w 120000"/>
              <a:gd name="T37" fmla="*/ 80692 h 120000"/>
              <a:gd name="T38" fmla="*/ 56995 w 120000"/>
              <a:gd name="T39" fmla="*/ 111307 h 120000"/>
              <a:gd name="T40" fmla="*/ 56995 w 120000"/>
              <a:gd name="T41" fmla="*/ 75212 h 120000"/>
              <a:gd name="T42" fmla="*/ 14151 w 120000"/>
              <a:gd name="T43" fmla="*/ 44598 h 120000"/>
              <a:gd name="T44" fmla="*/ 56995 w 120000"/>
              <a:gd name="T45" fmla="*/ 75212 h 120000"/>
              <a:gd name="T46" fmla="*/ 105460 w 120000"/>
              <a:gd name="T47" fmla="*/ 102992 h 120000"/>
              <a:gd name="T48" fmla="*/ 62810 w 120000"/>
              <a:gd name="T49" fmla="*/ 111307 h 120000"/>
              <a:gd name="T50" fmla="*/ 105460 w 120000"/>
              <a:gd name="T51" fmla="*/ 80692 h 120000"/>
              <a:gd name="T52" fmla="*/ 105460 w 120000"/>
              <a:gd name="T53" fmla="*/ 75212 h 120000"/>
              <a:gd name="T54" fmla="*/ 62810 w 120000"/>
              <a:gd name="T55" fmla="*/ 75212 h 120000"/>
              <a:gd name="T56" fmla="*/ 105460 w 120000"/>
              <a:gd name="T57" fmla="*/ 44598 h 120000"/>
              <a:gd name="T58" fmla="*/ 108368 w 120000"/>
              <a:gd name="T59" fmla="*/ 36283 h 120000"/>
              <a:gd name="T60" fmla="*/ 11437 w 120000"/>
              <a:gd name="T61" fmla="*/ 36283 h 120000"/>
              <a:gd name="T62" fmla="*/ 11437 w 120000"/>
              <a:gd name="T63" fmla="*/ 30803 h 120000"/>
              <a:gd name="T64" fmla="*/ 114184 w 120000"/>
              <a:gd name="T65" fmla="*/ 33448 h 120000"/>
              <a:gd name="T66" fmla="*/ 0 w 120000"/>
              <a:gd name="T67" fmla="*/ 0 h 120000"/>
              <a:gd name="T68" fmla="*/ 120000 w 120000"/>
              <a:gd name="T6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T66" t="T67" r="T68" b="T69"/>
            <a:pathLst>
              <a:path w="120000" h="120000" extrusionOk="0">
                <a:moveTo>
                  <a:pt x="114184" y="22299"/>
                </a:moveTo>
                <a:lnTo>
                  <a:pt x="114184" y="22299"/>
                </a:lnTo>
                <a:cubicBezTo>
                  <a:pt x="85492" y="22299"/>
                  <a:pt x="85492" y="22299"/>
                  <a:pt x="85492" y="22299"/>
                </a:cubicBezTo>
                <a:cubicBezTo>
                  <a:pt x="85492" y="19653"/>
                  <a:pt x="85492" y="16818"/>
                  <a:pt x="85492" y="13984"/>
                </a:cubicBezTo>
                <a:cubicBezTo>
                  <a:pt x="85492" y="5669"/>
                  <a:pt x="79870" y="0"/>
                  <a:pt x="71340" y="0"/>
                </a:cubicBezTo>
                <a:cubicBezTo>
                  <a:pt x="65718" y="0"/>
                  <a:pt x="62810" y="2834"/>
                  <a:pt x="59903" y="5669"/>
                </a:cubicBezTo>
                <a:cubicBezTo>
                  <a:pt x="56995" y="2834"/>
                  <a:pt x="54281" y="0"/>
                  <a:pt x="48465" y="0"/>
                </a:cubicBezTo>
                <a:cubicBezTo>
                  <a:pt x="39935" y="0"/>
                  <a:pt x="34313" y="5669"/>
                  <a:pt x="34313" y="13984"/>
                </a:cubicBezTo>
                <a:cubicBezTo>
                  <a:pt x="34313" y="16818"/>
                  <a:pt x="34313" y="19653"/>
                  <a:pt x="34313" y="22299"/>
                </a:cubicBezTo>
                <a:cubicBezTo>
                  <a:pt x="5621" y="22299"/>
                  <a:pt x="5621" y="22299"/>
                  <a:pt x="5621" y="22299"/>
                </a:cubicBezTo>
                <a:cubicBezTo>
                  <a:pt x="2907" y="22299"/>
                  <a:pt x="0" y="25133"/>
                  <a:pt x="0" y="30803"/>
                </a:cubicBezTo>
                <a:cubicBezTo>
                  <a:pt x="0" y="36283"/>
                  <a:pt x="0" y="36283"/>
                  <a:pt x="0" y="36283"/>
                </a:cubicBezTo>
                <a:cubicBezTo>
                  <a:pt x="0" y="41763"/>
                  <a:pt x="2907" y="44598"/>
                  <a:pt x="5621" y="44598"/>
                </a:cubicBezTo>
                <a:cubicBezTo>
                  <a:pt x="5621" y="102992"/>
                  <a:pt x="5621" y="102992"/>
                  <a:pt x="5621" y="102992"/>
                </a:cubicBezTo>
                <a:cubicBezTo>
                  <a:pt x="5621" y="111307"/>
                  <a:pt x="14151" y="119811"/>
                  <a:pt x="22875" y="119811"/>
                </a:cubicBezTo>
                <a:cubicBezTo>
                  <a:pt x="96930" y="119811"/>
                  <a:pt x="96930" y="119811"/>
                  <a:pt x="96930" y="119811"/>
                </a:cubicBezTo>
                <a:cubicBezTo>
                  <a:pt x="105460" y="119811"/>
                  <a:pt x="114184" y="111307"/>
                  <a:pt x="114184" y="102992"/>
                </a:cubicBezTo>
                <a:cubicBezTo>
                  <a:pt x="114184" y="44598"/>
                  <a:pt x="114184" y="44598"/>
                  <a:pt x="114184" y="44598"/>
                </a:cubicBezTo>
                <a:cubicBezTo>
                  <a:pt x="116898" y="44598"/>
                  <a:pt x="119806" y="41763"/>
                  <a:pt x="119806" y="36283"/>
                </a:cubicBezTo>
                <a:cubicBezTo>
                  <a:pt x="119806" y="30803"/>
                  <a:pt x="119806" y="30803"/>
                  <a:pt x="119806" y="30803"/>
                </a:cubicBezTo>
                <a:cubicBezTo>
                  <a:pt x="119806" y="25133"/>
                  <a:pt x="116898" y="22299"/>
                  <a:pt x="114184" y="22299"/>
                </a:cubicBezTo>
                <a:close/>
                <a:moveTo>
                  <a:pt x="71340" y="8503"/>
                </a:moveTo>
                <a:lnTo>
                  <a:pt x="71340" y="8503"/>
                </a:lnTo>
                <a:cubicBezTo>
                  <a:pt x="74054" y="8503"/>
                  <a:pt x="79870" y="11149"/>
                  <a:pt x="79870" y="13984"/>
                </a:cubicBezTo>
                <a:cubicBezTo>
                  <a:pt x="79870" y="19653"/>
                  <a:pt x="74054" y="22299"/>
                  <a:pt x="71340" y="22299"/>
                </a:cubicBezTo>
                <a:cubicBezTo>
                  <a:pt x="68432" y="22299"/>
                  <a:pt x="62810" y="19653"/>
                  <a:pt x="62810" y="13984"/>
                </a:cubicBezTo>
                <a:cubicBezTo>
                  <a:pt x="62810" y="11149"/>
                  <a:pt x="68432" y="8503"/>
                  <a:pt x="71340" y="8503"/>
                </a:cubicBezTo>
                <a:close/>
                <a:moveTo>
                  <a:pt x="48465" y="8503"/>
                </a:moveTo>
                <a:lnTo>
                  <a:pt x="48465" y="8503"/>
                </a:lnTo>
                <a:cubicBezTo>
                  <a:pt x="51373" y="8503"/>
                  <a:pt x="56995" y="11149"/>
                  <a:pt x="56995" y="13984"/>
                </a:cubicBezTo>
                <a:cubicBezTo>
                  <a:pt x="56995" y="19653"/>
                  <a:pt x="51373" y="22299"/>
                  <a:pt x="48465" y="22299"/>
                </a:cubicBezTo>
                <a:cubicBezTo>
                  <a:pt x="45557" y="22299"/>
                  <a:pt x="39935" y="19653"/>
                  <a:pt x="39935" y="13984"/>
                </a:cubicBezTo>
                <a:cubicBezTo>
                  <a:pt x="39935" y="11149"/>
                  <a:pt x="45557" y="8503"/>
                  <a:pt x="48465" y="8503"/>
                </a:cubicBezTo>
                <a:close/>
                <a:moveTo>
                  <a:pt x="56995" y="111307"/>
                </a:moveTo>
                <a:lnTo>
                  <a:pt x="56995" y="111307"/>
                </a:lnTo>
                <a:cubicBezTo>
                  <a:pt x="22875" y="111307"/>
                  <a:pt x="22875" y="111307"/>
                  <a:pt x="22875" y="111307"/>
                </a:cubicBezTo>
                <a:cubicBezTo>
                  <a:pt x="17059" y="111307"/>
                  <a:pt x="14151" y="108661"/>
                  <a:pt x="14151" y="102992"/>
                </a:cubicBezTo>
                <a:cubicBezTo>
                  <a:pt x="14151" y="80692"/>
                  <a:pt x="14151" y="80692"/>
                  <a:pt x="14151" y="80692"/>
                </a:cubicBezTo>
                <a:cubicBezTo>
                  <a:pt x="56995" y="80692"/>
                  <a:pt x="56995" y="80692"/>
                  <a:pt x="56995" y="80692"/>
                </a:cubicBezTo>
                <a:lnTo>
                  <a:pt x="56995" y="111307"/>
                </a:lnTo>
                <a:close/>
                <a:moveTo>
                  <a:pt x="56995" y="75212"/>
                </a:moveTo>
                <a:lnTo>
                  <a:pt x="56995" y="75212"/>
                </a:lnTo>
                <a:cubicBezTo>
                  <a:pt x="14151" y="75212"/>
                  <a:pt x="14151" y="75212"/>
                  <a:pt x="14151" y="75212"/>
                </a:cubicBezTo>
                <a:cubicBezTo>
                  <a:pt x="14151" y="44598"/>
                  <a:pt x="14151" y="44598"/>
                  <a:pt x="14151" y="44598"/>
                </a:cubicBezTo>
                <a:cubicBezTo>
                  <a:pt x="56995" y="44598"/>
                  <a:pt x="56995" y="44598"/>
                  <a:pt x="56995" y="44598"/>
                </a:cubicBezTo>
                <a:lnTo>
                  <a:pt x="56995" y="75212"/>
                </a:lnTo>
                <a:close/>
                <a:moveTo>
                  <a:pt x="105460" y="102992"/>
                </a:moveTo>
                <a:lnTo>
                  <a:pt x="105460" y="102992"/>
                </a:lnTo>
                <a:cubicBezTo>
                  <a:pt x="105460" y="108661"/>
                  <a:pt x="102746" y="111307"/>
                  <a:pt x="96930" y="111307"/>
                </a:cubicBezTo>
                <a:cubicBezTo>
                  <a:pt x="62810" y="111307"/>
                  <a:pt x="62810" y="111307"/>
                  <a:pt x="62810" y="111307"/>
                </a:cubicBezTo>
                <a:cubicBezTo>
                  <a:pt x="62810" y="80692"/>
                  <a:pt x="62810" y="80692"/>
                  <a:pt x="62810" y="80692"/>
                </a:cubicBezTo>
                <a:cubicBezTo>
                  <a:pt x="105460" y="80692"/>
                  <a:pt x="105460" y="80692"/>
                  <a:pt x="105460" y="80692"/>
                </a:cubicBezTo>
                <a:lnTo>
                  <a:pt x="105460" y="102992"/>
                </a:lnTo>
                <a:close/>
                <a:moveTo>
                  <a:pt x="105460" y="75212"/>
                </a:moveTo>
                <a:lnTo>
                  <a:pt x="105460" y="75212"/>
                </a:lnTo>
                <a:cubicBezTo>
                  <a:pt x="62810" y="75212"/>
                  <a:pt x="62810" y="75212"/>
                  <a:pt x="62810" y="75212"/>
                </a:cubicBezTo>
                <a:cubicBezTo>
                  <a:pt x="62810" y="44598"/>
                  <a:pt x="62810" y="44598"/>
                  <a:pt x="62810" y="44598"/>
                </a:cubicBezTo>
                <a:cubicBezTo>
                  <a:pt x="105460" y="44598"/>
                  <a:pt x="105460" y="44598"/>
                  <a:pt x="105460" y="44598"/>
                </a:cubicBezTo>
                <a:lnTo>
                  <a:pt x="105460" y="75212"/>
                </a:lnTo>
                <a:close/>
                <a:moveTo>
                  <a:pt x="108368" y="36283"/>
                </a:moveTo>
                <a:lnTo>
                  <a:pt x="108368" y="36283"/>
                </a:lnTo>
                <a:cubicBezTo>
                  <a:pt x="11437" y="36283"/>
                  <a:pt x="11437" y="36283"/>
                  <a:pt x="11437" y="36283"/>
                </a:cubicBezTo>
                <a:cubicBezTo>
                  <a:pt x="8529" y="36283"/>
                  <a:pt x="5621" y="36283"/>
                  <a:pt x="5621" y="33448"/>
                </a:cubicBezTo>
                <a:cubicBezTo>
                  <a:pt x="5621" y="30803"/>
                  <a:pt x="8529" y="30803"/>
                  <a:pt x="11437" y="30803"/>
                </a:cubicBezTo>
                <a:cubicBezTo>
                  <a:pt x="108368" y="30803"/>
                  <a:pt x="108368" y="30803"/>
                  <a:pt x="108368" y="30803"/>
                </a:cubicBezTo>
                <a:cubicBezTo>
                  <a:pt x="111276" y="30803"/>
                  <a:pt x="114184" y="30803"/>
                  <a:pt x="114184" y="33448"/>
                </a:cubicBezTo>
                <a:cubicBezTo>
                  <a:pt x="114184" y="36283"/>
                  <a:pt x="111276" y="36283"/>
                  <a:pt x="108368" y="36283"/>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55" name="Shape 4674"/>
          <p:cNvSpPr>
            <a:spLocks/>
          </p:cNvSpPr>
          <p:nvPr/>
        </p:nvSpPr>
        <p:spPr bwMode="auto">
          <a:xfrm>
            <a:off x="5427663" y="5018088"/>
            <a:ext cx="304800" cy="296862"/>
          </a:xfrm>
          <a:custGeom>
            <a:avLst/>
            <a:gdLst>
              <a:gd name="T0" fmla="*/ 22334 w 120000"/>
              <a:gd name="T1" fmla="*/ 105460 h 120000"/>
              <a:gd name="T2" fmla="*/ 22334 w 120000"/>
              <a:gd name="T3" fmla="*/ 105460 h 120000"/>
              <a:gd name="T4" fmla="*/ 39179 w 120000"/>
              <a:gd name="T5" fmla="*/ 119806 h 120000"/>
              <a:gd name="T6" fmla="*/ 52996 w 120000"/>
              <a:gd name="T7" fmla="*/ 105460 h 120000"/>
              <a:gd name="T8" fmla="*/ 39179 w 120000"/>
              <a:gd name="T9" fmla="*/ 91308 h 120000"/>
              <a:gd name="T10" fmla="*/ 22334 w 120000"/>
              <a:gd name="T11" fmla="*/ 105460 h 120000"/>
              <a:gd name="T12" fmla="*/ 39179 w 120000"/>
              <a:gd name="T13" fmla="*/ 96930 h 120000"/>
              <a:gd name="T14" fmla="*/ 39179 w 120000"/>
              <a:gd name="T15" fmla="*/ 96930 h 120000"/>
              <a:gd name="T16" fmla="*/ 44668 w 120000"/>
              <a:gd name="T17" fmla="*/ 105460 h 120000"/>
              <a:gd name="T18" fmla="*/ 39179 w 120000"/>
              <a:gd name="T19" fmla="*/ 114184 h 120000"/>
              <a:gd name="T20" fmla="*/ 30662 w 120000"/>
              <a:gd name="T21" fmla="*/ 105460 h 120000"/>
              <a:gd name="T22" fmla="*/ 39179 w 120000"/>
              <a:gd name="T23" fmla="*/ 96930 h 120000"/>
              <a:gd name="T24" fmla="*/ 30662 w 120000"/>
              <a:gd name="T25" fmla="*/ 82778 h 120000"/>
              <a:gd name="T26" fmla="*/ 30662 w 120000"/>
              <a:gd name="T27" fmla="*/ 82778 h 120000"/>
              <a:gd name="T28" fmla="*/ 22334 w 120000"/>
              <a:gd name="T29" fmla="*/ 74054 h 120000"/>
              <a:gd name="T30" fmla="*/ 108832 w 120000"/>
              <a:gd name="T31" fmla="*/ 68432 h 120000"/>
              <a:gd name="T32" fmla="*/ 119810 w 120000"/>
              <a:gd name="T33" fmla="*/ 17059 h 120000"/>
              <a:gd name="T34" fmla="*/ 117160 w 120000"/>
              <a:gd name="T35" fmla="*/ 14151 h 120000"/>
              <a:gd name="T36" fmla="*/ 22334 w 120000"/>
              <a:gd name="T37" fmla="*/ 14151 h 120000"/>
              <a:gd name="T38" fmla="*/ 22334 w 120000"/>
              <a:gd name="T39" fmla="*/ 5621 h 120000"/>
              <a:gd name="T40" fmla="*/ 28012 w 120000"/>
              <a:gd name="T41" fmla="*/ 5621 h 120000"/>
              <a:gd name="T42" fmla="*/ 30662 w 120000"/>
              <a:gd name="T43" fmla="*/ 2714 h 120000"/>
              <a:gd name="T44" fmla="*/ 28012 w 120000"/>
              <a:gd name="T45" fmla="*/ 0 h 120000"/>
              <a:gd name="T46" fmla="*/ 5678 w 120000"/>
              <a:gd name="T47" fmla="*/ 0 h 120000"/>
              <a:gd name="T48" fmla="*/ 0 w 120000"/>
              <a:gd name="T49" fmla="*/ 2714 h 120000"/>
              <a:gd name="T50" fmla="*/ 5678 w 120000"/>
              <a:gd name="T51" fmla="*/ 5621 h 120000"/>
              <a:gd name="T52" fmla="*/ 16845 w 120000"/>
              <a:gd name="T53" fmla="*/ 5621 h 120000"/>
              <a:gd name="T54" fmla="*/ 16845 w 120000"/>
              <a:gd name="T55" fmla="*/ 74054 h 120000"/>
              <a:gd name="T56" fmla="*/ 30662 w 120000"/>
              <a:gd name="T57" fmla="*/ 91308 h 120000"/>
              <a:gd name="T58" fmla="*/ 39179 w 120000"/>
              <a:gd name="T59" fmla="*/ 91308 h 120000"/>
              <a:gd name="T60" fmla="*/ 83659 w 120000"/>
              <a:gd name="T61" fmla="*/ 91308 h 120000"/>
              <a:gd name="T62" fmla="*/ 117160 w 120000"/>
              <a:gd name="T63" fmla="*/ 91308 h 120000"/>
              <a:gd name="T64" fmla="*/ 117160 w 120000"/>
              <a:gd name="T65" fmla="*/ 82778 h 120000"/>
              <a:gd name="T66" fmla="*/ 30662 w 120000"/>
              <a:gd name="T67" fmla="*/ 82778 h 120000"/>
              <a:gd name="T68" fmla="*/ 22334 w 120000"/>
              <a:gd name="T69" fmla="*/ 22875 h 120000"/>
              <a:gd name="T70" fmla="*/ 22334 w 120000"/>
              <a:gd name="T71" fmla="*/ 22875 h 120000"/>
              <a:gd name="T72" fmla="*/ 111482 w 120000"/>
              <a:gd name="T73" fmla="*/ 22875 h 120000"/>
              <a:gd name="T74" fmla="*/ 103154 w 120000"/>
              <a:gd name="T75" fmla="*/ 59903 h 120000"/>
              <a:gd name="T76" fmla="*/ 22334 w 120000"/>
              <a:gd name="T77" fmla="*/ 68432 h 120000"/>
              <a:gd name="T78" fmla="*/ 22334 w 120000"/>
              <a:gd name="T79" fmla="*/ 22875 h 120000"/>
              <a:gd name="T80" fmla="*/ 67003 w 120000"/>
              <a:gd name="T81" fmla="*/ 105460 h 120000"/>
              <a:gd name="T82" fmla="*/ 67003 w 120000"/>
              <a:gd name="T83" fmla="*/ 105460 h 120000"/>
              <a:gd name="T84" fmla="*/ 83659 w 120000"/>
              <a:gd name="T85" fmla="*/ 119806 h 120000"/>
              <a:gd name="T86" fmla="*/ 97665 w 120000"/>
              <a:gd name="T87" fmla="*/ 105460 h 120000"/>
              <a:gd name="T88" fmla="*/ 83659 w 120000"/>
              <a:gd name="T89" fmla="*/ 91308 h 120000"/>
              <a:gd name="T90" fmla="*/ 67003 w 120000"/>
              <a:gd name="T91" fmla="*/ 105460 h 120000"/>
              <a:gd name="T92" fmla="*/ 83659 w 120000"/>
              <a:gd name="T93" fmla="*/ 96930 h 120000"/>
              <a:gd name="T94" fmla="*/ 83659 w 120000"/>
              <a:gd name="T95" fmla="*/ 96930 h 120000"/>
              <a:gd name="T96" fmla="*/ 89148 w 120000"/>
              <a:gd name="T97" fmla="*/ 105460 h 120000"/>
              <a:gd name="T98" fmla="*/ 83659 w 120000"/>
              <a:gd name="T99" fmla="*/ 114184 h 120000"/>
              <a:gd name="T100" fmla="*/ 75331 w 120000"/>
              <a:gd name="T101" fmla="*/ 105460 h 120000"/>
              <a:gd name="T102" fmla="*/ 83659 w 120000"/>
              <a:gd name="T103" fmla="*/ 96930 h 120000"/>
              <a:gd name="T104" fmla="*/ 0 w 120000"/>
              <a:gd name="T105" fmla="*/ 0 h 120000"/>
              <a:gd name="T106" fmla="*/ 120000 w 120000"/>
              <a:gd name="T10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T104" t="T105" r="T106" b="T107"/>
            <a:pathLst>
              <a:path w="120000" h="120000" extrusionOk="0">
                <a:moveTo>
                  <a:pt x="22334" y="105460"/>
                </a:moveTo>
                <a:lnTo>
                  <a:pt x="22334" y="105460"/>
                </a:lnTo>
                <a:cubicBezTo>
                  <a:pt x="22334" y="114184"/>
                  <a:pt x="30662" y="119806"/>
                  <a:pt x="39179" y="119806"/>
                </a:cubicBezTo>
                <a:cubicBezTo>
                  <a:pt x="47507" y="119806"/>
                  <a:pt x="52996" y="114184"/>
                  <a:pt x="52996" y="105460"/>
                </a:cubicBezTo>
                <a:cubicBezTo>
                  <a:pt x="52996" y="96930"/>
                  <a:pt x="47507" y="91308"/>
                  <a:pt x="39179" y="91308"/>
                </a:cubicBezTo>
                <a:cubicBezTo>
                  <a:pt x="30662" y="91308"/>
                  <a:pt x="22334" y="96930"/>
                  <a:pt x="22334" y="105460"/>
                </a:cubicBezTo>
                <a:close/>
                <a:moveTo>
                  <a:pt x="39179" y="96930"/>
                </a:moveTo>
                <a:lnTo>
                  <a:pt x="39179" y="96930"/>
                </a:lnTo>
                <a:cubicBezTo>
                  <a:pt x="41829" y="96930"/>
                  <a:pt x="44668" y="102746"/>
                  <a:pt x="44668" y="105460"/>
                </a:cubicBezTo>
                <a:cubicBezTo>
                  <a:pt x="44668" y="108368"/>
                  <a:pt x="41829" y="114184"/>
                  <a:pt x="39179" y="114184"/>
                </a:cubicBezTo>
                <a:cubicBezTo>
                  <a:pt x="33501" y="114184"/>
                  <a:pt x="30662" y="108368"/>
                  <a:pt x="30662" y="105460"/>
                </a:cubicBezTo>
                <a:cubicBezTo>
                  <a:pt x="30662" y="102746"/>
                  <a:pt x="33501" y="96930"/>
                  <a:pt x="39179" y="96930"/>
                </a:cubicBezTo>
                <a:close/>
                <a:moveTo>
                  <a:pt x="30662" y="82778"/>
                </a:moveTo>
                <a:lnTo>
                  <a:pt x="30662" y="82778"/>
                </a:lnTo>
                <a:cubicBezTo>
                  <a:pt x="28012" y="82778"/>
                  <a:pt x="22334" y="79870"/>
                  <a:pt x="22334" y="74054"/>
                </a:cubicBezTo>
                <a:cubicBezTo>
                  <a:pt x="108832" y="68432"/>
                  <a:pt x="108832" y="68432"/>
                  <a:pt x="108832" y="68432"/>
                </a:cubicBezTo>
                <a:cubicBezTo>
                  <a:pt x="108832" y="68432"/>
                  <a:pt x="119810" y="19967"/>
                  <a:pt x="119810" y="17059"/>
                </a:cubicBezTo>
                <a:lnTo>
                  <a:pt x="117160" y="14151"/>
                </a:lnTo>
                <a:cubicBezTo>
                  <a:pt x="22334" y="14151"/>
                  <a:pt x="22334" y="14151"/>
                  <a:pt x="22334" y="14151"/>
                </a:cubicBezTo>
                <a:cubicBezTo>
                  <a:pt x="22334" y="5621"/>
                  <a:pt x="22334" y="5621"/>
                  <a:pt x="22334" y="5621"/>
                </a:cubicBezTo>
                <a:cubicBezTo>
                  <a:pt x="28012" y="5621"/>
                  <a:pt x="28012" y="5621"/>
                  <a:pt x="28012" y="5621"/>
                </a:cubicBezTo>
                <a:cubicBezTo>
                  <a:pt x="28012" y="5621"/>
                  <a:pt x="30662" y="5621"/>
                  <a:pt x="30662" y="2714"/>
                </a:cubicBezTo>
                <a:cubicBezTo>
                  <a:pt x="30662" y="0"/>
                  <a:pt x="28012" y="0"/>
                  <a:pt x="28012" y="0"/>
                </a:cubicBezTo>
                <a:cubicBezTo>
                  <a:pt x="5678" y="0"/>
                  <a:pt x="5678" y="0"/>
                  <a:pt x="5678" y="0"/>
                </a:cubicBezTo>
                <a:cubicBezTo>
                  <a:pt x="2839" y="0"/>
                  <a:pt x="0" y="0"/>
                  <a:pt x="0" y="2714"/>
                </a:cubicBezTo>
                <a:cubicBezTo>
                  <a:pt x="0" y="5621"/>
                  <a:pt x="2839" y="5621"/>
                  <a:pt x="5678" y="5621"/>
                </a:cubicBezTo>
                <a:cubicBezTo>
                  <a:pt x="16845" y="5621"/>
                  <a:pt x="16845" y="5621"/>
                  <a:pt x="16845" y="5621"/>
                </a:cubicBezTo>
                <a:cubicBezTo>
                  <a:pt x="16845" y="74054"/>
                  <a:pt x="16845" y="74054"/>
                  <a:pt x="16845" y="74054"/>
                </a:cubicBezTo>
                <a:cubicBezTo>
                  <a:pt x="16845" y="82778"/>
                  <a:pt x="22334" y="91308"/>
                  <a:pt x="30662" y="91308"/>
                </a:cubicBezTo>
                <a:cubicBezTo>
                  <a:pt x="39179" y="91308"/>
                  <a:pt x="39179" y="91308"/>
                  <a:pt x="39179" y="91308"/>
                </a:cubicBezTo>
                <a:cubicBezTo>
                  <a:pt x="83659" y="91308"/>
                  <a:pt x="83659" y="91308"/>
                  <a:pt x="83659" y="91308"/>
                </a:cubicBezTo>
                <a:cubicBezTo>
                  <a:pt x="117160" y="91308"/>
                  <a:pt x="117160" y="91308"/>
                  <a:pt x="117160" y="91308"/>
                </a:cubicBezTo>
                <a:cubicBezTo>
                  <a:pt x="117160" y="91308"/>
                  <a:pt x="117160" y="85492"/>
                  <a:pt x="117160" y="82778"/>
                </a:cubicBezTo>
                <a:lnTo>
                  <a:pt x="30662" y="82778"/>
                </a:lnTo>
                <a:close/>
                <a:moveTo>
                  <a:pt x="22334" y="22875"/>
                </a:moveTo>
                <a:lnTo>
                  <a:pt x="22334" y="22875"/>
                </a:lnTo>
                <a:cubicBezTo>
                  <a:pt x="111482" y="22875"/>
                  <a:pt x="111482" y="22875"/>
                  <a:pt x="111482" y="22875"/>
                </a:cubicBezTo>
                <a:cubicBezTo>
                  <a:pt x="103154" y="59903"/>
                  <a:pt x="103154" y="59903"/>
                  <a:pt x="103154" y="59903"/>
                </a:cubicBezTo>
                <a:cubicBezTo>
                  <a:pt x="22334" y="68432"/>
                  <a:pt x="22334" y="68432"/>
                  <a:pt x="22334" y="68432"/>
                </a:cubicBezTo>
                <a:lnTo>
                  <a:pt x="22334" y="22875"/>
                </a:lnTo>
                <a:close/>
                <a:moveTo>
                  <a:pt x="67003" y="105460"/>
                </a:moveTo>
                <a:lnTo>
                  <a:pt x="67003" y="105460"/>
                </a:lnTo>
                <a:cubicBezTo>
                  <a:pt x="67003" y="114184"/>
                  <a:pt x="75331" y="119806"/>
                  <a:pt x="83659" y="119806"/>
                </a:cubicBezTo>
                <a:cubicBezTo>
                  <a:pt x="91987" y="119806"/>
                  <a:pt x="97665" y="114184"/>
                  <a:pt x="97665" y="105460"/>
                </a:cubicBezTo>
                <a:cubicBezTo>
                  <a:pt x="97665" y="96930"/>
                  <a:pt x="91987" y="91308"/>
                  <a:pt x="83659" y="91308"/>
                </a:cubicBezTo>
                <a:cubicBezTo>
                  <a:pt x="75331" y="91308"/>
                  <a:pt x="67003" y="96930"/>
                  <a:pt x="67003" y="105460"/>
                </a:cubicBezTo>
                <a:close/>
                <a:moveTo>
                  <a:pt x="83659" y="96930"/>
                </a:moveTo>
                <a:lnTo>
                  <a:pt x="83659" y="96930"/>
                </a:lnTo>
                <a:cubicBezTo>
                  <a:pt x="86498" y="96930"/>
                  <a:pt x="89148" y="102746"/>
                  <a:pt x="89148" y="105460"/>
                </a:cubicBezTo>
                <a:cubicBezTo>
                  <a:pt x="89148" y="108368"/>
                  <a:pt x="86498" y="114184"/>
                  <a:pt x="83659" y="114184"/>
                </a:cubicBezTo>
                <a:cubicBezTo>
                  <a:pt x="77981" y="114184"/>
                  <a:pt x="75331" y="108368"/>
                  <a:pt x="75331" y="105460"/>
                </a:cubicBezTo>
                <a:cubicBezTo>
                  <a:pt x="75331" y="102746"/>
                  <a:pt x="77981" y="96930"/>
                  <a:pt x="83659" y="9693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56" name="Shape 4676"/>
          <p:cNvSpPr>
            <a:spLocks/>
          </p:cNvSpPr>
          <p:nvPr/>
        </p:nvSpPr>
        <p:spPr bwMode="auto">
          <a:xfrm>
            <a:off x="4451350" y="5048250"/>
            <a:ext cx="295275" cy="241300"/>
          </a:xfrm>
          <a:custGeom>
            <a:avLst/>
            <a:gdLst>
              <a:gd name="T0" fmla="*/ 116898 w 120000"/>
              <a:gd name="T1" fmla="*/ 28023 h 120000"/>
              <a:gd name="T2" fmla="*/ 99838 w 120000"/>
              <a:gd name="T3" fmla="*/ 6946 h 120000"/>
              <a:gd name="T4" fmla="*/ 114184 w 120000"/>
              <a:gd name="T5" fmla="*/ 3353 h 120000"/>
              <a:gd name="T6" fmla="*/ 94216 w 120000"/>
              <a:gd name="T7" fmla="*/ 0 h 120000"/>
              <a:gd name="T8" fmla="*/ 37027 w 120000"/>
              <a:gd name="T9" fmla="*/ 28023 h 120000"/>
              <a:gd name="T10" fmla="*/ 11437 w 120000"/>
              <a:gd name="T11" fmla="*/ 0 h 120000"/>
              <a:gd name="T12" fmla="*/ 11437 w 120000"/>
              <a:gd name="T13" fmla="*/ 6946 h 120000"/>
              <a:gd name="T14" fmla="*/ 28497 w 120000"/>
              <a:gd name="T15" fmla="*/ 28023 h 120000"/>
              <a:gd name="T16" fmla="*/ 0 w 120000"/>
              <a:gd name="T17" fmla="*/ 31616 h 120000"/>
              <a:gd name="T18" fmla="*/ 5621 w 120000"/>
              <a:gd name="T19" fmla="*/ 35209 h 120000"/>
              <a:gd name="T20" fmla="*/ 25589 w 120000"/>
              <a:gd name="T21" fmla="*/ 119760 h 120000"/>
              <a:gd name="T22" fmla="*/ 105654 w 120000"/>
              <a:gd name="T23" fmla="*/ 102035 h 120000"/>
              <a:gd name="T24" fmla="*/ 116898 w 120000"/>
              <a:gd name="T25" fmla="*/ 35209 h 120000"/>
              <a:gd name="T26" fmla="*/ 116898 w 120000"/>
              <a:gd name="T27" fmla="*/ 28023 h 120000"/>
              <a:gd name="T28" fmla="*/ 37027 w 120000"/>
              <a:gd name="T29" fmla="*/ 112814 h 120000"/>
              <a:gd name="T30" fmla="*/ 17059 w 120000"/>
              <a:gd name="T31" fmla="*/ 102035 h 120000"/>
              <a:gd name="T32" fmla="*/ 37027 w 120000"/>
              <a:gd name="T33" fmla="*/ 91497 h 120000"/>
              <a:gd name="T34" fmla="*/ 37027 w 120000"/>
              <a:gd name="T35" fmla="*/ 84550 h 120000"/>
              <a:gd name="T36" fmla="*/ 17059 w 120000"/>
              <a:gd name="T37" fmla="*/ 84550 h 120000"/>
              <a:gd name="T38" fmla="*/ 37027 w 120000"/>
              <a:gd name="T39" fmla="*/ 63233 h 120000"/>
              <a:gd name="T40" fmla="*/ 37027 w 120000"/>
              <a:gd name="T41" fmla="*/ 56287 h 120000"/>
              <a:gd name="T42" fmla="*/ 14151 w 120000"/>
              <a:gd name="T43" fmla="*/ 56287 h 120000"/>
              <a:gd name="T44" fmla="*/ 37027 w 120000"/>
              <a:gd name="T45" fmla="*/ 35209 h 120000"/>
              <a:gd name="T46" fmla="*/ 74248 w 120000"/>
              <a:gd name="T47" fmla="*/ 112814 h 120000"/>
              <a:gd name="T48" fmla="*/ 45751 w 120000"/>
              <a:gd name="T49" fmla="*/ 112814 h 120000"/>
              <a:gd name="T50" fmla="*/ 74248 w 120000"/>
              <a:gd name="T51" fmla="*/ 91497 h 120000"/>
              <a:gd name="T52" fmla="*/ 74248 w 120000"/>
              <a:gd name="T53" fmla="*/ 84550 h 120000"/>
              <a:gd name="T54" fmla="*/ 45751 w 120000"/>
              <a:gd name="T55" fmla="*/ 84550 h 120000"/>
              <a:gd name="T56" fmla="*/ 74248 w 120000"/>
              <a:gd name="T57" fmla="*/ 63233 h 120000"/>
              <a:gd name="T58" fmla="*/ 74248 w 120000"/>
              <a:gd name="T59" fmla="*/ 56287 h 120000"/>
              <a:gd name="T60" fmla="*/ 45751 w 120000"/>
              <a:gd name="T61" fmla="*/ 56287 h 120000"/>
              <a:gd name="T62" fmla="*/ 74248 w 120000"/>
              <a:gd name="T63" fmla="*/ 35209 h 120000"/>
              <a:gd name="T64" fmla="*/ 96930 w 120000"/>
              <a:gd name="T65" fmla="*/ 102035 h 120000"/>
              <a:gd name="T66" fmla="*/ 91308 w 120000"/>
              <a:gd name="T67" fmla="*/ 112814 h 120000"/>
              <a:gd name="T68" fmla="*/ 82778 w 120000"/>
              <a:gd name="T69" fmla="*/ 91497 h 120000"/>
              <a:gd name="T70" fmla="*/ 96930 w 120000"/>
              <a:gd name="T71" fmla="*/ 102035 h 120000"/>
              <a:gd name="T72" fmla="*/ 99838 w 120000"/>
              <a:gd name="T73" fmla="*/ 84550 h 120000"/>
              <a:gd name="T74" fmla="*/ 82778 w 120000"/>
              <a:gd name="T75" fmla="*/ 63233 h 120000"/>
              <a:gd name="T76" fmla="*/ 99838 w 120000"/>
              <a:gd name="T77" fmla="*/ 84550 h 120000"/>
              <a:gd name="T78" fmla="*/ 102746 w 120000"/>
              <a:gd name="T79" fmla="*/ 56287 h 120000"/>
              <a:gd name="T80" fmla="*/ 82778 w 120000"/>
              <a:gd name="T81" fmla="*/ 35209 h 120000"/>
              <a:gd name="T82" fmla="*/ 102746 w 120000"/>
              <a:gd name="T83" fmla="*/ 56287 h 120000"/>
              <a:gd name="T84" fmla="*/ 0 w 120000"/>
              <a:gd name="T85" fmla="*/ 0 h 120000"/>
              <a:gd name="T86" fmla="*/ 120000 w 120000"/>
              <a:gd name="T8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T84" t="T85" r="T86" b="T87"/>
            <a:pathLst>
              <a:path w="120000" h="120000" extrusionOk="0">
                <a:moveTo>
                  <a:pt x="116898" y="28023"/>
                </a:moveTo>
                <a:lnTo>
                  <a:pt x="116898" y="28023"/>
                </a:lnTo>
                <a:cubicBezTo>
                  <a:pt x="91308" y="28023"/>
                  <a:pt x="91308" y="28023"/>
                  <a:pt x="91308" y="28023"/>
                </a:cubicBezTo>
                <a:cubicBezTo>
                  <a:pt x="99838" y="6946"/>
                  <a:pt x="99838" y="6946"/>
                  <a:pt x="99838" y="6946"/>
                </a:cubicBezTo>
                <a:cubicBezTo>
                  <a:pt x="108368" y="6946"/>
                  <a:pt x="108368" y="6946"/>
                  <a:pt x="108368" y="6946"/>
                </a:cubicBezTo>
                <a:cubicBezTo>
                  <a:pt x="111276" y="6946"/>
                  <a:pt x="114184" y="6946"/>
                  <a:pt x="114184" y="3353"/>
                </a:cubicBezTo>
                <a:cubicBezTo>
                  <a:pt x="114184" y="0"/>
                  <a:pt x="111276" y="0"/>
                  <a:pt x="108368" y="0"/>
                </a:cubicBezTo>
                <a:cubicBezTo>
                  <a:pt x="94216" y="0"/>
                  <a:pt x="94216" y="0"/>
                  <a:pt x="94216" y="0"/>
                </a:cubicBezTo>
                <a:cubicBezTo>
                  <a:pt x="82778" y="28023"/>
                  <a:pt x="82778" y="28023"/>
                  <a:pt x="82778" y="28023"/>
                </a:cubicBezTo>
                <a:cubicBezTo>
                  <a:pt x="37027" y="28023"/>
                  <a:pt x="37027" y="28023"/>
                  <a:pt x="37027" y="28023"/>
                </a:cubicBezTo>
                <a:cubicBezTo>
                  <a:pt x="25589" y="0"/>
                  <a:pt x="25589" y="0"/>
                  <a:pt x="25589" y="0"/>
                </a:cubicBezTo>
                <a:cubicBezTo>
                  <a:pt x="11437" y="0"/>
                  <a:pt x="11437" y="0"/>
                  <a:pt x="11437" y="0"/>
                </a:cubicBezTo>
                <a:cubicBezTo>
                  <a:pt x="8529" y="0"/>
                  <a:pt x="5621" y="0"/>
                  <a:pt x="5621" y="3353"/>
                </a:cubicBezTo>
                <a:cubicBezTo>
                  <a:pt x="5621" y="6946"/>
                  <a:pt x="8529" y="6946"/>
                  <a:pt x="11437" y="6946"/>
                </a:cubicBezTo>
                <a:cubicBezTo>
                  <a:pt x="19967" y="6946"/>
                  <a:pt x="19967" y="6946"/>
                  <a:pt x="19967" y="6946"/>
                </a:cubicBezTo>
                <a:cubicBezTo>
                  <a:pt x="28497" y="28023"/>
                  <a:pt x="28497" y="28023"/>
                  <a:pt x="28497" y="28023"/>
                </a:cubicBezTo>
                <a:cubicBezTo>
                  <a:pt x="2907" y="28023"/>
                  <a:pt x="2907" y="28023"/>
                  <a:pt x="2907" y="28023"/>
                </a:cubicBezTo>
                <a:cubicBezTo>
                  <a:pt x="0" y="28023"/>
                  <a:pt x="0" y="28023"/>
                  <a:pt x="0" y="31616"/>
                </a:cubicBezTo>
                <a:cubicBezTo>
                  <a:pt x="0" y="35209"/>
                  <a:pt x="0" y="35209"/>
                  <a:pt x="2907" y="35209"/>
                </a:cubicBezTo>
                <a:cubicBezTo>
                  <a:pt x="5621" y="35209"/>
                  <a:pt x="5621" y="35209"/>
                  <a:pt x="5621" y="35209"/>
                </a:cubicBezTo>
                <a:cubicBezTo>
                  <a:pt x="11437" y="102035"/>
                  <a:pt x="11437" y="102035"/>
                  <a:pt x="11437" y="102035"/>
                </a:cubicBezTo>
                <a:cubicBezTo>
                  <a:pt x="11437" y="112814"/>
                  <a:pt x="17059" y="119760"/>
                  <a:pt x="25589" y="119760"/>
                </a:cubicBezTo>
                <a:cubicBezTo>
                  <a:pt x="91308" y="119760"/>
                  <a:pt x="91308" y="119760"/>
                  <a:pt x="91308" y="119760"/>
                </a:cubicBezTo>
                <a:cubicBezTo>
                  <a:pt x="99838" y="119760"/>
                  <a:pt x="105654" y="112814"/>
                  <a:pt x="105654" y="102035"/>
                </a:cubicBezTo>
                <a:cubicBezTo>
                  <a:pt x="114184" y="35209"/>
                  <a:pt x="114184" y="35209"/>
                  <a:pt x="114184" y="35209"/>
                </a:cubicBezTo>
                <a:cubicBezTo>
                  <a:pt x="116898" y="35209"/>
                  <a:pt x="116898" y="35209"/>
                  <a:pt x="116898" y="35209"/>
                </a:cubicBezTo>
                <a:cubicBezTo>
                  <a:pt x="119806" y="35209"/>
                  <a:pt x="119806" y="35209"/>
                  <a:pt x="119806" y="31616"/>
                </a:cubicBezTo>
                <a:cubicBezTo>
                  <a:pt x="119806" y="28023"/>
                  <a:pt x="119806" y="28023"/>
                  <a:pt x="116898" y="28023"/>
                </a:cubicBezTo>
                <a:close/>
                <a:moveTo>
                  <a:pt x="37027" y="112814"/>
                </a:moveTo>
                <a:lnTo>
                  <a:pt x="37027" y="112814"/>
                </a:lnTo>
                <a:cubicBezTo>
                  <a:pt x="25589" y="112814"/>
                  <a:pt x="25589" y="112814"/>
                  <a:pt x="25589" y="112814"/>
                </a:cubicBezTo>
                <a:cubicBezTo>
                  <a:pt x="22875" y="112814"/>
                  <a:pt x="17059" y="105628"/>
                  <a:pt x="17059" y="102035"/>
                </a:cubicBezTo>
                <a:cubicBezTo>
                  <a:pt x="17059" y="91497"/>
                  <a:pt x="17059" y="91497"/>
                  <a:pt x="17059" y="91497"/>
                </a:cubicBezTo>
                <a:cubicBezTo>
                  <a:pt x="37027" y="91497"/>
                  <a:pt x="37027" y="91497"/>
                  <a:pt x="37027" y="91497"/>
                </a:cubicBezTo>
                <a:lnTo>
                  <a:pt x="37027" y="112814"/>
                </a:lnTo>
                <a:close/>
                <a:moveTo>
                  <a:pt x="37027" y="84550"/>
                </a:moveTo>
                <a:lnTo>
                  <a:pt x="37027" y="84550"/>
                </a:lnTo>
                <a:cubicBezTo>
                  <a:pt x="17059" y="84550"/>
                  <a:pt x="17059" y="84550"/>
                  <a:pt x="17059" y="84550"/>
                </a:cubicBezTo>
                <a:cubicBezTo>
                  <a:pt x="17059" y="63233"/>
                  <a:pt x="17059" y="63233"/>
                  <a:pt x="17059" y="63233"/>
                </a:cubicBezTo>
                <a:cubicBezTo>
                  <a:pt x="37027" y="63233"/>
                  <a:pt x="37027" y="63233"/>
                  <a:pt x="37027" y="63233"/>
                </a:cubicBezTo>
                <a:lnTo>
                  <a:pt x="37027" y="84550"/>
                </a:lnTo>
                <a:close/>
                <a:moveTo>
                  <a:pt x="37027" y="56287"/>
                </a:moveTo>
                <a:lnTo>
                  <a:pt x="37027" y="56287"/>
                </a:lnTo>
                <a:cubicBezTo>
                  <a:pt x="14151" y="56287"/>
                  <a:pt x="14151" y="56287"/>
                  <a:pt x="14151" y="56287"/>
                </a:cubicBezTo>
                <a:cubicBezTo>
                  <a:pt x="14151" y="35209"/>
                  <a:pt x="14151" y="35209"/>
                  <a:pt x="14151" y="35209"/>
                </a:cubicBezTo>
                <a:cubicBezTo>
                  <a:pt x="37027" y="35209"/>
                  <a:pt x="37027" y="35209"/>
                  <a:pt x="37027" y="35209"/>
                </a:cubicBezTo>
                <a:lnTo>
                  <a:pt x="37027" y="56287"/>
                </a:lnTo>
                <a:close/>
                <a:moveTo>
                  <a:pt x="74248" y="112814"/>
                </a:moveTo>
                <a:lnTo>
                  <a:pt x="74248" y="112814"/>
                </a:lnTo>
                <a:cubicBezTo>
                  <a:pt x="45751" y="112814"/>
                  <a:pt x="45751" y="112814"/>
                  <a:pt x="45751" y="112814"/>
                </a:cubicBezTo>
                <a:cubicBezTo>
                  <a:pt x="45751" y="91497"/>
                  <a:pt x="45751" y="91497"/>
                  <a:pt x="45751" y="91497"/>
                </a:cubicBezTo>
                <a:cubicBezTo>
                  <a:pt x="74248" y="91497"/>
                  <a:pt x="74248" y="91497"/>
                  <a:pt x="74248" y="91497"/>
                </a:cubicBezTo>
                <a:lnTo>
                  <a:pt x="74248" y="112814"/>
                </a:lnTo>
                <a:close/>
                <a:moveTo>
                  <a:pt x="74248" y="84550"/>
                </a:moveTo>
                <a:lnTo>
                  <a:pt x="74248" y="84550"/>
                </a:lnTo>
                <a:cubicBezTo>
                  <a:pt x="45751" y="84550"/>
                  <a:pt x="45751" y="84550"/>
                  <a:pt x="45751" y="84550"/>
                </a:cubicBezTo>
                <a:cubicBezTo>
                  <a:pt x="45751" y="63233"/>
                  <a:pt x="45751" y="63233"/>
                  <a:pt x="45751" y="63233"/>
                </a:cubicBezTo>
                <a:cubicBezTo>
                  <a:pt x="74248" y="63233"/>
                  <a:pt x="74248" y="63233"/>
                  <a:pt x="74248" y="63233"/>
                </a:cubicBezTo>
                <a:lnTo>
                  <a:pt x="74248" y="84550"/>
                </a:lnTo>
                <a:close/>
                <a:moveTo>
                  <a:pt x="74248" y="56287"/>
                </a:moveTo>
                <a:lnTo>
                  <a:pt x="74248" y="56287"/>
                </a:lnTo>
                <a:cubicBezTo>
                  <a:pt x="45751" y="56287"/>
                  <a:pt x="45751" y="56287"/>
                  <a:pt x="45751" y="56287"/>
                </a:cubicBezTo>
                <a:cubicBezTo>
                  <a:pt x="45751" y="35209"/>
                  <a:pt x="45751" y="35209"/>
                  <a:pt x="45751" y="35209"/>
                </a:cubicBezTo>
                <a:cubicBezTo>
                  <a:pt x="74248" y="35209"/>
                  <a:pt x="74248" y="35209"/>
                  <a:pt x="74248" y="35209"/>
                </a:cubicBezTo>
                <a:lnTo>
                  <a:pt x="74248" y="56287"/>
                </a:lnTo>
                <a:close/>
                <a:moveTo>
                  <a:pt x="96930" y="102035"/>
                </a:moveTo>
                <a:lnTo>
                  <a:pt x="96930" y="102035"/>
                </a:lnTo>
                <a:cubicBezTo>
                  <a:pt x="96930" y="105628"/>
                  <a:pt x="94216" y="112814"/>
                  <a:pt x="91308" y="112814"/>
                </a:cubicBezTo>
                <a:cubicBezTo>
                  <a:pt x="82778" y="112814"/>
                  <a:pt x="82778" y="112814"/>
                  <a:pt x="82778" y="112814"/>
                </a:cubicBezTo>
                <a:cubicBezTo>
                  <a:pt x="82778" y="91497"/>
                  <a:pt x="82778" y="91497"/>
                  <a:pt x="82778" y="91497"/>
                </a:cubicBezTo>
                <a:cubicBezTo>
                  <a:pt x="99838" y="91497"/>
                  <a:pt x="99838" y="91497"/>
                  <a:pt x="99838" y="91497"/>
                </a:cubicBezTo>
                <a:lnTo>
                  <a:pt x="96930" y="102035"/>
                </a:lnTo>
                <a:close/>
                <a:moveTo>
                  <a:pt x="99838" y="84550"/>
                </a:moveTo>
                <a:lnTo>
                  <a:pt x="99838" y="84550"/>
                </a:lnTo>
                <a:cubicBezTo>
                  <a:pt x="82778" y="84550"/>
                  <a:pt x="82778" y="84550"/>
                  <a:pt x="82778" y="84550"/>
                </a:cubicBezTo>
                <a:cubicBezTo>
                  <a:pt x="82778" y="63233"/>
                  <a:pt x="82778" y="63233"/>
                  <a:pt x="82778" y="63233"/>
                </a:cubicBezTo>
                <a:cubicBezTo>
                  <a:pt x="102746" y="63233"/>
                  <a:pt x="102746" y="63233"/>
                  <a:pt x="102746" y="63233"/>
                </a:cubicBezTo>
                <a:lnTo>
                  <a:pt x="99838" y="84550"/>
                </a:lnTo>
                <a:close/>
                <a:moveTo>
                  <a:pt x="102746" y="56287"/>
                </a:moveTo>
                <a:lnTo>
                  <a:pt x="102746" y="56287"/>
                </a:lnTo>
                <a:cubicBezTo>
                  <a:pt x="82778" y="56287"/>
                  <a:pt x="82778" y="56287"/>
                  <a:pt x="82778" y="56287"/>
                </a:cubicBezTo>
                <a:cubicBezTo>
                  <a:pt x="82778" y="35209"/>
                  <a:pt x="82778" y="35209"/>
                  <a:pt x="82778" y="35209"/>
                </a:cubicBezTo>
                <a:cubicBezTo>
                  <a:pt x="105654" y="35209"/>
                  <a:pt x="105654" y="35209"/>
                  <a:pt x="105654" y="35209"/>
                </a:cubicBezTo>
                <a:lnTo>
                  <a:pt x="102746" y="56287"/>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57" name="Shape 4678"/>
          <p:cNvSpPr>
            <a:spLocks/>
          </p:cNvSpPr>
          <p:nvPr/>
        </p:nvSpPr>
        <p:spPr bwMode="auto">
          <a:xfrm>
            <a:off x="3503613" y="5048250"/>
            <a:ext cx="227012" cy="241300"/>
          </a:xfrm>
          <a:custGeom>
            <a:avLst/>
            <a:gdLst>
              <a:gd name="T0" fmla="*/ 97372 w 120000"/>
              <a:gd name="T1" fmla="*/ 74011 h 120000"/>
              <a:gd name="T2" fmla="*/ 97372 w 120000"/>
              <a:gd name="T3" fmla="*/ 74011 h 120000"/>
              <a:gd name="T4" fmla="*/ 75000 w 120000"/>
              <a:gd name="T5" fmla="*/ 84550 h 120000"/>
              <a:gd name="T6" fmla="*/ 48813 w 120000"/>
              <a:gd name="T7" fmla="*/ 70419 h 120000"/>
              <a:gd name="T8" fmla="*/ 52372 w 120000"/>
              <a:gd name="T9" fmla="*/ 59880 h 120000"/>
              <a:gd name="T10" fmla="*/ 48813 w 120000"/>
              <a:gd name="T11" fmla="*/ 52934 h 120000"/>
              <a:gd name="T12" fmla="*/ 78813 w 120000"/>
              <a:gd name="T13" fmla="*/ 38802 h 120000"/>
              <a:gd name="T14" fmla="*/ 97372 w 120000"/>
              <a:gd name="T15" fmla="*/ 45748 h 120000"/>
              <a:gd name="T16" fmla="*/ 119745 w 120000"/>
              <a:gd name="T17" fmla="*/ 21077 h 120000"/>
              <a:gd name="T18" fmla="*/ 97372 w 120000"/>
              <a:gd name="T19" fmla="*/ 0 h 120000"/>
              <a:gd name="T20" fmla="*/ 71186 w 120000"/>
              <a:gd name="T21" fmla="*/ 21077 h 120000"/>
              <a:gd name="T22" fmla="*/ 71186 w 120000"/>
              <a:gd name="T23" fmla="*/ 28023 h 120000"/>
              <a:gd name="T24" fmla="*/ 45000 w 120000"/>
              <a:gd name="T25" fmla="*/ 42155 h 120000"/>
              <a:gd name="T26" fmla="*/ 26186 w 120000"/>
              <a:gd name="T27" fmla="*/ 35209 h 120000"/>
              <a:gd name="T28" fmla="*/ 0 w 120000"/>
              <a:gd name="T29" fmla="*/ 59880 h 120000"/>
              <a:gd name="T30" fmla="*/ 26186 w 120000"/>
              <a:gd name="T31" fmla="*/ 84550 h 120000"/>
              <a:gd name="T32" fmla="*/ 41186 w 120000"/>
              <a:gd name="T33" fmla="*/ 77365 h 120000"/>
              <a:gd name="T34" fmla="*/ 41186 w 120000"/>
              <a:gd name="T35" fmla="*/ 77365 h 120000"/>
              <a:gd name="T36" fmla="*/ 71186 w 120000"/>
              <a:gd name="T37" fmla="*/ 95089 h 120000"/>
              <a:gd name="T38" fmla="*/ 71186 w 120000"/>
              <a:gd name="T39" fmla="*/ 98682 h 120000"/>
              <a:gd name="T40" fmla="*/ 97372 w 120000"/>
              <a:gd name="T41" fmla="*/ 119760 h 120000"/>
              <a:gd name="T42" fmla="*/ 119745 w 120000"/>
              <a:gd name="T43" fmla="*/ 98682 h 120000"/>
              <a:gd name="T44" fmla="*/ 97372 w 120000"/>
              <a:gd name="T45" fmla="*/ 74011 h 120000"/>
              <a:gd name="T46" fmla="*/ 97372 w 120000"/>
              <a:gd name="T47" fmla="*/ 6946 h 120000"/>
              <a:gd name="T48" fmla="*/ 97372 w 120000"/>
              <a:gd name="T49" fmla="*/ 6946 h 120000"/>
              <a:gd name="T50" fmla="*/ 112372 w 120000"/>
              <a:gd name="T51" fmla="*/ 21077 h 120000"/>
              <a:gd name="T52" fmla="*/ 97372 w 120000"/>
              <a:gd name="T53" fmla="*/ 35209 h 120000"/>
              <a:gd name="T54" fmla="*/ 82372 w 120000"/>
              <a:gd name="T55" fmla="*/ 21077 h 120000"/>
              <a:gd name="T56" fmla="*/ 97372 w 120000"/>
              <a:gd name="T57" fmla="*/ 6946 h 120000"/>
              <a:gd name="T58" fmla="*/ 26186 w 120000"/>
              <a:gd name="T59" fmla="*/ 74011 h 120000"/>
              <a:gd name="T60" fmla="*/ 26186 w 120000"/>
              <a:gd name="T61" fmla="*/ 74011 h 120000"/>
              <a:gd name="T62" fmla="*/ 11186 w 120000"/>
              <a:gd name="T63" fmla="*/ 59880 h 120000"/>
              <a:gd name="T64" fmla="*/ 26186 w 120000"/>
              <a:gd name="T65" fmla="*/ 45748 h 120000"/>
              <a:gd name="T66" fmla="*/ 41186 w 120000"/>
              <a:gd name="T67" fmla="*/ 59880 h 120000"/>
              <a:gd name="T68" fmla="*/ 26186 w 120000"/>
              <a:gd name="T69" fmla="*/ 74011 h 120000"/>
              <a:gd name="T70" fmla="*/ 97372 w 120000"/>
              <a:gd name="T71" fmla="*/ 112814 h 120000"/>
              <a:gd name="T72" fmla="*/ 97372 w 120000"/>
              <a:gd name="T73" fmla="*/ 112814 h 120000"/>
              <a:gd name="T74" fmla="*/ 82372 w 120000"/>
              <a:gd name="T75" fmla="*/ 98682 h 120000"/>
              <a:gd name="T76" fmla="*/ 97372 w 120000"/>
              <a:gd name="T77" fmla="*/ 84550 h 120000"/>
              <a:gd name="T78" fmla="*/ 112372 w 120000"/>
              <a:gd name="T79" fmla="*/ 98682 h 120000"/>
              <a:gd name="T80" fmla="*/ 97372 w 120000"/>
              <a:gd name="T81" fmla="*/ 112814 h 120000"/>
              <a:gd name="T82" fmla="*/ 0 w 120000"/>
              <a:gd name="T83" fmla="*/ 0 h 120000"/>
              <a:gd name="T84" fmla="*/ 120000 w 120000"/>
              <a:gd name="T8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T82" t="T83" r="T84" b="T85"/>
            <a:pathLst>
              <a:path w="120000" h="120000" extrusionOk="0">
                <a:moveTo>
                  <a:pt x="97372" y="74011"/>
                </a:moveTo>
                <a:lnTo>
                  <a:pt x="97372" y="74011"/>
                </a:lnTo>
                <a:cubicBezTo>
                  <a:pt x="86186" y="74011"/>
                  <a:pt x="78813" y="77365"/>
                  <a:pt x="75000" y="84550"/>
                </a:cubicBezTo>
                <a:cubicBezTo>
                  <a:pt x="48813" y="70419"/>
                  <a:pt x="48813" y="70419"/>
                  <a:pt x="48813" y="70419"/>
                </a:cubicBezTo>
                <a:cubicBezTo>
                  <a:pt x="48813" y="67065"/>
                  <a:pt x="52372" y="63233"/>
                  <a:pt x="52372" y="59880"/>
                </a:cubicBezTo>
                <a:cubicBezTo>
                  <a:pt x="52372" y="56287"/>
                  <a:pt x="52372" y="56287"/>
                  <a:pt x="48813" y="52934"/>
                </a:cubicBezTo>
                <a:cubicBezTo>
                  <a:pt x="78813" y="38802"/>
                  <a:pt x="78813" y="38802"/>
                  <a:pt x="78813" y="38802"/>
                </a:cubicBezTo>
                <a:cubicBezTo>
                  <a:pt x="82372" y="42155"/>
                  <a:pt x="89745" y="45748"/>
                  <a:pt x="97372" y="45748"/>
                </a:cubicBezTo>
                <a:cubicBezTo>
                  <a:pt x="108559" y="45748"/>
                  <a:pt x="119745" y="35209"/>
                  <a:pt x="119745" y="21077"/>
                </a:cubicBezTo>
                <a:cubicBezTo>
                  <a:pt x="119745" y="10538"/>
                  <a:pt x="108559" y="0"/>
                  <a:pt x="97372" y="0"/>
                </a:cubicBezTo>
                <a:cubicBezTo>
                  <a:pt x="82372" y="0"/>
                  <a:pt x="71186" y="10538"/>
                  <a:pt x="71186" y="21077"/>
                </a:cubicBezTo>
                <a:cubicBezTo>
                  <a:pt x="71186" y="24670"/>
                  <a:pt x="71186" y="28023"/>
                  <a:pt x="71186" y="28023"/>
                </a:cubicBezTo>
                <a:cubicBezTo>
                  <a:pt x="45000" y="42155"/>
                  <a:pt x="45000" y="42155"/>
                  <a:pt x="45000" y="42155"/>
                </a:cubicBezTo>
                <a:cubicBezTo>
                  <a:pt x="41186" y="38802"/>
                  <a:pt x="33813" y="35209"/>
                  <a:pt x="26186" y="35209"/>
                </a:cubicBezTo>
                <a:cubicBezTo>
                  <a:pt x="11186" y="35209"/>
                  <a:pt x="0" y="45748"/>
                  <a:pt x="0" y="59880"/>
                </a:cubicBezTo>
                <a:cubicBezTo>
                  <a:pt x="0" y="74011"/>
                  <a:pt x="11186" y="84550"/>
                  <a:pt x="26186" y="84550"/>
                </a:cubicBezTo>
                <a:cubicBezTo>
                  <a:pt x="33813" y="84550"/>
                  <a:pt x="37627" y="80958"/>
                  <a:pt x="41186" y="77365"/>
                </a:cubicBezTo>
                <a:cubicBezTo>
                  <a:pt x="71186" y="95089"/>
                  <a:pt x="71186" y="95089"/>
                  <a:pt x="71186" y="95089"/>
                </a:cubicBezTo>
                <a:cubicBezTo>
                  <a:pt x="71186" y="95089"/>
                  <a:pt x="71186" y="95089"/>
                  <a:pt x="71186" y="98682"/>
                </a:cubicBezTo>
                <a:cubicBezTo>
                  <a:pt x="71186" y="109221"/>
                  <a:pt x="82372" y="119760"/>
                  <a:pt x="97372" y="119760"/>
                </a:cubicBezTo>
                <a:cubicBezTo>
                  <a:pt x="108559" y="119760"/>
                  <a:pt x="119745" y="109221"/>
                  <a:pt x="119745" y="98682"/>
                </a:cubicBezTo>
                <a:cubicBezTo>
                  <a:pt x="119745" y="84550"/>
                  <a:pt x="108559" y="74011"/>
                  <a:pt x="97372" y="74011"/>
                </a:cubicBezTo>
                <a:close/>
                <a:moveTo>
                  <a:pt x="97372" y="6946"/>
                </a:moveTo>
                <a:lnTo>
                  <a:pt x="97372" y="6946"/>
                </a:lnTo>
                <a:cubicBezTo>
                  <a:pt x="104745" y="6946"/>
                  <a:pt x="112372" y="14131"/>
                  <a:pt x="112372" y="21077"/>
                </a:cubicBezTo>
                <a:cubicBezTo>
                  <a:pt x="112372" y="31616"/>
                  <a:pt x="104745" y="35209"/>
                  <a:pt x="97372" y="35209"/>
                </a:cubicBezTo>
                <a:cubicBezTo>
                  <a:pt x="86186" y="35209"/>
                  <a:pt x="82372" y="31616"/>
                  <a:pt x="82372" y="21077"/>
                </a:cubicBezTo>
                <a:cubicBezTo>
                  <a:pt x="82372" y="14131"/>
                  <a:pt x="86186" y="6946"/>
                  <a:pt x="97372" y="6946"/>
                </a:cubicBezTo>
                <a:close/>
                <a:moveTo>
                  <a:pt x="26186" y="74011"/>
                </a:moveTo>
                <a:lnTo>
                  <a:pt x="26186" y="74011"/>
                </a:lnTo>
                <a:cubicBezTo>
                  <a:pt x="18813" y="74011"/>
                  <a:pt x="11186" y="67065"/>
                  <a:pt x="11186" y="59880"/>
                </a:cubicBezTo>
                <a:cubicBezTo>
                  <a:pt x="11186" y="52934"/>
                  <a:pt x="18813" y="45748"/>
                  <a:pt x="26186" y="45748"/>
                </a:cubicBezTo>
                <a:cubicBezTo>
                  <a:pt x="33813" y="45748"/>
                  <a:pt x="41186" y="52934"/>
                  <a:pt x="41186" y="59880"/>
                </a:cubicBezTo>
                <a:cubicBezTo>
                  <a:pt x="41186" y="67065"/>
                  <a:pt x="33813" y="74011"/>
                  <a:pt x="26186" y="74011"/>
                </a:cubicBezTo>
                <a:close/>
                <a:moveTo>
                  <a:pt x="97372" y="112814"/>
                </a:moveTo>
                <a:lnTo>
                  <a:pt x="97372" y="112814"/>
                </a:lnTo>
                <a:cubicBezTo>
                  <a:pt x="86186" y="112814"/>
                  <a:pt x="82372" y="105628"/>
                  <a:pt x="82372" y="98682"/>
                </a:cubicBezTo>
                <a:cubicBezTo>
                  <a:pt x="82372" y="88143"/>
                  <a:pt x="86186" y="84550"/>
                  <a:pt x="97372" y="84550"/>
                </a:cubicBezTo>
                <a:cubicBezTo>
                  <a:pt x="104745" y="84550"/>
                  <a:pt x="112372" y="88143"/>
                  <a:pt x="112372" y="98682"/>
                </a:cubicBezTo>
                <a:cubicBezTo>
                  <a:pt x="112372" y="105628"/>
                  <a:pt x="104745" y="112814"/>
                  <a:pt x="97372" y="112814"/>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58" name="Shape 4680"/>
          <p:cNvSpPr>
            <a:spLocks/>
          </p:cNvSpPr>
          <p:nvPr/>
        </p:nvSpPr>
        <p:spPr bwMode="auto">
          <a:xfrm>
            <a:off x="2527300" y="5018088"/>
            <a:ext cx="233363" cy="296862"/>
          </a:xfrm>
          <a:custGeom>
            <a:avLst/>
            <a:gdLst>
              <a:gd name="T0" fmla="*/ 108888 w 120000"/>
              <a:gd name="T1" fmla="*/ 25589 h 120000"/>
              <a:gd name="T2" fmla="*/ 108888 w 120000"/>
              <a:gd name="T3" fmla="*/ 25589 h 120000"/>
              <a:gd name="T4" fmla="*/ 79753 w 120000"/>
              <a:gd name="T5" fmla="*/ 25589 h 120000"/>
              <a:gd name="T6" fmla="*/ 79753 w 120000"/>
              <a:gd name="T7" fmla="*/ 17059 h 120000"/>
              <a:gd name="T8" fmla="*/ 72592 w 120000"/>
              <a:gd name="T9" fmla="*/ 11437 h 120000"/>
              <a:gd name="T10" fmla="*/ 29135 w 120000"/>
              <a:gd name="T11" fmla="*/ 11437 h 120000"/>
              <a:gd name="T12" fmla="*/ 29135 w 120000"/>
              <a:gd name="T13" fmla="*/ 5621 h 120000"/>
              <a:gd name="T14" fmla="*/ 18024 w 120000"/>
              <a:gd name="T15" fmla="*/ 0 h 120000"/>
              <a:gd name="T16" fmla="*/ 7160 w 120000"/>
              <a:gd name="T17" fmla="*/ 0 h 120000"/>
              <a:gd name="T18" fmla="*/ 0 w 120000"/>
              <a:gd name="T19" fmla="*/ 5621 h 120000"/>
              <a:gd name="T20" fmla="*/ 0 w 120000"/>
              <a:gd name="T21" fmla="*/ 114184 h 120000"/>
              <a:gd name="T22" fmla="*/ 7160 w 120000"/>
              <a:gd name="T23" fmla="*/ 119806 h 120000"/>
              <a:gd name="T24" fmla="*/ 18024 w 120000"/>
              <a:gd name="T25" fmla="*/ 119806 h 120000"/>
              <a:gd name="T26" fmla="*/ 29135 w 120000"/>
              <a:gd name="T27" fmla="*/ 114184 h 120000"/>
              <a:gd name="T28" fmla="*/ 29135 w 120000"/>
              <a:gd name="T29" fmla="*/ 79870 h 120000"/>
              <a:gd name="T30" fmla="*/ 72592 w 120000"/>
              <a:gd name="T31" fmla="*/ 79870 h 120000"/>
              <a:gd name="T32" fmla="*/ 72592 w 120000"/>
              <a:gd name="T33" fmla="*/ 82778 h 120000"/>
              <a:gd name="T34" fmla="*/ 79753 w 120000"/>
              <a:gd name="T35" fmla="*/ 91308 h 120000"/>
              <a:gd name="T36" fmla="*/ 108888 w 120000"/>
              <a:gd name="T37" fmla="*/ 91308 h 120000"/>
              <a:gd name="T38" fmla="*/ 119753 w 120000"/>
              <a:gd name="T39" fmla="*/ 82778 h 120000"/>
              <a:gd name="T40" fmla="*/ 119753 w 120000"/>
              <a:gd name="T41" fmla="*/ 34119 h 120000"/>
              <a:gd name="T42" fmla="*/ 108888 w 120000"/>
              <a:gd name="T43" fmla="*/ 25589 h 120000"/>
              <a:gd name="T44" fmla="*/ 18024 w 120000"/>
              <a:gd name="T45" fmla="*/ 108368 h 120000"/>
              <a:gd name="T46" fmla="*/ 18024 w 120000"/>
              <a:gd name="T47" fmla="*/ 108368 h 120000"/>
              <a:gd name="T48" fmla="*/ 14567 w 120000"/>
              <a:gd name="T49" fmla="*/ 114184 h 120000"/>
              <a:gd name="T50" fmla="*/ 7160 w 120000"/>
              <a:gd name="T51" fmla="*/ 108368 h 120000"/>
              <a:gd name="T52" fmla="*/ 7160 w 120000"/>
              <a:gd name="T53" fmla="*/ 11437 h 120000"/>
              <a:gd name="T54" fmla="*/ 14567 w 120000"/>
              <a:gd name="T55" fmla="*/ 5621 h 120000"/>
              <a:gd name="T56" fmla="*/ 18024 w 120000"/>
              <a:gd name="T57" fmla="*/ 11437 h 120000"/>
              <a:gd name="T58" fmla="*/ 18024 w 120000"/>
              <a:gd name="T59" fmla="*/ 108368 h 120000"/>
              <a:gd name="T60" fmla="*/ 72592 w 120000"/>
              <a:gd name="T61" fmla="*/ 68432 h 120000"/>
              <a:gd name="T62" fmla="*/ 72592 w 120000"/>
              <a:gd name="T63" fmla="*/ 68432 h 120000"/>
              <a:gd name="T64" fmla="*/ 65432 w 120000"/>
              <a:gd name="T65" fmla="*/ 71340 h 120000"/>
              <a:gd name="T66" fmla="*/ 29135 w 120000"/>
              <a:gd name="T67" fmla="*/ 71340 h 120000"/>
              <a:gd name="T68" fmla="*/ 29135 w 120000"/>
              <a:gd name="T69" fmla="*/ 17059 h 120000"/>
              <a:gd name="T70" fmla="*/ 65432 w 120000"/>
              <a:gd name="T71" fmla="*/ 17059 h 120000"/>
              <a:gd name="T72" fmla="*/ 72592 w 120000"/>
              <a:gd name="T73" fmla="*/ 22875 h 120000"/>
              <a:gd name="T74" fmla="*/ 72592 w 120000"/>
              <a:gd name="T75" fmla="*/ 68432 h 120000"/>
              <a:gd name="T76" fmla="*/ 108888 w 120000"/>
              <a:gd name="T77" fmla="*/ 79870 h 120000"/>
              <a:gd name="T78" fmla="*/ 108888 w 120000"/>
              <a:gd name="T79" fmla="*/ 79870 h 120000"/>
              <a:gd name="T80" fmla="*/ 105432 w 120000"/>
              <a:gd name="T81" fmla="*/ 82778 h 120000"/>
              <a:gd name="T82" fmla="*/ 79753 w 120000"/>
              <a:gd name="T83" fmla="*/ 82778 h 120000"/>
              <a:gd name="T84" fmla="*/ 79753 w 120000"/>
              <a:gd name="T85" fmla="*/ 34119 h 120000"/>
              <a:gd name="T86" fmla="*/ 105432 w 120000"/>
              <a:gd name="T87" fmla="*/ 34119 h 120000"/>
              <a:gd name="T88" fmla="*/ 108888 w 120000"/>
              <a:gd name="T89" fmla="*/ 37027 h 120000"/>
              <a:gd name="T90" fmla="*/ 108888 w 120000"/>
              <a:gd name="T91" fmla="*/ 79870 h 120000"/>
              <a:gd name="T92" fmla="*/ 0 w 120000"/>
              <a:gd name="T93" fmla="*/ 0 h 120000"/>
              <a:gd name="T94" fmla="*/ 120000 w 120000"/>
              <a:gd name="T9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T92" t="T93" r="T94" b="T95"/>
            <a:pathLst>
              <a:path w="120000" h="120000" extrusionOk="0">
                <a:moveTo>
                  <a:pt x="108888" y="25589"/>
                </a:moveTo>
                <a:lnTo>
                  <a:pt x="108888" y="25589"/>
                </a:lnTo>
                <a:cubicBezTo>
                  <a:pt x="79753" y="25589"/>
                  <a:pt x="79753" y="25589"/>
                  <a:pt x="79753" y="25589"/>
                </a:cubicBezTo>
                <a:cubicBezTo>
                  <a:pt x="79753" y="17059"/>
                  <a:pt x="79753" y="17059"/>
                  <a:pt x="79753" y="17059"/>
                </a:cubicBezTo>
                <a:cubicBezTo>
                  <a:pt x="79753" y="14151"/>
                  <a:pt x="76296" y="11437"/>
                  <a:pt x="72592" y="11437"/>
                </a:cubicBezTo>
                <a:cubicBezTo>
                  <a:pt x="29135" y="11437"/>
                  <a:pt x="29135" y="11437"/>
                  <a:pt x="29135" y="11437"/>
                </a:cubicBezTo>
                <a:cubicBezTo>
                  <a:pt x="29135" y="5621"/>
                  <a:pt x="29135" y="5621"/>
                  <a:pt x="29135" y="5621"/>
                </a:cubicBezTo>
                <a:cubicBezTo>
                  <a:pt x="29135" y="2714"/>
                  <a:pt x="21728" y="0"/>
                  <a:pt x="18024" y="0"/>
                </a:cubicBezTo>
                <a:cubicBezTo>
                  <a:pt x="7160" y="0"/>
                  <a:pt x="7160" y="0"/>
                  <a:pt x="7160" y="0"/>
                </a:cubicBezTo>
                <a:cubicBezTo>
                  <a:pt x="3456" y="0"/>
                  <a:pt x="0" y="2714"/>
                  <a:pt x="0" y="5621"/>
                </a:cubicBezTo>
                <a:cubicBezTo>
                  <a:pt x="0" y="114184"/>
                  <a:pt x="0" y="114184"/>
                  <a:pt x="0" y="114184"/>
                </a:cubicBezTo>
                <a:cubicBezTo>
                  <a:pt x="0" y="116898"/>
                  <a:pt x="3456" y="119806"/>
                  <a:pt x="7160" y="119806"/>
                </a:cubicBezTo>
                <a:cubicBezTo>
                  <a:pt x="18024" y="119806"/>
                  <a:pt x="18024" y="119806"/>
                  <a:pt x="18024" y="119806"/>
                </a:cubicBezTo>
                <a:cubicBezTo>
                  <a:pt x="21728" y="119806"/>
                  <a:pt x="29135" y="116898"/>
                  <a:pt x="29135" y="114184"/>
                </a:cubicBezTo>
                <a:cubicBezTo>
                  <a:pt x="29135" y="79870"/>
                  <a:pt x="29135" y="79870"/>
                  <a:pt x="29135" y="79870"/>
                </a:cubicBezTo>
                <a:cubicBezTo>
                  <a:pt x="72592" y="79870"/>
                  <a:pt x="72592" y="79870"/>
                  <a:pt x="72592" y="79870"/>
                </a:cubicBezTo>
                <a:cubicBezTo>
                  <a:pt x="72592" y="82778"/>
                  <a:pt x="72592" y="82778"/>
                  <a:pt x="72592" y="82778"/>
                </a:cubicBezTo>
                <a:cubicBezTo>
                  <a:pt x="72592" y="85492"/>
                  <a:pt x="76296" y="91308"/>
                  <a:pt x="79753" y="91308"/>
                </a:cubicBezTo>
                <a:cubicBezTo>
                  <a:pt x="108888" y="91308"/>
                  <a:pt x="108888" y="91308"/>
                  <a:pt x="108888" y="91308"/>
                </a:cubicBezTo>
                <a:cubicBezTo>
                  <a:pt x="116296" y="91308"/>
                  <a:pt x="119753" y="85492"/>
                  <a:pt x="119753" y="82778"/>
                </a:cubicBezTo>
                <a:cubicBezTo>
                  <a:pt x="119753" y="34119"/>
                  <a:pt x="119753" y="34119"/>
                  <a:pt x="119753" y="34119"/>
                </a:cubicBezTo>
                <a:cubicBezTo>
                  <a:pt x="119753" y="28497"/>
                  <a:pt x="116296" y="25589"/>
                  <a:pt x="108888" y="25589"/>
                </a:cubicBezTo>
                <a:close/>
                <a:moveTo>
                  <a:pt x="18024" y="108368"/>
                </a:moveTo>
                <a:lnTo>
                  <a:pt x="18024" y="108368"/>
                </a:lnTo>
                <a:cubicBezTo>
                  <a:pt x="18024" y="111276"/>
                  <a:pt x="14567" y="114184"/>
                  <a:pt x="14567" y="114184"/>
                </a:cubicBezTo>
                <a:cubicBezTo>
                  <a:pt x="10864" y="114184"/>
                  <a:pt x="7160" y="111276"/>
                  <a:pt x="7160" y="108368"/>
                </a:cubicBezTo>
                <a:cubicBezTo>
                  <a:pt x="7160" y="11437"/>
                  <a:pt x="7160" y="11437"/>
                  <a:pt x="7160" y="11437"/>
                </a:cubicBezTo>
                <a:cubicBezTo>
                  <a:pt x="7160" y="8529"/>
                  <a:pt x="10864" y="5621"/>
                  <a:pt x="14567" y="5621"/>
                </a:cubicBezTo>
                <a:cubicBezTo>
                  <a:pt x="14567" y="5621"/>
                  <a:pt x="18024" y="8529"/>
                  <a:pt x="18024" y="11437"/>
                </a:cubicBezTo>
                <a:lnTo>
                  <a:pt x="18024" y="108368"/>
                </a:lnTo>
                <a:close/>
                <a:moveTo>
                  <a:pt x="72592" y="68432"/>
                </a:moveTo>
                <a:lnTo>
                  <a:pt x="72592" y="68432"/>
                </a:lnTo>
                <a:cubicBezTo>
                  <a:pt x="72592" y="68432"/>
                  <a:pt x="69135" y="71340"/>
                  <a:pt x="65432" y="71340"/>
                </a:cubicBezTo>
                <a:cubicBezTo>
                  <a:pt x="29135" y="71340"/>
                  <a:pt x="29135" y="71340"/>
                  <a:pt x="29135" y="71340"/>
                </a:cubicBezTo>
                <a:cubicBezTo>
                  <a:pt x="29135" y="17059"/>
                  <a:pt x="29135" y="17059"/>
                  <a:pt x="29135" y="17059"/>
                </a:cubicBezTo>
                <a:cubicBezTo>
                  <a:pt x="65432" y="17059"/>
                  <a:pt x="65432" y="17059"/>
                  <a:pt x="65432" y="17059"/>
                </a:cubicBezTo>
                <a:cubicBezTo>
                  <a:pt x="69135" y="17059"/>
                  <a:pt x="72592" y="19967"/>
                  <a:pt x="72592" y="22875"/>
                </a:cubicBezTo>
                <a:lnTo>
                  <a:pt x="72592" y="68432"/>
                </a:lnTo>
                <a:close/>
                <a:moveTo>
                  <a:pt x="108888" y="79870"/>
                </a:moveTo>
                <a:lnTo>
                  <a:pt x="108888" y="79870"/>
                </a:lnTo>
                <a:cubicBezTo>
                  <a:pt x="108888" y="79870"/>
                  <a:pt x="108888" y="82778"/>
                  <a:pt x="105432" y="82778"/>
                </a:cubicBezTo>
                <a:cubicBezTo>
                  <a:pt x="79753" y="82778"/>
                  <a:pt x="79753" y="82778"/>
                  <a:pt x="79753" y="82778"/>
                </a:cubicBezTo>
                <a:cubicBezTo>
                  <a:pt x="79753" y="34119"/>
                  <a:pt x="79753" y="34119"/>
                  <a:pt x="79753" y="34119"/>
                </a:cubicBezTo>
                <a:cubicBezTo>
                  <a:pt x="105432" y="34119"/>
                  <a:pt x="105432" y="34119"/>
                  <a:pt x="105432" y="34119"/>
                </a:cubicBezTo>
                <a:cubicBezTo>
                  <a:pt x="108888" y="34119"/>
                  <a:pt x="108888" y="34119"/>
                  <a:pt x="108888" y="37027"/>
                </a:cubicBezTo>
                <a:lnTo>
                  <a:pt x="108888" y="79870"/>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59" name="Shape 4682"/>
          <p:cNvSpPr>
            <a:spLocks/>
          </p:cNvSpPr>
          <p:nvPr/>
        </p:nvSpPr>
        <p:spPr bwMode="auto">
          <a:xfrm>
            <a:off x="1516063" y="5048250"/>
            <a:ext cx="284162" cy="241300"/>
          </a:xfrm>
          <a:custGeom>
            <a:avLst/>
            <a:gdLst>
              <a:gd name="T0" fmla="*/ 77826 w 120000"/>
              <a:gd name="T1" fmla="*/ 84550 h 120000"/>
              <a:gd name="T2" fmla="*/ 77826 w 120000"/>
              <a:gd name="T3" fmla="*/ 84550 h 120000"/>
              <a:gd name="T4" fmla="*/ 62954 w 120000"/>
              <a:gd name="T5" fmla="*/ 102035 h 120000"/>
              <a:gd name="T6" fmla="*/ 62954 w 120000"/>
              <a:gd name="T7" fmla="*/ 35209 h 120000"/>
              <a:gd name="T8" fmla="*/ 59898 w 120000"/>
              <a:gd name="T9" fmla="*/ 31616 h 120000"/>
              <a:gd name="T10" fmla="*/ 56842 w 120000"/>
              <a:gd name="T11" fmla="*/ 35209 h 120000"/>
              <a:gd name="T12" fmla="*/ 56842 w 120000"/>
              <a:gd name="T13" fmla="*/ 102035 h 120000"/>
              <a:gd name="T14" fmla="*/ 41969 w 120000"/>
              <a:gd name="T15" fmla="*/ 84550 h 120000"/>
              <a:gd name="T16" fmla="*/ 35857 w 120000"/>
              <a:gd name="T17" fmla="*/ 84550 h 120000"/>
              <a:gd name="T18" fmla="*/ 35857 w 120000"/>
              <a:gd name="T19" fmla="*/ 91497 h 120000"/>
              <a:gd name="T20" fmla="*/ 56842 w 120000"/>
              <a:gd name="T21" fmla="*/ 119760 h 120000"/>
              <a:gd name="T22" fmla="*/ 59898 w 120000"/>
              <a:gd name="T23" fmla="*/ 119760 h 120000"/>
              <a:gd name="T24" fmla="*/ 62954 w 120000"/>
              <a:gd name="T25" fmla="*/ 119760 h 120000"/>
              <a:gd name="T26" fmla="*/ 83938 w 120000"/>
              <a:gd name="T27" fmla="*/ 91497 h 120000"/>
              <a:gd name="T28" fmla="*/ 83938 w 120000"/>
              <a:gd name="T29" fmla="*/ 84550 h 120000"/>
              <a:gd name="T30" fmla="*/ 77826 w 120000"/>
              <a:gd name="T31" fmla="*/ 84550 h 120000"/>
              <a:gd name="T32" fmla="*/ 116943 w 120000"/>
              <a:gd name="T33" fmla="*/ 0 h 120000"/>
              <a:gd name="T34" fmla="*/ 116943 w 120000"/>
              <a:gd name="T35" fmla="*/ 0 h 120000"/>
              <a:gd name="T36" fmla="*/ 2852 w 120000"/>
              <a:gd name="T37" fmla="*/ 0 h 120000"/>
              <a:gd name="T38" fmla="*/ 0 w 120000"/>
              <a:gd name="T39" fmla="*/ 3353 h 120000"/>
              <a:gd name="T40" fmla="*/ 0 w 120000"/>
              <a:gd name="T41" fmla="*/ 42155 h 120000"/>
              <a:gd name="T42" fmla="*/ 2852 w 120000"/>
              <a:gd name="T43" fmla="*/ 45748 h 120000"/>
              <a:gd name="T44" fmla="*/ 8964 w 120000"/>
              <a:gd name="T45" fmla="*/ 42155 h 120000"/>
              <a:gd name="T46" fmla="*/ 8964 w 120000"/>
              <a:gd name="T47" fmla="*/ 6946 h 120000"/>
              <a:gd name="T48" fmla="*/ 110831 w 120000"/>
              <a:gd name="T49" fmla="*/ 6946 h 120000"/>
              <a:gd name="T50" fmla="*/ 110831 w 120000"/>
              <a:gd name="T51" fmla="*/ 42155 h 120000"/>
              <a:gd name="T52" fmla="*/ 116943 w 120000"/>
              <a:gd name="T53" fmla="*/ 45748 h 120000"/>
              <a:gd name="T54" fmla="*/ 119796 w 120000"/>
              <a:gd name="T55" fmla="*/ 42155 h 120000"/>
              <a:gd name="T56" fmla="*/ 119796 w 120000"/>
              <a:gd name="T57" fmla="*/ 3353 h 120000"/>
              <a:gd name="T58" fmla="*/ 116943 w 120000"/>
              <a:gd name="T59" fmla="*/ 0 h 120000"/>
              <a:gd name="T60" fmla="*/ 0 w 120000"/>
              <a:gd name="T61" fmla="*/ 0 h 120000"/>
              <a:gd name="T62" fmla="*/ 120000 w 120000"/>
              <a:gd name="T6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T60" t="T61" r="T62" b="T63"/>
            <a:pathLst>
              <a:path w="120000" h="120000" extrusionOk="0">
                <a:moveTo>
                  <a:pt x="77826" y="84550"/>
                </a:moveTo>
                <a:lnTo>
                  <a:pt x="77826" y="84550"/>
                </a:lnTo>
                <a:cubicBezTo>
                  <a:pt x="62954" y="102035"/>
                  <a:pt x="62954" y="102035"/>
                  <a:pt x="62954" y="102035"/>
                </a:cubicBezTo>
                <a:cubicBezTo>
                  <a:pt x="62954" y="35209"/>
                  <a:pt x="62954" y="35209"/>
                  <a:pt x="62954" y="35209"/>
                </a:cubicBezTo>
                <a:cubicBezTo>
                  <a:pt x="62954" y="35209"/>
                  <a:pt x="62954" y="31616"/>
                  <a:pt x="59898" y="31616"/>
                </a:cubicBezTo>
                <a:cubicBezTo>
                  <a:pt x="56842" y="31616"/>
                  <a:pt x="56842" y="35209"/>
                  <a:pt x="56842" y="35209"/>
                </a:cubicBezTo>
                <a:cubicBezTo>
                  <a:pt x="56842" y="102035"/>
                  <a:pt x="56842" y="102035"/>
                  <a:pt x="56842" y="102035"/>
                </a:cubicBezTo>
                <a:cubicBezTo>
                  <a:pt x="41969" y="84550"/>
                  <a:pt x="41969" y="84550"/>
                  <a:pt x="41969" y="84550"/>
                </a:cubicBezTo>
                <a:cubicBezTo>
                  <a:pt x="41969" y="84550"/>
                  <a:pt x="38913" y="84550"/>
                  <a:pt x="35857" y="84550"/>
                </a:cubicBezTo>
                <a:cubicBezTo>
                  <a:pt x="35857" y="88143"/>
                  <a:pt x="35857" y="88143"/>
                  <a:pt x="35857" y="91497"/>
                </a:cubicBezTo>
                <a:cubicBezTo>
                  <a:pt x="56842" y="119760"/>
                  <a:pt x="56842" y="119760"/>
                  <a:pt x="56842" y="119760"/>
                </a:cubicBezTo>
                <a:lnTo>
                  <a:pt x="59898" y="119760"/>
                </a:lnTo>
                <a:lnTo>
                  <a:pt x="62954" y="119760"/>
                </a:lnTo>
                <a:cubicBezTo>
                  <a:pt x="83938" y="91497"/>
                  <a:pt x="83938" y="91497"/>
                  <a:pt x="83938" y="91497"/>
                </a:cubicBezTo>
                <a:cubicBezTo>
                  <a:pt x="83938" y="88143"/>
                  <a:pt x="83938" y="88143"/>
                  <a:pt x="83938" y="84550"/>
                </a:cubicBezTo>
                <a:cubicBezTo>
                  <a:pt x="80882" y="84550"/>
                  <a:pt x="77826" y="84550"/>
                  <a:pt x="77826" y="84550"/>
                </a:cubicBezTo>
                <a:close/>
                <a:moveTo>
                  <a:pt x="116943" y="0"/>
                </a:moveTo>
                <a:lnTo>
                  <a:pt x="116943" y="0"/>
                </a:lnTo>
                <a:cubicBezTo>
                  <a:pt x="2852" y="0"/>
                  <a:pt x="2852" y="0"/>
                  <a:pt x="2852" y="0"/>
                </a:cubicBezTo>
                <a:cubicBezTo>
                  <a:pt x="2852" y="0"/>
                  <a:pt x="0" y="0"/>
                  <a:pt x="0" y="3353"/>
                </a:cubicBezTo>
                <a:cubicBezTo>
                  <a:pt x="0" y="42155"/>
                  <a:pt x="0" y="42155"/>
                  <a:pt x="0" y="42155"/>
                </a:cubicBezTo>
                <a:lnTo>
                  <a:pt x="2852" y="45748"/>
                </a:lnTo>
                <a:cubicBezTo>
                  <a:pt x="5908" y="45748"/>
                  <a:pt x="8964" y="42155"/>
                  <a:pt x="8964" y="42155"/>
                </a:cubicBezTo>
                <a:cubicBezTo>
                  <a:pt x="8964" y="6946"/>
                  <a:pt x="8964" y="6946"/>
                  <a:pt x="8964" y="6946"/>
                </a:cubicBezTo>
                <a:cubicBezTo>
                  <a:pt x="110831" y="6946"/>
                  <a:pt x="110831" y="6946"/>
                  <a:pt x="110831" y="6946"/>
                </a:cubicBezTo>
                <a:cubicBezTo>
                  <a:pt x="110831" y="42155"/>
                  <a:pt x="110831" y="42155"/>
                  <a:pt x="110831" y="42155"/>
                </a:cubicBezTo>
                <a:cubicBezTo>
                  <a:pt x="110831" y="42155"/>
                  <a:pt x="113887" y="45748"/>
                  <a:pt x="116943" y="45748"/>
                </a:cubicBezTo>
                <a:lnTo>
                  <a:pt x="119796" y="42155"/>
                </a:lnTo>
                <a:cubicBezTo>
                  <a:pt x="119796" y="3353"/>
                  <a:pt x="119796" y="3353"/>
                  <a:pt x="119796" y="3353"/>
                </a:cubicBezTo>
                <a:cubicBezTo>
                  <a:pt x="119796" y="0"/>
                  <a:pt x="116943" y="0"/>
                  <a:pt x="116943" y="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60" name="Shape 4684"/>
          <p:cNvSpPr>
            <a:spLocks/>
          </p:cNvSpPr>
          <p:nvPr/>
        </p:nvSpPr>
        <p:spPr bwMode="auto">
          <a:xfrm>
            <a:off x="5427663" y="4535488"/>
            <a:ext cx="304800" cy="284162"/>
          </a:xfrm>
          <a:custGeom>
            <a:avLst/>
            <a:gdLst>
              <a:gd name="T0" fmla="*/ 105993 w 120000"/>
              <a:gd name="T1" fmla="*/ 0 h 120000"/>
              <a:gd name="T2" fmla="*/ 105993 w 120000"/>
              <a:gd name="T3" fmla="*/ 0 h 120000"/>
              <a:gd name="T4" fmla="*/ 16845 w 120000"/>
              <a:gd name="T5" fmla="*/ 0 h 120000"/>
              <a:gd name="T6" fmla="*/ 0 w 120000"/>
              <a:gd name="T7" fmla="*/ 14847 h 120000"/>
              <a:gd name="T8" fmla="*/ 0 w 120000"/>
              <a:gd name="T9" fmla="*/ 101694 h 120000"/>
              <a:gd name="T10" fmla="*/ 16845 w 120000"/>
              <a:gd name="T11" fmla="*/ 119796 h 120000"/>
              <a:gd name="T12" fmla="*/ 105993 w 120000"/>
              <a:gd name="T13" fmla="*/ 119796 h 120000"/>
              <a:gd name="T14" fmla="*/ 119810 w 120000"/>
              <a:gd name="T15" fmla="*/ 101694 h 120000"/>
              <a:gd name="T16" fmla="*/ 119810 w 120000"/>
              <a:gd name="T17" fmla="*/ 14847 h 120000"/>
              <a:gd name="T18" fmla="*/ 105993 w 120000"/>
              <a:gd name="T19" fmla="*/ 0 h 120000"/>
              <a:gd name="T20" fmla="*/ 22334 w 120000"/>
              <a:gd name="T21" fmla="*/ 110644 h 120000"/>
              <a:gd name="T22" fmla="*/ 22334 w 120000"/>
              <a:gd name="T23" fmla="*/ 110644 h 120000"/>
              <a:gd name="T24" fmla="*/ 16845 w 120000"/>
              <a:gd name="T25" fmla="*/ 110644 h 120000"/>
              <a:gd name="T26" fmla="*/ 8517 w 120000"/>
              <a:gd name="T27" fmla="*/ 101694 h 120000"/>
              <a:gd name="T28" fmla="*/ 8517 w 120000"/>
              <a:gd name="T29" fmla="*/ 14847 h 120000"/>
              <a:gd name="T30" fmla="*/ 16845 w 120000"/>
              <a:gd name="T31" fmla="*/ 5898 h 120000"/>
              <a:gd name="T32" fmla="*/ 22334 w 120000"/>
              <a:gd name="T33" fmla="*/ 5898 h 120000"/>
              <a:gd name="T34" fmla="*/ 22334 w 120000"/>
              <a:gd name="T35" fmla="*/ 110644 h 120000"/>
              <a:gd name="T36" fmla="*/ 111482 w 120000"/>
              <a:gd name="T37" fmla="*/ 101694 h 120000"/>
              <a:gd name="T38" fmla="*/ 111482 w 120000"/>
              <a:gd name="T39" fmla="*/ 101694 h 120000"/>
              <a:gd name="T40" fmla="*/ 105993 w 120000"/>
              <a:gd name="T41" fmla="*/ 110644 h 120000"/>
              <a:gd name="T42" fmla="*/ 30662 w 120000"/>
              <a:gd name="T43" fmla="*/ 110644 h 120000"/>
              <a:gd name="T44" fmla="*/ 30662 w 120000"/>
              <a:gd name="T45" fmla="*/ 5898 h 120000"/>
              <a:gd name="T46" fmla="*/ 105993 w 120000"/>
              <a:gd name="T47" fmla="*/ 5898 h 120000"/>
              <a:gd name="T48" fmla="*/ 111482 w 120000"/>
              <a:gd name="T49" fmla="*/ 14847 h 120000"/>
              <a:gd name="T50" fmla="*/ 111482 w 120000"/>
              <a:gd name="T51" fmla="*/ 101694 h 120000"/>
              <a:gd name="T52" fmla="*/ 100315 w 120000"/>
              <a:gd name="T53" fmla="*/ 53694 h 120000"/>
              <a:gd name="T54" fmla="*/ 100315 w 120000"/>
              <a:gd name="T55" fmla="*/ 53694 h 120000"/>
              <a:gd name="T56" fmla="*/ 55835 w 120000"/>
              <a:gd name="T57" fmla="*/ 53694 h 120000"/>
              <a:gd name="T58" fmla="*/ 69842 w 120000"/>
              <a:gd name="T59" fmla="*/ 41898 h 120000"/>
              <a:gd name="T60" fmla="*/ 69842 w 120000"/>
              <a:gd name="T61" fmla="*/ 35796 h 120000"/>
              <a:gd name="T62" fmla="*/ 64164 w 120000"/>
              <a:gd name="T63" fmla="*/ 35796 h 120000"/>
              <a:gd name="T64" fmla="*/ 41829 w 120000"/>
              <a:gd name="T65" fmla="*/ 56949 h 120000"/>
              <a:gd name="T66" fmla="*/ 41829 w 120000"/>
              <a:gd name="T67" fmla="*/ 59796 h 120000"/>
              <a:gd name="T68" fmla="*/ 41829 w 120000"/>
              <a:gd name="T69" fmla="*/ 62847 h 120000"/>
              <a:gd name="T70" fmla="*/ 64164 w 120000"/>
              <a:gd name="T71" fmla="*/ 80745 h 120000"/>
              <a:gd name="T72" fmla="*/ 69842 w 120000"/>
              <a:gd name="T73" fmla="*/ 80745 h 120000"/>
              <a:gd name="T74" fmla="*/ 69842 w 120000"/>
              <a:gd name="T75" fmla="*/ 74847 h 120000"/>
              <a:gd name="T76" fmla="*/ 55835 w 120000"/>
              <a:gd name="T77" fmla="*/ 62847 h 120000"/>
              <a:gd name="T78" fmla="*/ 100315 w 120000"/>
              <a:gd name="T79" fmla="*/ 62847 h 120000"/>
              <a:gd name="T80" fmla="*/ 105993 w 120000"/>
              <a:gd name="T81" fmla="*/ 59796 h 120000"/>
              <a:gd name="T82" fmla="*/ 100315 w 120000"/>
              <a:gd name="T83" fmla="*/ 53694 h 120000"/>
              <a:gd name="T84" fmla="*/ 0 w 120000"/>
              <a:gd name="T85" fmla="*/ 0 h 120000"/>
              <a:gd name="T86" fmla="*/ 120000 w 120000"/>
              <a:gd name="T8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T84" t="T85" r="T86" b="T87"/>
            <a:pathLst>
              <a:path w="120000" h="120000" extrusionOk="0">
                <a:moveTo>
                  <a:pt x="105993" y="0"/>
                </a:moveTo>
                <a:lnTo>
                  <a:pt x="105993" y="0"/>
                </a:lnTo>
                <a:cubicBezTo>
                  <a:pt x="16845" y="0"/>
                  <a:pt x="16845" y="0"/>
                  <a:pt x="16845" y="0"/>
                </a:cubicBezTo>
                <a:cubicBezTo>
                  <a:pt x="8517" y="0"/>
                  <a:pt x="0" y="5898"/>
                  <a:pt x="0" y="14847"/>
                </a:cubicBezTo>
                <a:cubicBezTo>
                  <a:pt x="0" y="101694"/>
                  <a:pt x="0" y="101694"/>
                  <a:pt x="0" y="101694"/>
                </a:cubicBezTo>
                <a:cubicBezTo>
                  <a:pt x="0" y="110644"/>
                  <a:pt x="8517" y="119796"/>
                  <a:pt x="16845" y="119796"/>
                </a:cubicBezTo>
                <a:cubicBezTo>
                  <a:pt x="105993" y="119796"/>
                  <a:pt x="105993" y="119796"/>
                  <a:pt x="105993" y="119796"/>
                </a:cubicBezTo>
                <a:cubicBezTo>
                  <a:pt x="114321" y="119796"/>
                  <a:pt x="119810" y="110644"/>
                  <a:pt x="119810" y="101694"/>
                </a:cubicBezTo>
                <a:cubicBezTo>
                  <a:pt x="119810" y="14847"/>
                  <a:pt x="119810" y="14847"/>
                  <a:pt x="119810" y="14847"/>
                </a:cubicBezTo>
                <a:cubicBezTo>
                  <a:pt x="119810" y="5898"/>
                  <a:pt x="114321" y="0"/>
                  <a:pt x="105993" y="0"/>
                </a:cubicBezTo>
                <a:close/>
                <a:moveTo>
                  <a:pt x="22334" y="110644"/>
                </a:moveTo>
                <a:lnTo>
                  <a:pt x="22334" y="110644"/>
                </a:lnTo>
                <a:cubicBezTo>
                  <a:pt x="16845" y="110644"/>
                  <a:pt x="16845" y="110644"/>
                  <a:pt x="16845" y="110644"/>
                </a:cubicBezTo>
                <a:cubicBezTo>
                  <a:pt x="11167" y="110644"/>
                  <a:pt x="8517" y="107796"/>
                  <a:pt x="8517" y="101694"/>
                </a:cubicBezTo>
                <a:cubicBezTo>
                  <a:pt x="8517" y="14847"/>
                  <a:pt x="8517" y="14847"/>
                  <a:pt x="8517" y="14847"/>
                </a:cubicBezTo>
                <a:cubicBezTo>
                  <a:pt x="8517" y="12000"/>
                  <a:pt x="11167" y="5898"/>
                  <a:pt x="16845" y="5898"/>
                </a:cubicBezTo>
                <a:cubicBezTo>
                  <a:pt x="22334" y="5898"/>
                  <a:pt x="22334" y="5898"/>
                  <a:pt x="22334" y="5898"/>
                </a:cubicBezTo>
                <a:lnTo>
                  <a:pt x="22334" y="110644"/>
                </a:lnTo>
                <a:close/>
                <a:moveTo>
                  <a:pt x="111482" y="101694"/>
                </a:moveTo>
                <a:lnTo>
                  <a:pt x="111482" y="101694"/>
                </a:lnTo>
                <a:cubicBezTo>
                  <a:pt x="111482" y="107796"/>
                  <a:pt x="108832" y="110644"/>
                  <a:pt x="105993" y="110644"/>
                </a:cubicBezTo>
                <a:cubicBezTo>
                  <a:pt x="30662" y="110644"/>
                  <a:pt x="30662" y="110644"/>
                  <a:pt x="30662" y="110644"/>
                </a:cubicBezTo>
                <a:cubicBezTo>
                  <a:pt x="30662" y="5898"/>
                  <a:pt x="30662" y="5898"/>
                  <a:pt x="30662" y="5898"/>
                </a:cubicBezTo>
                <a:cubicBezTo>
                  <a:pt x="105993" y="5898"/>
                  <a:pt x="105993" y="5898"/>
                  <a:pt x="105993" y="5898"/>
                </a:cubicBezTo>
                <a:cubicBezTo>
                  <a:pt x="108832" y="5898"/>
                  <a:pt x="111482" y="12000"/>
                  <a:pt x="111482" y="14847"/>
                </a:cubicBezTo>
                <a:lnTo>
                  <a:pt x="111482" y="101694"/>
                </a:lnTo>
                <a:close/>
                <a:moveTo>
                  <a:pt x="100315" y="53694"/>
                </a:moveTo>
                <a:lnTo>
                  <a:pt x="100315" y="53694"/>
                </a:lnTo>
                <a:cubicBezTo>
                  <a:pt x="55835" y="53694"/>
                  <a:pt x="55835" y="53694"/>
                  <a:pt x="55835" y="53694"/>
                </a:cubicBezTo>
                <a:cubicBezTo>
                  <a:pt x="69842" y="41898"/>
                  <a:pt x="69842" y="41898"/>
                  <a:pt x="69842" y="41898"/>
                </a:cubicBezTo>
                <a:cubicBezTo>
                  <a:pt x="72492" y="38847"/>
                  <a:pt x="72492" y="38847"/>
                  <a:pt x="69842" y="35796"/>
                </a:cubicBezTo>
                <a:cubicBezTo>
                  <a:pt x="69842" y="35796"/>
                  <a:pt x="67003" y="35796"/>
                  <a:pt x="64164" y="35796"/>
                </a:cubicBezTo>
                <a:cubicBezTo>
                  <a:pt x="41829" y="56949"/>
                  <a:pt x="41829" y="56949"/>
                  <a:pt x="41829" y="56949"/>
                </a:cubicBezTo>
                <a:cubicBezTo>
                  <a:pt x="41829" y="56949"/>
                  <a:pt x="41829" y="56949"/>
                  <a:pt x="41829" y="59796"/>
                </a:cubicBezTo>
                <a:cubicBezTo>
                  <a:pt x="41829" y="59796"/>
                  <a:pt x="41829" y="59796"/>
                  <a:pt x="41829" y="62847"/>
                </a:cubicBezTo>
                <a:cubicBezTo>
                  <a:pt x="64164" y="80745"/>
                  <a:pt x="64164" y="80745"/>
                  <a:pt x="64164" y="80745"/>
                </a:cubicBezTo>
                <a:cubicBezTo>
                  <a:pt x="67003" y="83796"/>
                  <a:pt x="69842" y="83796"/>
                  <a:pt x="69842" y="80745"/>
                </a:cubicBezTo>
                <a:cubicBezTo>
                  <a:pt x="72492" y="80745"/>
                  <a:pt x="72492" y="77694"/>
                  <a:pt x="69842" y="74847"/>
                </a:cubicBezTo>
                <a:cubicBezTo>
                  <a:pt x="55835" y="62847"/>
                  <a:pt x="55835" y="62847"/>
                  <a:pt x="55835" y="62847"/>
                </a:cubicBezTo>
                <a:cubicBezTo>
                  <a:pt x="100315" y="62847"/>
                  <a:pt x="100315" y="62847"/>
                  <a:pt x="100315" y="62847"/>
                </a:cubicBezTo>
                <a:cubicBezTo>
                  <a:pt x="103154" y="62847"/>
                  <a:pt x="105993" y="59796"/>
                  <a:pt x="105993" y="59796"/>
                </a:cubicBezTo>
                <a:cubicBezTo>
                  <a:pt x="105993" y="56949"/>
                  <a:pt x="103154" y="53694"/>
                  <a:pt x="100315" y="53694"/>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61" name="Shape 4686"/>
          <p:cNvSpPr>
            <a:spLocks/>
          </p:cNvSpPr>
          <p:nvPr/>
        </p:nvSpPr>
        <p:spPr bwMode="auto">
          <a:xfrm>
            <a:off x="4457700" y="4522788"/>
            <a:ext cx="284163" cy="306387"/>
          </a:xfrm>
          <a:custGeom>
            <a:avLst/>
            <a:gdLst>
              <a:gd name="T0" fmla="*/ 104923 w 120000"/>
              <a:gd name="T1" fmla="*/ 0 h 120000"/>
              <a:gd name="T2" fmla="*/ 104923 w 120000"/>
              <a:gd name="T3" fmla="*/ 0 h 120000"/>
              <a:gd name="T4" fmla="*/ 14872 w 120000"/>
              <a:gd name="T5" fmla="*/ 0 h 120000"/>
              <a:gd name="T6" fmla="*/ 0 w 120000"/>
              <a:gd name="T7" fmla="*/ 16845 h 120000"/>
              <a:gd name="T8" fmla="*/ 0 w 120000"/>
              <a:gd name="T9" fmla="*/ 105993 h 120000"/>
              <a:gd name="T10" fmla="*/ 14872 w 120000"/>
              <a:gd name="T11" fmla="*/ 119810 h 120000"/>
              <a:gd name="T12" fmla="*/ 104923 w 120000"/>
              <a:gd name="T13" fmla="*/ 119810 h 120000"/>
              <a:gd name="T14" fmla="*/ 119796 w 120000"/>
              <a:gd name="T15" fmla="*/ 105993 h 120000"/>
              <a:gd name="T16" fmla="*/ 119796 w 120000"/>
              <a:gd name="T17" fmla="*/ 16845 h 120000"/>
              <a:gd name="T18" fmla="*/ 104923 w 120000"/>
              <a:gd name="T19" fmla="*/ 0 h 120000"/>
              <a:gd name="T20" fmla="*/ 110831 w 120000"/>
              <a:gd name="T21" fmla="*/ 105993 h 120000"/>
              <a:gd name="T22" fmla="*/ 110831 w 120000"/>
              <a:gd name="T23" fmla="*/ 105993 h 120000"/>
              <a:gd name="T24" fmla="*/ 104923 w 120000"/>
              <a:gd name="T25" fmla="*/ 111482 h 120000"/>
              <a:gd name="T26" fmla="*/ 14872 w 120000"/>
              <a:gd name="T27" fmla="*/ 111482 h 120000"/>
              <a:gd name="T28" fmla="*/ 8964 w 120000"/>
              <a:gd name="T29" fmla="*/ 105993 h 120000"/>
              <a:gd name="T30" fmla="*/ 8964 w 120000"/>
              <a:gd name="T31" fmla="*/ 30662 h 120000"/>
              <a:gd name="T32" fmla="*/ 110831 w 120000"/>
              <a:gd name="T33" fmla="*/ 30662 h 120000"/>
              <a:gd name="T34" fmla="*/ 110831 w 120000"/>
              <a:gd name="T35" fmla="*/ 105993 h 120000"/>
              <a:gd name="T36" fmla="*/ 110831 w 120000"/>
              <a:gd name="T37" fmla="*/ 22334 h 120000"/>
              <a:gd name="T38" fmla="*/ 110831 w 120000"/>
              <a:gd name="T39" fmla="*/ 22334 h 120000"/>
              <a:gd name="T40" fmla="*/ 8964 w 120000"/>
              <a:gd name="T41" fmla="*/ 22334 h 120000"/>
              <a:gd name="T42" fmla="*/ 8964 w 120000"/>
              <a:gd name="T43" fmla="*/ 16845 h 120000"/>
              <a:gd name="T44" fmla="*/ 14872 w 120000"/>
              <a:gd name="T45" fmla="*/ 8328 h 120000"/>
              <a:gd name="T46" fmla="*/ 104923 w 120000"/>
              <a:gd name="T47" fmla="*/ 8328 h 120000"/>
              <a:gd name="T48" fmla="*/ 110831 w 120000"/>
              <a:gd name="T49" fmla="*/ 16845 h 120000"/>
              <a:gd name="T50" fmla="*/ 110831 w 120000"/>
              <a:gd name="T51" fmla="*/ 22334 h 120000"/>
              <a:gd name="T52" fmla="*/ 41969 w 120000"/>
              <a:gd name="T53" fmla="*/ 69652 h 120000"/>
              <a:gd name="T54" fmla="*/ 41969 w 120000"/>
              <a:gd name="T55" fmla="*/ 69652 h 120000"/>
              <a:gd name="T56" fmla="*/ 56842 w 120000"/>
              <a:gd name="T57" fmla="*/ 55646 h 120000"/>
              <a:gd name="T58" fmla="*/ 56842 w 120000"/>
              <a:gd name="T59" fmla="*/ 100315 h 120000"/>
              <a:gd name="T60" fmla="*/ 59898 w 120000"/>
              <a:gd name="T61" fmla="*/ 105993 h 120000"/>
              <a:gd name="T62" fmla="*/ 62954 w 120000"/>
              <a:gd name="T63" fmla="*/ 100315 h 120000"/>
              <a:gd name="T64" fmla="*/ 62954 w 120000"/>
              <a:gd name="T65" fmla="*/ 55646 h 120000"/>
              <a:gd name="T66" fmla="*/ 78030 w 120000"/>
              <a:gd name="T67" fmla="*/ 69652 h 120000"/>
              <a:gd name="T68" fmla="*/ 83938 w 120000"/>
              <a:gd name="T69" fmla="*/ 69652 h 120000"/>
              <a:gd name="T70" fmla="*/ 83938 w 120000"/>
              <a:gd name="T71" fmla="*/ 64164 h 120000"/>
              <a:gd name="T72" fmla="*/ 62954 w 120000"/>
              <a:gd name="T73" fmla="*/ 41829 h 120000"/>
              <a:gd name="T74" fmla="*/ 59898 w 120000"/>
              <a:gd name="T75" fmla="*/ 41829 h 120000"/>
              <a:gd name="T76" fmla="*/ 56842 w 120000"/>
              <a:gd name="T77" fmla="*/ 41829 h 120000"/>
              <a:gd name="T78" fmla="*/ 35857 w 120000"/>
              <a:gd name="T79" fmla="*/ 64164 h 120000"/>
              <a:gd name="T80" fmla="*/ 35857 w 120000"/>
              <a:gd name="T81" fmla="*/ 69652 h 120000"/>
              <a:gd name="T82" fmla="*/ 41969 w 120000"/>
              <a:gd name="T83" fmla="*/ 69652 h 120000"/>
              <a:gd name="T84" fmla="*/ 0 w 120000"/>
              <a:gd name="T85" fmla="*/ 0 h 120000"/>
              <a:gd name="T86" fmla="*/ 120000 w 120000"/>
              <a:gd name="T8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T84" t="T85" r="T86" b="T87"/>
            <a:pathLst>
              <a:path w="120000" h="120000" extrusionOk="0">
                <a:moveTo>
                  <a:pt x="104923" y="0"/>
                </a:moveTo>
                <a:lnTo>
                  <a:pt x="104923" y="0"/>
                </a:lnTo>
                <a:cubicBezTo>
                  <a:pt x="14872" y="0"/>
                  <a:pt x="14872" y="0"/>
                  <a:pt x="14872" y="0"/>
                </a:cubicBezTo>
                <a:cubicBezTo>
                  <a:pt x="5908" y="0"/>
                  <a:pt x="0" y="8328"/>
                  <a:pt x="0" y="16845"/>
                </a:cubicBezTo>
                <a:cubicBezTo>
                  <a:pt x="0" y="105993"/>
                  <a:pt x="0" y="105993"/>
                  <a:pt x="0" y="105993"/>
                </a:cubicBezTo>
                <a:cubicBezTo>
                  <a:pt x="0" y="114321"/>
                  <a:pt x="5908" y="119810"/>
                  <a:pt x="14872" y="119810"/>
                </a:cubicBezTo>
                <a:cubicBezTo>
                  <a:pt x="104923" y="119810"/>
                  <a:pt x="104923" y="119810"/>
                  <a:pt x="104923" y="119810"/>
                </a:cubicBezTo>
                <a:cubicBezTo>
                  <a:pt x="113887" y="119810"/>
                  <a:pt x="119796" y="114321"/>
                  <a:pt x="119796" y="105993"/>
                </a:cubicBezTo>
                <a:cubicBezTo>
                  <a:pt x="119796" y="16845"/>
                  <a:pt x="119796" y="16845"/>
                  <a:pt x="119796" y="16845"/>
                </a:cubicBezTo>
                <a:cubicBezTo>
                  <a:pt x="119796" y="8328"/>
                  <a:pt x="113887" y="0"/>
                  <a:pt x="104923" y="0"/>
                </a:cubicBezTo>
                <a:close/>
                <a:moveTo>
                  <a:pt x="110831" y="105993"/>
                </a:moveTo>
                <a:lnTo>
                  <a:pt x="110831" y="105993"/>
                </a:lnTo>
                <a:cubicBezTo>
                  <a:pt x="110831" y="108643"/>
                  <a:pt x="107979" y="111482"/>
                  <a:pt x="104923" y="111482"/>
                </a:cubicBezTo>
                <a:cubicBezTo>
                  <a:pt x="14872" y="111482"/>
                  <a:pt x="14872" y="111482"/>
                  <a:pt x="14872" y="111482"/>
                </a:cubicBezTo>
                <a:cubicBezTo>
                  <a:pt x="11816" y="111482"/>
                  <a:pt x="8964" y="108643"/>
                  <a:pt x="8964" y="105993"/>
                </a:cubicBezTo>
                <a:cubicBezTo>
                  <a:pt x="8964" y="30662"/>
                  <a:pt x="8964" y="30662"/>
                  <a:pt x="8964" y="30662"/>
                </a:cubicBezTo>
                <a:cubicBezTo>
                  <a:pt x="110831" y="30662"/>
                  <a:pt x="110831" y="30662"/>
                  <a:pt x="110831" y="30662"/>
                </a:cubicBezTo>
                <a:lnTo>
                  <a:pt x="110831" y="105993"/>
                </a:lnTo>
                <a:close/>
                <a:moveTo>
                  <a:pt x="110831" y="22334"/>
                </a:moveTo>
                <a:lnTo>
                  <a:pt x="110831" y="22334"/>
                </a:lnTo>
                <a:cubicBezTo>
                  <a:pt x="8964" y="22334"/>
                  <a:pt x="8964" y="22334"/>
                  <a:pt x="8964" y="22334"/>
                </a:cubicBezTo>
                <a:cubicBezTo>
                  <a:pt x="8964" y="16845"/>
                  <a:pt x="8964" y="16845"/>
                  <a:pt x="8964" y="16845"/>
                </a:cubicBezTo>
                <a:cubicBezTo>
                  <a:pt x="8964" y="11167"/>
                  <a:pt x="11816" y="8328"/>
                  <a:pt x="14872" y="8328"/>
                </a:cubicBezTo>
                <a:cubicBezTo>
                  <a:pt x="104923" y="8328"/>
                  <a:pt x="104923" y="8328"/>
                  <a:pt x="104923" y="8328"/>
                </a:cubicBezTo>
                <a:cubicBezTo>
                  <a:pt x="107979" y="8328"/>
                  <a:pt x="110831" y="11167"/>
                  <a:pt x="110831" y="16845"/>
                </a:cubicBezTo>
                <a:lnTo>
                  <a:pt x="110831" y="22334"/>
                </a:lnTo>
                <a:close/>
                <a:moveTo>
                  <a:pt x="41969" y="69652"/>
                </a:moveTo>
                <a:lnTo>
                  <a:pt x="41969" y="69652"/>
                </a:lnTo>
                <a:cubicBezTo>
                  <a:pt x="56842" y="55646"/>
                  <a:pt x="56842" y="55646"/>
                  <a:pt x="56842" y="55646"/>
                </a:cubicBezTo>
                <a:cubicBezTo>
                  <a:pt x="56842" y="100315"/>
                  <a:pt x="56842" y="100315"/>
                  <a:pt x="56842" y="100315"/>
                </a:cubicBezTo>
                <a:cubicBezTo>
                  <a:pt x="56842" y="103154"/>
                  <a:pt x="56842" y="105993"/>
                  <a:pt x="59898" y="105993"/>
                </a:cubicBezTo>
                <a:cubicBezTo>
                  <a:pt x="62954" y="105993"/>
                  <a:pt x="62954" y="103154"/>
                  <a:pt x="62954" y="100315"/>
                </a:cubicBezTo>
                <a:cubicBezTo>
                  <a:pt x="62954" y="55646"/>
                  <a:pt x="62954" y="55646"/>
                  <a:pt x="62954" y="55646"/>
                </a:cubicBezTo>
                <a:cubicBezTo>
                  <a:pt x="78030" y="69652"/>
                  <a:pt x="78030" y="69652"/>
                  <a:pt x="78030" y="69652"/>
                </a:cubicBezTo>
                <a:cubicBezTo>
                  <a:pt x="78030" y="72492"/>
                  <a:pt x="80882" y="72492"/>
                  <a:pt x="83938" y="69652"/>
                </a:cubicBezTo>
                <a:cubicBezTo>
                  <a:pt x="83938" y="69652"/>
                  <a:pt x="83938" y="66813"/>
                  <a:pt x="83938" y="64164"/>
                </a:cubicBezTo>
                <a:cubicBezTo>
                  <a:pt x="62954" y="41829"/>
                  <a:pt x="62954" y="41829"/>
                  <a:pt x="62954" y="41829"/>
                </a:cubicBezTo>
                <a:lnTo>
                  <a:pt x="59898" y="41829"/>
                </a:lnTo>
                <a:lnTo>
                  <a:pt x="56842" y="41829"/>
                </a:lnTo>
                <a:cubicBezTo>
                  <a:pt x="35857" y="64164"/>
                  <a:pt x="35857" y="64164"/>
                  <a:pt x="35857" y="64164"/>
                </a:cubicBezTo>
                <a:cubicBezTo>
                  <a:pt x="35857" y="66813"/>
                  <a:pt x="35857" y="69652"/>
                  <a:pt x="35857" y="69652"/>
                </a:cubicBezTo>
                <a:cubicBezTo>
                  <a:pt x="38913" y="72492"/>
                  <a:pt x="41969" y="72492"/>
                  <a:pt x="41969" y="69652"/>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62" name="Shape 4688"/>
          <p:cNvSpPr>
            <a:spLocks/>
          </p:cNvSpPr>
          <p:nvPr/>
        </p:nvSpPr>
        <p:spPr bwMode="auto">
          <a:xfrm>
            <a:off x="3503613" y="4522788"/>
            <a:ext cx="249237" cy="306387"/>
          </a:xfrm>
          <a:custGeom>
            <a:avLst/>
            <a:gdLst>
              <a:gd name="T0" fmla="*/ 65116 w 120000"/>
              <a:gd name="T1" fmla="*/ 0 h 120000"/>
              <a:gd name="T2" fmla="*/ 65116 w 120000"/>
              <a:gd name="T3" fmla="*/ 0 h 120000"/>
              <a:gd name="T4" fmla="*/ 54883 w 120000"/>
              <a:gd name="T5" fmla="*/ 0 h 120000"/>
              <a:gd name="T6" fmla="*/ 47906 w 120000"/>
              <a:gd name="T7" fmla="*/ 8328 h 120000"/>
              <a:gd name="T8" fmla="*/ 47906 w 120000"/>
              <a:gd name="T9" fmla="*/ 111482 h 120000"/>
              <a:gd name="T10" fmla="*/ 54883 w 120000"/>
              <a:gd name="T11" fmla="*/ 119810 h 120000"/>
              <a:gd name="T12" fmla="*/ 65116 w 120000"/>
              <a:gd name="T13" fmla="*/ 119810 h 120000"/>
              <a:gd name="T14" fmla="*/ 75348 w 120000"/>
              <a:gd name="T15" fmla="*/ 111482 h 120000"/>
              <a:gd name="T16" fmla="*/ 75348 w 120000"/>
              <a:gd name="T17" fmla="*/ 8328 h 120000"/>
              <a:gd name="T18" fmla="*/ 65116 w 120000"/>
              <a:gd name="T19" fmla="*/ 0 h 120000"/>
              <a:gd name="T20" fmla="*/ 65116 w 120000"/>
              <a:gd name="T21" fmla="*/ 108643 h 120000"/>
              <a:gd name="T22" fmla="*/ 65116 w 120000"/>
              <a:gd name="T23" fmla="*/ 108643 h 120000"/>
              <a:gd name="T24" fmla="*/ 61627 w 120000"/>
              <a:gd name="T25" fmla="*/ 111482 h 120000"/>
              <a:gd name="T26" fmla="*/ 54883 w 120000"/>
              <a:gd name="T27" fmla="*/ 108643 h 120000"/>
              <a:gd name="T28" fmla="*/ 54883 w 120000"/>
              <a:gd name="T29" fmla="*/ 11167 h 120000"/>
              <a:gd name="T30" fmla="*/ 61627 w 120000"/>
              <a:gd name="T31" fmla="*/ 8328 h 120000"/>
              <a:gd name="T32" fmla="*/ 65116 w 120000"/>
              <a:gd name="T33" fmla="*/ 11167 h 120000"/>
              <a:gd name="T34" fmla="*/ 65116 w 120000"/>
              <a:gd name="T35" fmla="*/ 108643 h 120000"/>
              <a:gd name="T36" fmla="*/ 20697 w 120000"/>
              <a:gd name="T37" fmla="*/ 33501 h 120000"/>
              <a:gd name="T38" fmla="*/ 20697 w 120000"/>
              <a:gd name="T39" fmla="*/ 33501 h 120000"/>
              <a:gd name="T40" fmla="*/ 10232 w 120000"/>
              <a:gd name="T41" fmla="*/ 33501 h 120000"/>
              <a:gd name="T42" fmla="*/ 0 w 120000"/>
              <a:gd name="T43" fmla="*/ 41829 h 120000"/>
              <a:gd name="T44" fmla="*/ 0 w 120000"/>
              <a:gd name="T45" fmla="*/ 111482 h 120000"/>
              <a:gd name="T46" fmla="*/ 10232 w 120000"/>
              <a:gd name="T47" fmla="*/ 119810 h 120000"/>
              <a:gd name="T48" fmla="*/ 20697 w 120000"/>
              <a:gd name="T49" fmla="*/ 119810 h 120000"/>
              <a:gd name="T50" fmla="*/ 27441 w 120000"/>
              <a:gd name="T51" fmla="*/ 111482 h 120000"/>
              <a:gd name="T52" fmla="*/ 27441 w 120000"/>
              <a:gd name="T53" fmla="*/ 41829 h 120000"/>
              <a:gd name="T54" fmla="*/ 20697 w 120000"/>
              <a:gd name="T55" fmla="*/ 33501 h 120000"/>
              <a:gd name="T56" fmla="*/ 20697 w 120000"/>
              <a:gd name="T57" fmla="*/ 108643 h 120000"/>
              <a:gd name="T58" fmla="*/ 20697 w 120000"/>
              <a:gd name="T59" fmla="*/ 108643 h 120000"/>
              <a:gd name="T60" fmla="*/ 13720 w 120000"/>
              <a:gd name="T61" fmla="*/ 111482 h 120000"/>
              <a:gd name="T62" fmla="*/ 10232 w 120000"/>
              <a:gd name="T63" fmla="*/ 108643 h 120000"/>
              <a:gd name="T64" fmla="*/ 10232 w 120000"/>
              <a:gd name="T65" fmla="*/ 44668 h 120000"/>
              <a:gd name="T66" fmla="*/ 13720 w 120000"/>
              <a:gd name="T67" fmla="*/ 41829 h 120000"/>
              <a:gd name="T68" fmla="*/ 20697 w 120000"/>
              <a:gd name="T69" fmla="*/ 44668 h 120000"/>
              <a:gd name="T70" fmla="*/ 20697 w 120000"/>
              <a:gd name="T71" fmla="*/ 108643 h 120000"/>
              <a:gd name="T72" fmla="*/ 109534 w 120000"/>
              <a:gd name="T73" fmla="*/ 61324 h 120000"/>
              <a:gd name="T74" fmla="*/ 109534 w 120000"/>
              <a:gd name="T75" fmla="*/ 61324 h 120000"/>
              <a:gd name="T76" fmla="*/ 102790 w 120000"/>
              <a:gd name="T77" fmla="*/ 61324 h 120000"/>
              <a:gd name="T78" fmla="*/ 92558 w 120000"/>
              <a:gd name="T79" fmla="*/ 66813 h 120000"/>
              <a:gd name="T80" fmla="*/ 92558 w 120000"/>
              <a:gd name="T81" fmla="*/ 111482 h 120000"/>
              <a:gd name="T82" fmla="*/ 102790 w 120000"/>
              <a:gd name="T83" fmla="*/ 119810 h 120000"/>
              <a:gd name="T84" fmla="*/ 109534 w 120000"/>
              <a:gd name="T85" fmla="*/ 119810 h 120000"/>
              <a:gd name="T86" fmla="*/ 119767 w 120000"/>
              <a:gd name="T87" fmla="*/ 111482 h 120000"/>
              <a:gd name="T88" fmla="*/ 119767 w 120000"/>
              <a:gd name="T89" fmla="*/ 66813 h 120000"/>
              <a:gd name="T90" fmla="*/ 109534 w 120000"/>
              <a:gd name="T91" fmla="*/ 61324 h 120000"/>
              <a:gd name="T92" fmla="*/ 109534 w 120000"/>
              <a:gd name="T93" fmla="*/ 108643 h 120000"/>
              <a:gd name="T94" fmla="*/ 109534 w 120000"/>
              <a:gd name="T95" fmla="*/ 108643 h 120000"/>
              <a:gd name="T96" fmla="*/ 106279 w 120000"/>
              <a:gd name="T97" fmla="*/ 111482 h 120000"/>
              <a:gd name="T98" fmla="*/ 102790 w 120000"/>
              <a:gd name="T99" fmla="*/ 108643 h 120000"/>
              <a:gd name="T100" fmla="*/ 102790 w 120000"/>
              <a:gd name="T101" fmla="*/ 72492 h 120000"/>
              <a:gd name="T102" fmla="*/ 106279 w 120000"/>
              <a:gd name="T103" fmla="*/ 66813 h 120000"/>
              <a:gd name="T104" fmla="*/ 109534 w 120000"/>
              <a:gd name="T105" fmla="*/ 72492 h 120000"/>
              <a:gd name="T106" fmla="*/ 109534 w 120000"/>
              <a:gd name="T107" fmla="*/ 108643 h 120000"/>
              <a:gd name="T108" fmla="*/ 0 w 120000"/>
              <a:gd name="T109" fmla="*/ 0 h 120000"/>
              <a:gd name="T110" fmla="*/ 120000 w 120000"/>
              <a:gd name="T11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T108" t="T109" r="T110" b="T111"/>
            <a:pathLst>
              <a:path w="120000" h="120000" extrusionOk="0">
                <a:moveTo>
                  <a:pt x="65116" y="0"/>
                </a:moveTo>
                <a:lnTo>
                  <a:pt x="65116" y="0"/>
                </a:lnTo>
                <a:cubicBezTo>
                  <a:pt x="54883" y="0"/>
                  <a:pt x="54883" y="0"/>
                  <a:pt x="54883" y="0"/>
                </a:cubicBezTo>
                <a:cubicBezTo>
                  <a:pt x="51395" y="0"/>
                  <a:pt x="47906" y="5678"/>
                  <a:pt x="47906" y="8328"/>
                </a:cubicBezTo>
                <a:cubicBezTo>
                  <a:pt x="47906" y="111482"/>
                  <a:pt x="47906" y="111482"/>
                  <a:pt x="47906" y="111482"/>
                </a:cubicBezTo>
                <a:cubicBezTo>
                  <a:pt x="47906" y="117160"/>
                  <a:pt x="51395" y="119810"/>
                  <a:pt x="54883" y="119810"/>
                </a:cubicBezTo>
                <a:cubicBezTo>
                  <a:pt x="65116" y="119810"/>
                  <a:pt x="65116" y="119810"/>
                  <a:pt x="65116" y="119810"/>
                </a:cubicBezTo>
                <a:cubicBezTo>
                  <a:pt x="68604" y="119810"/>
                  <a:pt x="75348" y="117160"/>
                  <a:pt x="75348" y="111482"/>
                </a:cubicBezTo>
                <a:cubicBezTo>
                  <a:pt x="75348" y="8328"/>
                  <a:pt x="75348" y="8328"/>
                  <a:pt x="75348" y="8328"/>
                </a:cubicBezTo>
                <a:cubicBezTo>
                  <a:pt x="75348" y="5678"/>
                  <a:pt x="68604" y="0"/>
                  <a:pt x="65116" y="0"/>
                </a:cubicBezTo>
                <a:close/>
                <a:moveTo>
                  <a:pt x="65116" y="108643"/>
                </a:moveTo>
                <a:lnTo>
                  <a:pt x="65116" y="108643"/>
                </a:lnTo>
                <a:cubicBezTo>
                  <a:pt x="65116" y="111482"/>
                  <a:pt x="61627" y="111482"/>
                  <a:pt x="61627" y="111482"/>
                </a:cubicBezTo>
                <a:cubicBezTo>
                  <a:pt x="58372" y="111482"/>
                  <a:pt x="54883" y="111482"/>
                  <a:pt x="54883" y="108643"/>
                </a:cubicBezTo>
                <a:cubicBezTo>
                  <a:pt x="54883" y="11167"/>
                  <a:pt x="54883" y="11167"/>
                  <a:pt x="54883" y="11167"/>
                </a:cubicBezTo>
                <a:cubicBezTo>
                  <a:pt x="54883" y="11167"/>
                  <a:pt x="58372" y="8328"/>
                  <a:pt x="61627" y="8328"/>
                </a:cubicBezTo>
                <a:lnTo>
                  <a:pt x="65116" y="11167"/>
                </a:lnTo>
                <a:lnTo>
                  <a:pt x="65116" y="108643"/>
                </a:lnTo>
                <a:close/>
                <a:moveTo>
                  <a:pt x="20697" y="33501"/>
                </a:moveTo>
                <a:lnTo>
                  <a:pt x="20697" y="33501"/>
                </a:lnTo>
                <a:cubicBezTo>
                  <a:pt x="10232" y="33501"/>
                  <a:pt x="10232" y="33501"/>
                  <a:pt x="10232" y="33501"/>
                </a:cubicBezTo>
                <a:cubicBezTo>
                  <a:pt x="6976" y="33501"/>
                  <a:pt x="0" y="38990"/>
                  <a:pt x="0" y="41829"/>
                </a:cubicBezTo>
                <a:cubicBezTo>
                  <a:pt x="0" y="111482"/>
                  <a:pt x="0" y="111482"/>
                  <a:pt x="0" y="111482"/>
                </a:cubicBezTo>
                <a:cubicBezTo>
                  <a:pt x="0" y="117160"/>
                  <a:pt x="6976" y="119810"/>
                  <a:pt x="10232" y="119810"/>
                </a:cubicBezTo>
                <a:cubicBezTo>
                  <a:pt x="20697" y="119810"/>
                  <a:pt x="20697" y="119810"/>
                  <a:pt x="20697" y="119810"/>
                </a:cubicBezTo>
                <a:cubicBezTo>
                  <a:pt x="23953" y="119810"/>
                  <a:pt x="27441" y="117160"/>
                  <a:pt x="27441" y="111482"/>
                </a:cubicBezTo>
                <a:cubicBezTo>
                  <a:pt x="27441" y="41829"/>
                  <a:pt x="27441" y="41829"/>
                  <a:pt x="27441" y="41829"/>
                </a:cubicBezTo>
                <a:cubicBezTo>
                  <a:pt x="27441" y="38990"/>
                  <a:pt x="23953" y="33501"/>
                  <a:pt x="20697" y="33501"/>
                </a:cubicBezTo>
                <a:close/>
                <a:moveTo>
                  <a:pt x="20697" y="108643"/>
                </a:moveTo>
                <a:lnTo>
                  <a:pt x="20697" y="108643"/>
                </a:lnTo>
                <a:cubicBezTo>
                  <a:pt x="20697" y="111482"/>
                  <a:pt x="17209" y="111482"/>
                  <a:pt x="13720" y="111482"/>
                </a:cubicBezTo>
                <a:cubicBezTo>
                  <a:pt x="13720" y="111482"/>
                  <a:pt x="10232" y="111482"/>
                  <a:pt x="10232" y="108643"/>
                </a:cubicBezTo>
                <a:cubicBezTo>
                  <a:pt x="10232" y="44668"/>
                  <a:pt x="10232" y="44668"/>
                  <a:pt x="10232" y="44668"/>
                </a:cubicBezTo>
                <a:lnTo>
                  <a:pt x="13720" y="41829"/>
                </a:lnTo>
                <a:cubicBezTo>
                  <a:pt x="17209" y="41829"/>
                  <a:pt x="20697" y="44668"/>
                  <a:pt x="20697" y="44668"/>
                </a:cubicBezTo>
                <a:lnTo>
                  <a:pt x="20697" y="108643"/>
                </a:lnTo>
                <a:close/>
                <a:moveTo>
                  <a:pt x="109534" y="61324"/>
                </a:moveTo>
                <a:lnTo>
                  <a:pt x="109534" y="61324"/>
                </a:lnTo>
                <a:cubicBezTo>
                  <a:pt x="102790" y="61324"/>
                  <a:pt x="102790" y="61324"/>
                  <a:pt x="102790" y="61324"/>
                </a:cubicBezTo>
                <a:cubicBezTo>
                  <a:pt x="95813" y="61324"/>
                  <a:pt x="92558" y="64164"/>
                  <a:pt x="92558" y="66813"/>
                </a:cubicBezTo>
                <a:cubicBezTo>
                  <a:pt x="92558" y="111482"/>
                  <a:pt x="92558" y="111482"/>
                  <a:pt x="92558" y="111482"/>
                </a:cubicBezTo>
                <a:cubicBezTo>
                  <a:pt x="92558" y="117160"/>
                  <a:pt x="95813" y="119810"/>
                  <a:pt x="102790" y="119810"/>
                </a:cubicBezTo>
                <a:cubicBezTo>
                  <a:pt x="109534" y="119810"/>
                  <a:pt x="109534" y="119810"/>
                  <a:pt x="109534" y="119810"/>
                </a:cubicBezTo>
                <a:cubicBezTo>
                  <a:pt x="116511" y="119810"/>
                  <a:pt x="119767" y="117160"/>
                  <a:pt x="119767" y="111482"/>
                </a:cubicBezTo>
                <a:cubicBezTo>
                  <a:pt x="119767" y="66813"/>
                  <a:pt x="119767" y="66813"/>
                  <a:pt x="119767" y="66813"/>
                </a:cubicBezTo>
                <a:cubicBezTo>
                  <a:pt x="119767" y="64164"/>
                  <a:pt x="116511" y="61324"/>
                  <a:pt x="109534" y="61324"/>
                </a:cubicBezTo>
                <a:close/>
                <a:moveTo>
                  <a:pt x="109534" y="108643"/>
                </a:moveTo>
                <a:lnTo>
                  <a:pt x="109534" y="108643"/>
                </a:lnTo>
                <a:cubicBezTo>
                  <a:pt x="109534" y="111482"/>
                  <a:pt x="109534" y="111482"/>
                  <a:pt x="106279" y="111482"/>
                </a:cubicBezTo>
                <a:cubicBezTo>
                  <a:pt x="102790" y="111482"/>
                  <a:pt x="102790" y="111482"/>
                  <a:pt x="102790" y="108643"/>
                </a:cubicBezTo>
                <a:cubicBezTo>
                  <a:pt x="102790" y="72492"/>
                  <a:pt x="102790" y="72492"/>
                  <a:pt x="102790" y="72492"/>
                </a:cubicBezTo>
                <a:cubicBezTo>
                  <a:pt x="102790" y="69652"/>
                  <a:pt x="102790" y="66813"/>
                  <a:pt x="106279" y="66813"/>
                </a:cubicBezTo>
                <a:cubicBezTo>
                  <a:pt x="109534" y="66813"/>
                  <a:pt x="109534" y="69652"/>
                  <a:pt x="109534" y="72492"/>
                </a:cubicBezTo>
                <a:lnTo>
                  <a:pt x="109534" y="108643"/>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63" name="Shape 4690"/>
          <p:cNvSpPr>
            <a:spLocks/>
          </p:cNvSpPr>
          <p:nvPr/>
        </p:nvSpPr>
        <p:spPr bwMode="auto">
          <a:xfrm>
            <a:off x="2484438" y="4522788"/>
            <a:ext cx="304800" cy="306387"/>
          </a:xfrm>
          <a:custGeom>
            <a:avLst/>
            <a:gdLst>
              <a:gd name="T0" fmla="*/ 61324 w 120000"/>
              <a:gd name="T1" fmla="*/ 0 h 120000"/>
              <a:gd name="T2" fmla="*/ 61324 w 120000"/>
              <a:gd name="T3" fmla="*/ 119810 h 120000"/>
              <a:gd name="T4" fmla="*/ 61324 w 120000"/>
              <a:gd name="T5" fmla="*/ 0 h 120000"/>
              <a:gd name="T6" fmla="*/ 103154 w 120000"/>
              <a:gd name="T7" fmla="*/ 30662 h 120000"/>
              <a:gd name="T8" fmla="*/ 83659 w 120000"/>
              <a:gd name="T9" fmla="*/ 55646 h 120000"/>
              <a:gd name="T10" fmla="*/ 103154 w 120000"/>
              <a:gd name="T11" fmla="*/ 30662 h 120000"/>
              <a:gd name="T12" fmla="*/ 97665 w 120000"/>
              <a:gd name="T13" fmla="*/ 25173 h 120000"/>
              <a:gd name="T14" fmla="*/ 72492 w 120000"/>
              <a:gd name="T15" fmla="*/ 11167 h 120000"/>
              <a:gd name="T16" fmla="*/ 44668 w 120000"/>
              <a:gd name="T17" fmla="*/ 55646 h 120000"/>
              <a:gd name="T18" fmla="*/ 47507 w 120000"/>
              <a:gd name="T19" fmla="*/ 36340 h 120000"/>
              <a:gd name="T20" fmla="*/ 72492 w 120000"/>
              <a:gd name="T21" fmla="*/ 36340 h 120000"/>
              <a:gd name="T22" fmla="*/ 44668 w 120000"/>
              <a:gd name="T23" fmla="*/ 55646 h 120000"/>
              <a:gd name="T24" fmla="*/ 75331 w 120000"/>
              <a:gd name="T25" fmla="*/ 64164 h 120000"/>
              <a:gd name="T26" fmla="*/ 61324 w 120000"/>
              <a:gd name="T27" fmla="*/ 83659 h 120000"/>
              <a:gd name="T28" fmla="*/ 44668 w 120000"/>
              <a:gd name="T29" fmla="*/ 64164 h 120000"/>
              <a:gd name="T30" fmla="*/ 55835 w 120000"/>
              <a:gd name="T31" fmla="*/ 8328 h 120000"/>
              <a:gd name="T32" fmla="*/ 61324 w 120000"/>
              <a:gd name="T33" fmla="*/ 8328 h 120000"/>
              <a:gd name="T34" fmla="*/ 72492 w 120000"/>
              <a:gd name="T35" fmla="*/ 30662 h 120000"/>
              <a:gd name="T36" fmla="*/ 50157 w 120000"/>
              <a:gd name="T37" fmla="*/ 30662 h 120000"/>
              <a:gd name="T38" fmla="*/ 47507 w 120000"/>
              <a:gd name="T39" fmla="*/ 11167 h 120000"/>
              <a:gd name="T40" fmla="*/ 41829 w 120000"/>
              <a:gd name="T41" fmla="*/ 27823 h 120000"/>
              <a:gd name="T42" fmla="*/ 47507 w 120000"/>
              <a:gd name="T43" fmla="*/ 11167 h 120000"/>
              <a:gd name="T44" fmla="*/ 16845 w 120000"/>
              <a:gd name="T45" fmla="*/ 30662 h 120000"/>
              <a:gd name="T46" fmla="*/ 39179 w 120000"/>
              <a:gd name="T47" fmla="*/ 55646 h 120000"/>
              <a:gd name="T48" fmla="*/ 16845 w 120000"/>
              <a:gd name="T49" fmla="*/ 30662 h 120000"/>
              <a:gd name="T50" fmla="*/ 16845 w 120000"/>
              <a:gd name="T51" fmla="*/ 89148 h 120000"/>
              <a:gd name="T52" fmla="*/ 39179 w 120000"/>
              <a:gd name="T53" fmla="*/ 64164 h 120000"/>
              <a:gd name="T54" fmla="*/ 16845 w 120000"/>
              <a:gd name="T55" fmla="*/ 89148 h 120000"/>
              <a:gd name="T56" fmla="*/ 22334 w 120000"/>
              <a:gd name="T57" fmla="*/ 94826 h 120000"/>
              <a:gd name="T58" fmla="*/ 47507 w 120000"/>
              <a:gd name="T59" fmla="*/ 111482 h 120000"/>
              <a:gd name="T60" fmla="*/ 64164 w 120000"/>
              <a:gd name="T61" fmla="*/ 111482 h 120000"/>
              <a:gd name="T62" fmla="*/ 61324 w 120000"/>
              <a:gd name="T63" fmla="*/ 111482 h 120000"/>
              <a:gd name="T64" fmla="*/ 50157 w 120000"/>
              <a:gd name="T65" fmla="*/ 89148 h 120000"/>
              <a:gd name="T66" fmla="*/ 72492 w 120000"/>
              <a:gd name="T67" fmla="*/ 89148 h 120000"/>
              <a:gd name="T68" fmla="*/ 72492 w 120000"/>
              <a:gd name="T69" fmla="*/ 111482 h 120000"/>
              <a:gd name="T70" fmla="*/ 77981 w 120000"/>
              <a:gd name="T71" fmla="*/ 91987 h 120000"/>
              <a:gd name="T72" fmla="*/ 72492 w 120000"/>
              <a:gd name="T73" fmla="*/ 111482 h 120000"/>
              <a:gd name="T74" fmla="*/ 103154 w 120000"/>
              <a:gd name="T75" fmla="*/ 89148 h 120000"/>
              <a:gd name="T76" fmla="*/ 83659 w 120000"/>
              <a:gd name="T77" fmla="*/ 64164 h 120000"/>
              <a:gd name="T78" fmla="*/ 103154 w 120000"/>
              <a:gd name="T79" fmla="*/ 89148 h 120000"/>
              <a:gd name="T80" fmla="*/ 0 w 120000"/>
              <a:gd name="T81" fmla="*/ 0 h 120000"/>
              <a:gd name="T82" fmla="*/ 120000 w 120000"/>
              <a:gd name="T8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T80" t="T81" r="T82" b="T83"/>
            <a:pathLst>
              <a:path w="120000" h="120000" extrusionOk="0">
                <a:moveTo>
                  <a:pt x="61324" y="0"/>
                </a:moveTo>
                <a:lnTo>
                  <a:pt x="61324" y="0"/>
                </a:lnTo>
                <a:cubicBezTo>
                  <a:pt x="28012" y="0"/>
                  <a:pt x="0" y="27823"/>
                  <a:pt x="0" y="61324"/>
                </a:cubicBezTo>
                <a:cubicBezTo>
                  <a:pt x="0" y="91987"/>
                  <a:pt x="28012" y="119810"/>
                  <a:pt x="61324" y="119810"/>
                </a:cubicBezTo>
                <a:cubicBezTo>
                  <a:pt x="91987" y="119810"/>
                  <a:pt x="119810" y="91987"/>
                  <a:pt x="119810" y="61324"/>
                </a:cubicBezTo>
                <a:cubicBezTo>
                  <a:pt x="119810" y="27823"/>
                  <a:pt x="91987" y="0"/>
                  <a:pt x="61324" y="0"/>
                </a:cubicBezTo>
                <a:close/>
                <a:moveTo>
                  <a:pt x="103154" y="30662"/>
                </a:moveTo>
                <a:lnTo>
                  <a:pt x="103154" y="30662"/>
                </a:lnTo>
                <a:cubicBezTo>
                  <a:pt x="108643" y="38990"/>
                  <a:pt x="111482" y="47507"/>
                  <a:pt x="111482" y="55646"/>
                </a:cubicBezTo>
                <a:cubicBezTo>
                  <a:pt x="83659" y="55646"/>
                  <a:pt x="83659" y="55646"/>
                  <a:pt x="83659" y="55646"/>
                </a:cubicBezTo>
                <a:cubicBezTo>
                  <a:pt x="83659" y="50157"/>
                  <a:pt x="80820" y="41829"/>
                  <a:pt x="80820" y="36340"/>
                </a:cubicBezTo>
                <a:cubicBezTo>
                  <a:pt x="89148" y="36340"/>
                  <a:pt x="97665" y="33501"/>
                  <a:pt x="103154" y="30662"/>
                </a:cubicBezTo>
                <a:close/>
                <a:moveTo>
                  <a:pt x="97665" y="25173"/>
                </a:moveTo>
                <a:lnTo>
                  <a:pt x="97665" y="25173"/>
                </a:lnTo>
                <a:cubicBezTo>
                  <a:pt x="91987" y="27823"/>
                  <a:pt x="86498" y="27823"/>
                  <a:pt x="77981" y="27823"/>
                </a:cubicBezTo>
                <a:cubicBezTo>
                  <a:pt x="77981" y="22334"/>
                  <a:pt x="75331" y="16845"/>
                  <a:pt x="72492" y="11167"/>
                </a:cubicBezTo>
                <a:cubicBezTo>
                  <a:pt x="83659" y="11167"/>
                  <a:pt x="91987" y="16845"/>
                  <a:pt x="97665" y="25173"/>
                </a:cubicBezTo>
                <a:close/>
                <a:moveTo>
                  <a:pt x="44668" y="55646"/>
                </a:moveTo>
                <a:lnTo>
                  <a:pt x="44668" y="55646"/>
                </a:lnTo>
                <a:cubicBezTo>
                  <a:pt x="44668" y="50157"/>
                  <a:pt x="47507" y="44668"/>
                  <a:pt x="47507" y="36340"/>
                </a:cubicBezTo>
                <a:cubicBezTo>
                  <a:pt x="52996" y="38990"/>
                  <a:pt x="55835" y="38990"/>
                  <a:pt x="61324" y="38990"/>
                </a:cubicBezTo>
                <a:cubicBezTo>
                  <a:pt x="64164" y="38990"/>
                  <a:pt x="69842" y="38990"/>
                  <a:pt x="72492" y="36340"/>
                </a:cubicBezTo>
                <a:cubicBezTo>
                  <a:pt x="75331" y="44668"/>
                  <a:pt x="75331" y="50157"/>
                  <a:pt x="75331" y="55646"/>
                </a:cubicBezTo>
                <a:lnTo>
                  <a:pt x="44668" y="55646"/>
                </a:lnTo>
                <a:close/>
                <a:moveTo>
                  <a:pt x="75331" y="64164"/>
                </a:moveTo>
                <a:lnTo>
                  <a:pt x="75331" y="64164"/>
                </a:lnTo>
                <a:cubicBezTo>
                  <a:pt x="75331" y="69652"/>
                  <a:pt x="75331" y="77981"/>
                  <a:pt x="72492" y="83659"/>
                </a:cubicBezTo>
                <a:cubicBezTo>
                  <a:pt x="69842" y="83659"/>
                  <a:pt x="64164" y="83659"/>
                  <a:pt x="61324" y="83659"/>
                </a:cubicBezTo>
                <a:cubicBezTo>
                  <a:pt x="55835" y="83659"/>
                  <a:pt x="52996" y="83659"/>
                  <a:pt x="47507" y="83659"/>
                </a:cubicBezTo>
                <a:cubicBezTo>
                  <a:pt x="47507" y="77981"/>
                  <a:pt x="44668" y="69652"/>
                  <a:pt x="44668" y="64164"/>
                </a:cubicBezTo>
                <a:lnTo>
                  <a:pt x="75331" y="64164"/>
                </a:lnTo>
                <a:close/>
                <a:moveTo>
                  <a:pt x="55835" y="8328"/>
                </a:moveTo>
                <a:lnTo>
                  <a:pt x="55835" y="8328"/>
                </a:lnTo>
                <a:cubicBezTo>
                  <a:pt x="58675" y="8328"/>
                  <a:pt x="58675" y="8328"/>
                  <a:pt x="61324" y="8328"/>
                </a:cubicBezTo>
                <a:lnTo>
                  <a:pt x="64164" y="8328"/>
                </a:lnTo>
                <a:cubicBezTo>
                  <a:pt x="67003" y="14006"/>
                  <a:pt x="69842" y="22334"/>
                  <a:pt x="72492" y="30662"/>
                </a:cubicBezTo>
                <a:cubicBezTo>
                  <a:pt x="67003" y="30662"/>
                  <a:pt x="64164" y="30662"/>
                  <a:pt x="61324" y="30662"/>
                </a:cubicBezTo>
                <a:cubicBezTo>
                  <a:pt x="55835" y="30662"/>
                  <a:pt x="52996" y="30662"/>
                  <a:pt x="50157" y="30662"/>
                </a:cubicBezTo>
                <a:cubicBezTo>
                  <a:pt x="50157" y="22334"/>
                  <a:pt x="52996" y="14006"/>
                  <a:pt x="55835" y="8328"/>
                </a:cubicBezTo>
                <a:close/>
                <a:moveTo>
                  <a:pt x="47507" y="11167"/>
                </a:moveTo>
                <a:lnTo>
                  <a:pt x="47507" y="11167"/>
                </a:lnTo>
                <a:cubicBezTo>
                  <a:pt x="44668" y="16845"/>
                  <a:pt x="41829" y="22334"/>
                  <a:pt x="41829" y="27823"/>
                </a:cubicBezTo>
                <a:cubicBezTo>
                  <a:pt x="36340" y="27823"/>
                  <a:pt x="28012" y="27823"/>
                  <a:pt x="22334" y="25173"/>
                </a:cubicBezTo>
                <a:cubicBezTo>
                  <a:pt x="28012" y="16845"/>
                  <a:pt x="39179" y="11167"/>
                  <a:pt x="47507" y="11167"/>
                </a:cubicBezTo>
                <a:close/>
                <a:moveTo>
                  <a:pt x="16845" y="30662"/>
                </a:moveTo>
                <a:lnTo>
                  <a:pt x="16845" y="30662"/>
                </a:lnTo>
                <a:cubicBezTo>
                  <a:pt x="25173" y="33501"/>
                  <a:pt x="33501" y="36340"/>
                  <a:pt x="39179" y="36340"/>
                </a:cubicBezTo>
                <a:cubicBezTo>
                  <a:pt x="39179" y="41829"/>
                  <a:pt x="39179" y="50157"/>
                  <a:pt x="39179" y="55646"/>
                </a:cubicBezTo>
                <a:cubicBezTo>
                  <a:pt x="8328" y="55646"/>
                  <a:pt x="8328" y="55646"/>
                  <a:pt x="8328" y="55646"/>
                </a:cubicBezTo>
                <a:cubicBezTo>
                  <a:pt x="8328" y="47507"/>
                  <a:pt x="11167" y="38990"/>
                  <a:pt x="16845" y="30662"/>
                </a:cubicBezTo>
                <a:close/>
                <a:moveTo>
                  <a:pt x="16845" y="89148"/>
                </a:moveTo>
                <a:lnTo>
                  <a:pt x="16845" y="89148"/>
                </a:lnTo>
                <a:cubicBezTo>
                  <a:pt x="11167" y="80820"/>
                  <a:pt x="8328" y="72492"/>
                  <a:pt x="8328" y="64164"/>
                </a:cubicBezTo>
                <a:cubicBezTo>
                  <a:pt x="39179" y="64164"/>
                  <a:pt x="39179" y="64164"/>
                  <a:pt x="39179" y="64164"/>
                </a:cubicBezTo>
                <a:cubicBezTo>
                  <a:pt x="39179" y="69652"/>
                  <a:pt x="39179" y="77981"/>
                  <a:pt x="39179" y="83659"/>
                </a:cubicBezTo>
                <a:cubicBezTo>
                  <a:pt x="33501" y="86498"/>
                  <a:pt x="25173" y="86498"/>
                  <a:pt x="16845" y="89148"/>
                </a:cubicBezTo>
                <a:close/>
                <a:moveTo>
                  <a:pt x="22334" y="94826"/>
                </a:moveTo>
                <a:lnTo>
                  <a:pt x="22334" y="94826"/>
                </a:lnTo>
                <a:cubicBezTo>
                  <a:pt x="28012" y="94826"/>
                  <a:pt x="36340" y="91987"/>
                  <a:pt x="41829" y="91987"/>
                </a:cubicBezTo>
                <a:cubicBezTo>
                  <a:pt x="41829" y="97476"/>
                  <a:pt x="44668" y="105993"/>
                  <a:pt x="47507" y="111482"/>
                </a:cubicBezTo>
                <a:cubicBezTo>
                  <a:pt x="39179" y="108643"/>
                  <a:pt x="28012" y="103154"/>
                  <a:pt x="22334" y="94826"/>
                </a:cubicBezTo>
                <a:close/>
                <a:moveTo>
                  <a:pt x="64164" y="111482"/>
                </a:moveTo>
                <a:lnTo>
                  <a:pt x="64164" y="111482"/>
                </a:lnTo>
                <a:lnTo>
                  <a:pt x="61324" y="111482"/>
                </a:lnTo>
                <a:cubicBezTo>
                  <a:pt x="58675" y="111482"/>
                  <a:pt x="58675" y="111482"/>
                  <a:pt x="55835" y="111482"/>
                </a:cubicBezTo>
                <a:cubicBezTo>
                  <a:pt x="52996" y="105993"/>
                  <a:pt x="50157" y="97476"/>
                  <a:pt x="50157" y="89148"/>
                </a:cubicBezTo>
                <a:cubicBezTo>
                  <a:pt x="52996" y="89148"/>
                  <a:pt x="55835" y="89148"/>
                  <a:pt x="61324" y="89148"/>
                </a:cubicBezTo>
                <a:cubicBezTo>
                  <a:pt x="64164" y="89148"/>
                  <a:pt x="67003" y="89148"/>
                  <a:pt x="72492" y="89148"/>
                </a:cubicBezTo>
                <a:cubicBezTo>
                  <a:pt x="69842" y="97476"/>
                  <a:pt x="67003" y="105993"/>
                  <a:pt x="64164" y="111482"/>
                </a:cubicBezTo>
                <a:close/>
                <a:moveTo>
                  <a:pt x="72492" y="111482"/>
                </a:moveTo>
                <a:lnTo>
                  <a:pt x="72492" y="111482"/>
                </a:lnTo>
                <a:cubicBezTo>
                  <a:pt x="75331" y="105993"/>
                  <a:pt x="77981" y="97476"/>
                  <a:pt x="77981" y="91987"/>
                </a:cubicBezTo>
                <a:cubicBezTo>
                  <a:pt x="86498" y="91987"/>
                  <a:pt x="91987" y="94826"/>
                  <a:pt x="97665" y="94826"/>
                </a:cubicBezTo>
                <a:cubicBezTo>
                  <a:pt x="91987" y="103154"/>
                  <a:pt x="83659" y="108643"/>
                  <a:pt x="72492" y="111482"/>
                </a:cubicBezTo>
                <a:close/>
                <a:moveTo>
                  <a:pt x="103154" y="89148"/>
                </a:moveTo>
                <a:lnTo>
                  <a:pt x="103154" y="89148"/>
                </a:lnTo>
                <a:cubicBezTo>
                  <a:pt x="97665" y="86498"/>
                  <a:pt x="89148" y="86498"/>
                  <a:pt x="80820" y="83659"/>
                </a:cubicBezTo>
                <a:cubicBezTo>
                  <a:pt x="80820" y="77981"/>
                  <a:pt x="83659" y="69652"/>
                  <a:pt x="83659" y="64164"/>
                </a:cubicBezTo>
                <a:cubicBezTo>
                  <a:pt x="111482" y="64164"/>
                  <a:pt x="111482" y="64164"/>
                  <a:pt x="111482" y="64164"/>
                </a:cubicBezTo>
                <a:cubicBezTo>
                  <a:pt x="111482" y="72492"/>
                  <a:pt x="108643" y="80820"/>
                  <a:pt x="103154" y="89148"/>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64" name="Shape 4692"/>
          <p:cNvSpPr>
            <a:spLocks/>
          </p:cNvSpPr>
          <p:nvPr/>
        </p:nvSpPr>
        <p:spPr bwMode="auto">
          <a:xfrm>
            <a:off x="1509713" y="4522788"/>
            <a:ext cx="295275" cy="306387"/>
          </a:xfrm>
          <a:custGeom>
            <a:avLst/>
            <a:gdLst>
              <a:gd name="T0" fmla="*/ 102746 w 120000"/>
              <a:gd name="T1" fmla="*/ 16845 h 120000"/>
              <a:gd name="T2" fmla="*/ 102746 w 120000"/>
              <a:gd name="T3" fmla="*/ 16845 h 120000"/>
              <a:gd name="T4" fmla="*/ 51373 w 120000"/>
              <a:gd name="T5" fmla="*/ 22334 h 120000"/>
              <a:gd name="T6" fmla="*/ 48465 w 120000"/>
              <a:gd name="T7" fmla="*/ 27823 h 120000"/>
              <a:gd name="T8" fmla="*/ 48465 w 120000"/>
              <a:gd name="T9" fmla="*/ 58675 h 120000"/>
              <a:gd name="T10" fmla="*/ 25589 w 120000"/>
              <a:gd name="T11" fmla="*/ 61324 h 120000"/>
              <a:gd name="T12" fmla="*/ 17059 w 120000"/>
              <a:gd name="T13" fmla="*/ 83659 h 120000"/>
              <a:gd name="T14" fmla="*/ 45557 w 120000"/>
              <a:gd name="T15" fmla="*/ 86498 h 120000"/>
              <a:gd name="T16" fmla="*/ 56995 w 120000"/>
              <a:gd name="T17" fmla="*/ 66813 h 120000"/>
              <a:gd name="T18" fmla="*/ 56995 w 120000"/>
              <a:gd name="T19" fmla="*/ 30662 h 120000"/>
              <a:gd name="T20" fmla="*/ 96930 w 120000"/>
              <a:gd name="T21" fmla="*/ 25173 h 120000"/>
              <a:gd name="T22" fmla="*/ 96930 w 120000"/>
              <a:gd name="T23" fmla="*/ 50157 h 120000"/>
              <a:gd name="T24" fmla="*/ 76962 w 120000"/>
              <a:gd name="T25" fmla="*/ 52996 h 120000"/>
              <a:gd name="T26" fmla="*/ 65718 w 120000"/>
              <a:gd name="T27" fmla="*/ 75331 h 120000"/>
              <a:gd name="T28" fmla="*/ 94216 w 120000"/>
              <a:gd name="T29" fmla="*/ 77981 h 120000"/>
              <a:gd name="T30" fmla="*/ 105460 w 120000"/>
              <a:gd name="T31" fmla="*/ 61324 h 120000"/>
              <a:gd name="T32" fmla="*/ 105460 w 120000"/>
              <a:gd name="T33" fmla="*/ 19495 h 120000"/>
              <a:gd name="T34" fmla="*/ 102746 w 120000"/>
              <a:gd name="T35" fmla="*/ 16845 h 120000"/>
              <a:gd name="T36" fmla="*/ 39935 w 120000"/>
              <a:gd name="T37" fmla="*/ 80820 h 120000"/>
              <a:gd name="T38" fmla="*/ 39935 w 120000"/>
              <a:gd name="T39" fmla="*/ 80820 h 120000"/>
              <a:gd name="T40" fmla="*/ 22875 w 120000"/>
              <a:gd name="T41" fmla="*/ 80820 h 120000"/>
              <a:gd name="T42" fmla="*/ 28497 w 120000"/>
              <a:gd name="T43" fmla="*/ 66813 h 120000"/>
              <a:gd name="T44" fmla="*/ 45557 w 120000"/>
              <a:gd name="T45" fmla="*/ 66813 h 120000"/>
              <a:gd name="T46" fmla="*/ 39935 w 120000"/>
              <a:gd name="T47" fmla="*/ 80820 h 120000"/>
              <a:gd name="T48" fmla="*/ 91308 w 120000"/>
              <a:gd name="T49" fmla="*/ 72492 h 120000"/>
              <a:gd name="T50" fmla="*/ 91308 w 120000"/>
              <a:gd name="T51" fmla="*/ 72492 h 120000"/>
              <a:gd name="T52" fmla="*/ 71340 w 120000"/>
              <a:gd name="T53" fmla="*/ 72492 h 120000"/>
              <a:gd name="T54" fmla="*/ 79870 w 120000"/>
              <a:gd name="T55" fmla="*/ 58675 h 120000"/>
              <a:gd name="T56" fmla="*/ 96930 w 120000"/>
              <a:gd name="T57" fmla="*/ 58675 h 120000"/>
              <a:gd name="T58" fmla="*/ 91308 w 120000"/>
              <a:gd name="T59" fmla="*/ 72492 h 120000"/>
              <a:gd name="T60" fmla="*/ 108368 w 120000"/>
              <a:gd name="T61" fmla="*/ 111482 h 120000"/>
              <a:gd name="T62" fmla="*/ 108368 w 120000"/>
              <a:gd name="T63" fmla="*/ 111482 h 120000"/>
              <a:gd name="T64" fmla="*/ 11437 w 120000"/>
              <a:gd name="T65" fmla="*/ 111482 h 120000"/>
              <a:gd name="T66" fmla="*/ 5621 w 120000"/>
              <a:gd name="T67" fmla="*/ 117160 h 120000"/>
              <a:gd name="T68" fmla="*/ 11437 w 120000"/>
              <a:gd name="T69" fmla="*/ 119810 h 120000"/>
              <a:gd name="T70" fmla="*/ 108368 w 120000"/>
              <a:gd name="T71" fmla="*/ 119810 h 120000"/>
              <a:gd name="T72" fmla="*/ 114184 w 120000"/>
              <a:gd name="T73" fmla="*/ 117160 h 120000"/>
              <a:gd name="T74" fmla="*/ 108368 w 120000"/>
              <a:gd name="T75" fmla="*/ 111482 h 120000"/>
              <a:gd name="T76" fmla="*/ 105460 w 120000"/>
              <a:gd name="T77" fmla="*/ 0 h 120000"/>
              <a:gd name="T78" fmla="*/ 105460 w 120000"/>
              <a:gd name="T79" fmla="*/ 0 h 120000"/>
              <a:gd name="T80" fmla="*/ 14151 w 120000"/>
              <a:gd name="T81" fmla="*/ 0 h 120000"/>
              <a:gd name="T82" fmla="*/ 0 w 120000"/>
              <a:gd name="T83" fmla="*/ 16845 h 120000"/>
              <a:gd name="T84" fmla="*/ 0 w 120000"/>
              <a:gd name="T85" fmla="*/ 89148 h 120000"/>
              <a:gd name="T86" fmla="*/ 14151 w 120000"/>
              <a:gd name="T87" fmla="*/ 105993 h 120000"/>
              <a:gd name="T88" fmla="*/ 105460 w 120000"/>
              <a:gd name="T89" fmla="*/ 105993 h 120000"/>
              <a:gd name="T90" fmla="*/ 119806 w 120000"/>
              <a:gd name="T91" fmla="*/ 89148 h 120000"/>
              <a:gd name="T92" fmla="*/ 119806 w 120000"/>
              <a:gd name="T93" fmla="*/ 16845 h 120000"/>
              <a:gd name="T94" fmla="*/ 105460 w 120000"/>
              <a:gd name="T95" fmla="*/ 0 h 120000"/>
              <a:gd name="T96" fmla="*/ 114184 w 120000"/>
              <a:gd name="T97" fmla="*/ 89148 h 120000"/>
              <a:gd name="T98" fmla="*/ 114184 w 120000"/>
              <a:gd name="T99" fmla="*/ 89148 h 120000"/>
              <a:gd name="T100" fmla="*/ 105460 w 120000"/>
              <a:gd name="T101" fmla="*/ 97476 h 120000"/>
              <a:gd name="T102" fmla="*/ 14151 w 120000"/>
              <a:gd name="T103" fmla="*/ 97476 h 120000"/>
              <a:gd name="T104" fmla="*/ 5621 w 120000"/>
              <a:gd name="T105" fmla="*/ 89148 h 120000"/>
              <a:gd name="T106" fmla="*/ 5621 w 120000"/>
              <a:gd name="T107" fmla="*/ 16845 h 120000"/>
              <a:gd name="T108" fmla="*/ 14151 w 120000"/>
              <a:gd name="T109" fmla="*/ 8328 h 120000"/>
              <a:gd name="T110" fmla="*/ 105460 w 120000"/>
              <a:gd name="T111" fmla="*/ 8328 h 120000"/>
              <a:gd name="T112" fmla="*/ 114184 w 120000"/>
              <a:gd name="T113" fmla="*/ 16845 h 120000"/>
              <a:gd name="T114" fmla="*/ 114184 w 120000"/>
              <a:gd name="T115" fmla="*/ 89148 h 120000"/>
              <a:gd name="T116" fmla="*/ 0 w 120000"/>
              <a:gd name="T117" fmla="*/ 0 h 120000"/>
              <a:gd name="T118" fmla="*/ 120000 w 120000"/>
              <a:gd name="T11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T116" t="T117" r="T118" b="T119"/>
            <a:pathLst>
              <a:path w="120000" h="120000" extrusionOk="0">
                <a:moveTo>
                  <a:pt x="102746" y="16845"/>
                </a:moveTo>
                <a:lnTo>
                  <a:pt x="102746" y="16845"/>
                </a:lnTo>
                <a:cubicBezTo>
                  <a:pt x="51373" y="22334"/>
                  <a:pt x="51373" y="22334"/>
                  <a:pt x="51373" y="22334"/>
                </a:cubicBezTo>
                <a:cubicBezTo>
                  <a:pt x="51373" y="22334"/>
                  <a:pt x="48465" y="25173"/>
                  <a:pt x="48465" y="27823"/>
                </a:cubicBezTo>
                <a:cubicBezTo>
                  <a:pt x="48465" y="58675"/>
                  <a:pt x="48465" y="58675"/>
                  <a:pt x="48465" y="58675"/>
                </a:cubicBezTo>
                <a:cubicBezTo>
                  <a:pt x="42843" y="55646"/>
                  <a:pt x="34313" y="55646"/>
                  <a:pt x="25589" y="61324"/>
                </a:cubicBezTo>
                <a:cubicBezTo>
                  <a:pt x="17059" y="66813"/>
                  <a:pt x="11437" y="75331"/>
                  <a:pt x="17059" y="83659"/>
                </a:cubicBezTo>
                <a:cubicBezTo>
                  <a:pt x="19967" y="91987"/>
                  <a:pt x="34313" y="91987"/>
                  <a:pt x="45557" y="86498"/>
                </a:cubicBezTo>
                <a:cubicBezTo>
                  <a:pt x="54281" y="80820"/>
                  <a:pt x="56995" y="75331"/>
                  <a:pt x="56995" y="66813"/>
                </a:cubicBezTo>
                <a:lnTo>
                  <a:pt x="56995" y="30662"/>
                </a:lnTo>
                <a:cubicBezTo>
                  <a:pt x="96930" y="25173"/>
                  <a:pt x="96930" y="25173"/>
                  <a:pt x="96930" y="25173"/>
                </a:cubicBezTo>
                <a:cubicBezTo>
                  <a:pt x="96930" y="50157"/>
                  <a:pt x="96930" y="50157"/>
                  <a:pt x="96930" y="50157"/>
                </a:cubicBezTo>
                <a:cubicBezTo>
                  <a:pt x="91308" y="47507"/>
                  <a:pt x="82778" y="47507"/>
                  <a:pt x="76962" y="52996"/>
                </a:cubicBezTo>
                <a:cubicBezTo>
                  <a:pt x="65718" y="58675"/>
                  <a:pt x="59903" y="69652"/>
                  <a:pt x="65718" y="75331"/>
                </a:cubicBezTo>
                <a:cubicBezTo>
                  <a:pt x="71340" y="83659"/>
                  <a:pt x="82778" y="83659"/>
                  <a:pt x="94216" y="77981"/>
                </a:cubicBezTo>
                <a:cubicBezTo>
                  <a:pt x="102746" y="75331"/>
                  <a:pt x="105460" y="66813"/>
                  <a:pt x="105460" y="61324"/>
                </a:cubicBezTo>
                <a:lnTo>
                  <a:pt x="105460" y="19495"/>
                </a:lnTo>
                <a:cubicBezTo>
                  <a:pt x="105460" y="16845"/>
                  <a:pt x="102746" y="16845"/>
                  <a:pt x="102746" y="16845"/>
                </a:cubicBezTo>
                <a:close/>
                <a:moveTo>
                  <a:pt x="39935" y="80820"/>
                </a:moveTo>
                <a:lnTo>
                  <a:pt x="39935" y="80820"/>
                </a:lnTo>
                <a:cubicBezTo>
                  <a:pt x="34313" y="83659"/>
                  <a:pt x="25589" y="83659"/>
                  <a:pt x="22875" y="80820"/>
                </a:cubicBezTo>
                <a:cubicBezTo>
                  <a:pt x="19967" y="75331"/>
                  <a:pt x="22875" y="69652"/>
                  <a:pt x="28497" y="66813"/>
                </a:cubicBezTo>
                <a:cubicBezTo>
                  <a:pt x="37027" y="64164"/>
                  <a:pt x="42843" y="64164"/>
                  <a:pt x="45557" y="66813"/>
                </a:cubicBezTo>
                <a:cubicBezTo>
                  <a:pt x="51373" y="69652"/>
                  <a:pt x="48465" y="77981"/>
                  <a:pt x="39935" y="80820"/>
                </a:cubicBezTo>
                <a:close/>
                <a:moveTo>
                  <a:pt x="91308" y="72492"/>
                </a:moveTo>
                <a:lnTo>
                  <a:pt x="91308" y="72492"/>
                </a:lnTo>
                <a:cubicBezTo>
                  <a:pt x="85492" y="77981"/>
                  <a:pt x="76962" y="75331"/>
                  <a:pt x="71340" y="72492"/>
                </a:cubicBezTo>
                <a:cubicBezTo>
                  <a:pt x="68432" y="69652"/>
                  <a:pt x="71340" y="61324"/>
                  <a:pt x="79870" y="58675"/>
                </a:cubicBezTo>
                <a:cubicBezTo>
                  <a:pt x="85492" y="55646"/>
                  <a:pt x="91308" y="55646"/>
                  <a:pt x="96930" y="58675"/>
                </a:cubicBezTo>
                <a:cubicBezTo>
                  <a:pt x="99838" y="61324"/>
                  <a:pt x="96930" y="69652"/>
                  <a:pt x="91308" y="72492"/>
                </a:cubicBezTo>
                <a:close/>
                <a:moveTo>
                  <a:pt x="108368" y="111482"/>
                </a:moveTo>
                <a:lnTo>
                  <a:pt x="108368" y="111482"/>
                </a:lnTo>
                <a:cubicBezTo>
                  <a:pt x="11437" y="111482"/>
                  <a:pt x="11437" y="111482"/>
                  <a:pt x="11437" y="111482"/>
                </a:cubicBezTo>
                <a:cubicBezTo>
                  <a:pt x="8529" y="111482"/>
                  <a:pt x="5621" y="114321"/>
                  <a:pt x="5621" y="117160"/>
                </a:cubicBezTo>
                <a:cubicBezTo>
                  <a:pt x="5621" y="117160"/>
                  <a:pt x="8529" y="119810"/>
                  <a:pt x="11437" y="119810"/>
                </a:cubicBezTo>
                <a:cubicBezTo>
                  <a:pt x="108368" y="119810"/>
                  <a:pt x="108368" y="119810"/>
                  <a:pt x="108368" y="119810"/>
                </a:cubicBezTo>
                <a:cubicBezTo>
                  <a:pt x="111276" y="119810"/>
                  <a:pt x="114184" y="117160"/>
                  <a:pt x="114184" y="117160"/>
                </a:cubicBezTo>
                <a:cubicBezTo>
                  <a:pt x="114184" y="114321"/>
                  <a:pt x="111276" y="111482"/>
                  <a:pt x="108368" y="111482"/>
                </a:cubicBezTo>
                <a:close/>
                <a:moveTo>
                  <a:pt x="105460" y="0"/>
                </a:moveTo>
                <a:lnTo>
                  <a:pt x="105460" y="0"/>
                </a:lnTo>
                <a:cubicBezTo>
                  <a:pt x="14151" y="0"/>
                  <a:pt x="14151" y="0"/>
                  <a:pt x="14151" y="0"/>
                </a:cubicBezTo>
                <a:cubicBezTo>
                  <a:pt x="5621" y="0"/>
                  <a:pt x="0" y="8328"/>
                  <a:pt x="0" y="16845"/>
                </a:cubicBezTo>
                <a:cubicBezTo>
                  <a:pt x="0" y="89148"/>
                  <a:pt x="0" y="89148"/>
                  <a:pt x="0" y="89148"/>
                </a:cubicBezTo>
                <a:cubicBezTo>
                  <a:pt x="0" y="97476"/>
                  <a:pt x="5621" y="105993"/>
                  <a:pt x="14151" y="105993"/>
                </a:cubicBezTo>
                <a:cubicBezTo>
                  <a:pt x="105460" y="105993"/>
                  <a:pt x="105460" y="105993"/>
                  <a:pt x="105460" y="105993"/>
                </a:cubicBezTo>
                <a:cubicBezTo>
                  <a:pt x="114184" y="105993"/>
                  <a:pt x="119806" y="97476"/>
                  <a:pt x="119806" y="89148"/>
                </a:cubicBezTo>
                <a:cubicBezTo>
                  <a:pt x="119806" y="16845"/>
                  <a:pt x="119806" y="16845"/>
                  <a:pt x="119806" y="16845"/>
                </a:cubicBezTo>
                <a:cubicBezTo>
                  <a:pt x="119806" y="8328"/>
                  <a:pt x="114184" y="0"/>
                  <a:pt x="105460" y="0"/>
                </a:cubicBezTo>
                <a:close/>
                <a:moveTo>
                  <a:pt x="114184" y="89148"/>
                </a:moveTo>
                <a:lnTo>
                  <a:pt x="114184" y="89148"/>
                </a:lnTo>
                <a:cubicBezTo>
                  <a:pt x="114184" y="94826"/>
                  <a:pt x="108368" y="97476"/>
                  <a:pt x="105460" y="97476"/>
                </a:cubicBezTo>
                <a:cubicBezTo>
                  <a:pt x="14151" y="97476"/>
                  <a:pt x="14151" y="97476"/>
                  <a:pt x="14151" y="97476"/>
                </a:cubicBezTo>
                <a:cubicBezTo>
                  <a:pt x="11437" y="97476"/>
                  <a:pt x="5621" y="94826"/>
                  <a:pt x="5621" y="89148"/>
                </a:cubicBezTo>
                <a:cubicBezTo>
                  <a:pt x="5621" y="16845"/>
                  <a:pt x="5621" y="16845"/>
                  <a:pt x="5621" y="16845"/>
                </a:cubicBezTo>
                <a:cubicBezTo>
                  <a:pt x="5621" y="11167"/>
                  <a:pt x="11437" y="8328"/>
                  <a:pt x="14151" y="8328"/>
                </a:cubicBezTo>
                <a:cubicBezTo>
                  <a:pt x="105460" y="8328"/>
                  <a:pt x="105460" y="8328"/>
                  <a:pt x="105460" y="8328"/>
                </a:cubicBezTo>
                <a:cubicBezTo>
                  <a:pt x="108368" y="8328"/>
                  <a:pt x="114184" y="11167"/>
                  <a:pt x="114184" y="16845"/>
                </a:cubicBezTo>
                <a:lnTo>
                  <a:pt x="114184" y="89148"/>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65" name="Shape 4694"/>
          <p:cNvSpPr>
            <a:spLocks/>
          </p:cNvSpPr>
          <p:nvPr/>
        </p:nvSpPr>
        <p:spPr bwMode="auto">
          <a:xfrm>
            <a:off x="5483225" y="3546475"/>
            <a:ext cx="163513" cy="298450"/>
          </a:xfrm>
          <a:custGeom>
            <a:avLst/>
            <a:gdLst>
              <a:gd name="T0" fmla="*/ 114352 w 120000"/>
              <a:gd name="T1" fmla="*/ 0 h 120000"/>
              <a:gd name="T2" fmla="*/ 114352 w 120000"/>
              <a:gd name="T3" fmla="*/ 0 h 120000"/>
              <a:gd name="T4" fmla="*/ 103764 w 120000"/>
              <a:gd name="T5" fmla="*/ 5815 h 120000"/>
              <a:gd name="T6" fmla="*/ 103764 w 120000"/>
              <a:gd name="T7" fmla="*/ 65718 h 120000"/>
              <a:gd name="T8" fmla="*/ 41647 w 120000"/>
              <a:gd name="T9" fmla="*/ 68432 h 120000"/>
              <a:gd name="T10" fmla="*/ 10588 w 120000"/>
              <a:gd name="T11" fmla="*/ 105654 h 120000"/>
              <a:gd name="T12" fmla="*/ 88588 w 120000"/>
              <a:gd name="T13" fmla="*/ 108562 h 120000"/>
              <a:gd name="T14" fmla="*/ 119647 w 120000"/>
              <a:gd name="T15" fmla="*/ 79870 h 120000"/>
              <a:gd name="T16" fmla="*/ 119647 w 120000"/>
              <a:gd name="T17" fmla="*/ 5815 h 120000"/>
              <a:gd name="T18" fmla="*/ 114352 w 120000"/>
              <a:gd name="T19" fmla="*/ 0 h 120000"/>
              <a:gd name="T20" fmla="*/ 83294 w 120000"/>
              <a:gd name="T21" fmla="*/ 102746 h 120000"/>
              <a:gd name="T22" fmla="*/ 83294 w 120000"/>
              <a:gd name="T23" fmla="*/ 102746 h 120000"/>
              <a:gd name="T24" fmla="*/ 26117 w 120000"/>
              <a:gd name="T25" fmla="*/ 102746 h 120000"/>
              <a:gd name="T26" fmla="*/ 46941 w 120000"/>
              <a:gd name="T27" fmla="*/ 74248 h 120000"/>
              <a:gd name="T28" fmla="*/ 103764 w 120000"/>
              <a:gd name="T29" fmla="*/ 77156 h 120000"/>
              <a:gd name="T30" fmla="*/ 83294 w 120000"/>
              <a:gd name="T31" fmla="*/ 102746 h 120000"/>
              <a:gd name="T32" fmla="*/ 0 w 120000"/>
              <a:gd name="T33" fmla="*/ 0 h 120000"/>
              <a:gd name="T34" fmla="*/ 120000 w 120000"/>
              <a:gd name="T3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T32" t="T33" r="T34" b="T35"/>
            <a:pathLst>
              <a:path w="120000" h="120000" extrusionOk="0">
                <a:moveTo>
                  <a:pt x="114352" y="0"/>
                </a:moveTo>
                <a:lnTo>
                  <a:pt x="114352" y="0"/>
                </a:lnTo>
                <a:cubicBezTo>
                  <a:pt x="103764" y="0"/>
                  <a:pt x="103764" y="5815"/>
                  <a:pt x="103764" y="5815"/>
                </a:cubicBezTo>
                <a:cubicBezTo>
                  <a:pt x="103764" y="65718"/>
                  <a:pt x="103764" y="65718"/>
                  <a:pt x="103764" y="65718"/>
                </a:cubicBezTo>
                <a:cubicBezTo>
                  <a:pt x="88588" y="59903"/>
                  <a:pt x="62470" y="59903"/>
                  <a:pt x="41647" y="68432"/>
                </a:cubicBezTo>
                <a:cubicBezTo>
                  <a:pt x="15529" y="77156"/>
                  <a:pt x="0" y="94216"/>
                  <a:pt x="10588" y="105654"/>
                </a:cubicBezTo>
                <a:cubicBezTo>
                  <a:pt x="26117" y="117092"/>
                  <a:pt x="57176" y="119806"/>
                  <a:pt x="88588" y="108562"/>
                </a:cubicBezTo>
                <a:cubicBezTo>
                  <a:pt x="109411" y="102746"/>
                  <a:pt x="119647" y="91308"/>
                  <a:pt x="119647" y="79870"/>
                </a:cubicBezTo>
                <a:cubicBezTo>
                  <a:pt x="119647" y="5815"/>
                  <a:pt x="119647" y="5815"/>
                  <a:pt x="119647" y="5815"/>
                </a:cubicBezTo>
                <a:cubicBezTo>
                  <a:pt x="119647" y="2907"/>
                  <a:pt x="114352" y="0"/>
                  <a:pt x="114352" y="0"/>
                </a:cubicBezTo>
                <a:close/>
                <a:moveTo>
                  <a:pt x="83294" y="102746"/>
                </a:moveTo>
                <a:lnTo>
                  <a:pt x="83294" y="102746"/>
                </a:lnTo>
                <a:cubicBezTo>
                  <a:pt x="62470" y="111276"/>
                  <a:pt x="36352" y="111276"/>
                  <a:pt x="26117" y="102746"/>
                </a:cubicBezTo>
                <a:cubicBezTo>
                  <a:pt x="15529" y="94216"/>
                  <a:pt x="26117" y="79870"/>
                  <a:pt x="46941" y="74248"/>
                </a:cubicBezTo>
                <a:cubicBezTo>
                  <a:pt x="67764" y="65718"/>
                  <a:pt x="93529" y="68432"/>
                  <a:pt x="103764" y="77156"/>
                </a:cubicBezTo>
                <a:cubicBezTo>
                  <a:pt x="114352" y="85686"/>
                  <a:pt x="98823" y="97124"/>
                  <a:pt x="83294" y="102746"/>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66" name="Shape 4696"/>
          <p:cNvSpPr>
            <a:spLocks/>
          </p:cNvSpPr>
          <p:nvPr/>
        </p:nvSpPr>
        <p:spPr bwMode="auto">
          <a:xfrm>
            <a:off x="4445000" y="3567113"/>
            <a:ext cx="311150" cy="249237"/>
          </a:xfrm>
          <a:custGeom>
            <a:avLst/>
            <a:gdLst>
              <a:gd name="T0" fmla="*/ 59907 w 120000"/>
              <a:gd name="T1" fmla="*/ 109323 h 120000"/>
              <a:gd name="T2" fmla="*/ 59907 w 120000"/>
              <a:gd name="T3" fmla="*/ 109323 h 120000"/>
              <a:gd name="T4" fmla="*/ 21818 w 120000"/>
              <a:gd name="T5" fmla="*/ 71721 h 120000"/>
              <a:gd name="T6" fmla="*/ 32727 w 120000"/>
              <a:gd name="T7" fmla="*/ 71721 h 120000"/>
              <a:gd name="T8" fmla="*/ 32727 w 120000"/>
              <a:gd name="T9" fmla="*/ 68471 h 120000"/>
              <a:gd name="T10" fmla="*/ 19044 w 120000"/>
              <a:gd name="T11" fmla="*/ 51295 h 120000"/>
              <a:gd name="T12" fmla="*/ 16271 w 120000"/>
              <a:gd name="T13" fmla="*/ 51295 h 120000"/>
              <a:gd name="T14" fmla="*/ 2773 w 120000"/>
              <a:gd name="T15" fmla="*/ 68471 h 120000"/>
              <a:gd name="T16" fmla="*/ 2773 w 120000"/>
              <a:gd name="T17" fmla="*/ 71721 h 120000"/>
              <a:gd name="T18" fmla="*/ 13682 w 120000"/>
              <a:gd name="T19" fmla="*/ 71721 h 120000"/>
              <a:gd name="T20" fmla="*/ 59907 w 120000"/>
              <a:gd name="T21" fmla="*/ 119767 h 120000"/>
              <a:gd name="T22" fmla="*/ 100770 w 120000"/>
              <a:gd name="T23" fmla="*/ 88897 h 120000"/>
              <a:gd name="T24" fmla="*/ 92634 w 120000"/>
              <a:gd name="T25" fmla="*/ 85415 h 120000"/>
              <a:gd name="T26" fmla="*/ 59907 w 120000"/>
              <a:gd name="T27" fmla="*/ 109323 h 120000"/>
              <a:gd name="T28" fmla="*/ 117041 w 120000"/>
              <a:gd name="T29" fmla="*/ 51295 h 120000"/>
              <a:gd name="T30" fmla="*/ 117041 w 120000"/>
              <a:gd name="T31" fmla="*/ 51295 h 120000"/>
              <a:gd name="T32" fmla="*/ 106132 w 120000"/>
              <a:gd name="T33" fmla="*/ 51295 h 120000"/>
              <a:gd name="T34" fmla="*/ 59907 w 120000"/>
              <a:gd name="T35" fmla="*/ 0 h 120000"/>
              <a:gd name="T36" fmla="*/ 19044 w 120000"/>
              <a:gd name="T37" fmla="*/ 30870 h 120000"/>
              <a:gd name="T38" fmla="*/ 24591 w 120000"/>
              <a:gd name="T39" fmla="*/ 34352 h 120000"/>
              <a:gd name="T40" fmla="*/ 59907 w 120000"/>
              <a:gd name="T41" fmla="*/ 10444 h 120000"/>
              <a:gd name="T42" fmla="*/ 97996 w 120000"/>
              <a:gd name="T43" fmla="*/ 51295 h 120000"/>
              <a:gd name="T44" fmla="*/ 87087 w 120000"/>
              <a:gd name="T45" fmla="*/ 51295 h 120000"/>
              <a:gd name="T46" fmla="*/ 87087 w 120000"/>
              <a:gd name="T47" fmla="*/ 54777 h 120000"/>
              <a:gd name="T48" fmla="*/ 100770 w 120000"/>
              <a:gd name="T49" fmla="*/ 71721 h 120000"/>
              <a:gd name="T50" fmla="*/ 103543 w 120000"/>
              <a:gd name="T51" fmla="*/ 71721 h 120000"/>
              <a:gd name="T52" fmla="*/ 117041 w 120000"/>
              <a:gd name="T53" fmla="*/ 54777 h 120000"/>
              <a:gd name="T54" fmla="*/ 117041 w 120000"/>
              <a:gd name="T55" fmla="*/ 51295 h 120000"/>
              <a:gd name="T56" fmla="*/ 0 w 120000"/>
              <a:gd name="T57" fmla="*/ 0 h 120000"/>
              <a:gd name="T58" fmla="*/ 120000 w 120000"/>
              <a:gd name="T5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T56" t="T57" r="T58" b="T59"/>
            <a:pathLst>
              <a:path w="120000" h="120000" extrusionOk="0">
                <a:moveTo>
                  <a:pt x="59907" y="109323"/>
                </a:moveTo>
                <a:lnTo>
                  <a:pt x="59907" y="109323"/>
                </a:lnTo>
                <a:cubicBezTo>
                  <a:pt x="40862" y="109323"/>
                  <a:pt x="27180" y="92379"/>
                  <a:pt x="21818" y="71721"/>
                </a:cubicBezTo>
                <a:cubicBezTo>
                  <a:pt x="32727" y="71721"/>
                  <a:pt x="32727" y="71721"/>
                  <a:pt x="32727" y="71721"/>
                </a:cubicBezTo>
                <a:cubicBezTo>
                  <a:pt x="35500" y="71721"/>
                  <a:pt x="35500" y="68471"/>
                  <a:pt x="32727" y="68471"/>
                </a:cubicBezTo>
                <a:cubicBezTo>
                  <a:pt x="19044" y="51295"/>
                  <a:pt x="19044" y="51295"/>
                  <a:pt x="19044" y="51295"/>
                </a:cubicBezTo>
                <a:lnTo>
                  <a:pt x="16271" y="51295"/>
                </a:lnTo>
                <a:cubicBezTo>
                  <a:pt x="2773" y="68471"/>
                  <a:pt x="2773" y="68471"/>
                  <a:pt x="2773" y="68471"/>
                </a:cubicBezTo>
                <a:cubicBezTo>
                  <a:pt x="0" y="71721"/>
                  <a:pt x="2773" y="71721"/>
                  <a:pt x="2773" y="71721"/>
                </a:cubicBezTo>
                <a:cubicBezTo>
                  <a:pt x="13682" y="71721"/>
                  <a:pt x="13682" y="71721"/>
                  <a:pt x="13682" y="71721"/>
                </a:cubicBezTo>
                <a:cubicBezTo>
                  <a:pt x="19044" y="99110"/>
                  <a:pt x="38089" y="119767"/>
                  <a:pt x="59907" y="119767"/>
                </a:cubicBezTo>
                <a:cubicBezTo>
                  <a:pt x="76363" y="119767"/>
                  <a:pt x="92634" y="106073"/>
                  <a:pt x="100770" y="88897"/>
                </a:cubicBezTo>
                <a:cubicBezTo>
                  <a:pt x="92634" y="85415"/>
                  <a:pt x="92634" y="85415"/>
                  <a:pt x="92634" y="85415"/>
                </a:cubicBezTo>
                <a:cubicBezTo>
                  <a:pt x="87087" y="99110"/>
                  <a:pt x="73590" y="109323"/>
                  <a:pt x="59907" y="109323"/>
                </a:cubicBezTo>
                <a:close/>
                <a:moveTo>
                  <a:pt x="117041" y="51295"/>
                </a:moveTo>
                <a:lnTo>
                  <a:pt x="117041" y="51295"/>
                </a:lnTo>
                <a:cubicBezTo>
                  <a:pt x="106132" y="51295"/>
                  <a:pt x="106132" y="51295"/>
                  <a:pt x="106132" y="51295"/>
                </a:cubicBezTo>
                <a:cubicBezTo>
                  <a:pt x="103543" y="20657"/>
                  <a:pt x="84314" y="0"/>
                  <a:pt x="59907" y="0"/>
                </a:cubicBezTo>
                <a:cubicBezTo>
                  <a:pt x="40862" y="0"/>
                  <a:pt x="24591" y="13694"/>
                  <a:pt x="19044" y="30870"/>
                </a:cubicBezTo>
                <a:cubicBezTo>
                  <a:pt x="24591" y="34352"/>
                  <a:pt x="24591" y="34352"/>
                  <a:pt x="24591" y="34352"/>
                </a:cubicBezTo>
                <a:cubicBezTo>
                  <a:pt x="32727" y="20657"/>
                  <a:pt x="43636" y="10444"/>
                  <a:pt x="59907" y="10444"/>
                </a:cubicBezTo>
                <a:cubicBezTo>
                  <a:pt x="78952" y="10444"/>
                  <a:pt x="95223" y="27388"/>
                  <a:pt x="97996" y="51295"/>
                </a:cubicBezTo>
                <a:cubicBezTo>
                  <a:pt x="87087" y="51295"/>
                  <a:pt x="87087" y="51295"/>
                  <a:pt x="87087" y="51295"/>
                </a:cubicBezTo>
                <a:cubicBezTo>
                  <a:pt x="84314" y="51295"/>
                  <a:pt x="84314" y="51295"/>
                  <a:pt x="87087" y="54777"/>
                </a:cubicBezTo>
                <a:cubicBezTo>
                  <a:pt x="100770" y="71721"/>
                  <a:pt x="100770" y="71721"/>
                  <a:pt x="100770" y="71721"/>
                </a:cubicBezTo>
                <a:lnTo>
                  <a:pt x="103543" y="71721"/>
                </a:lnTo>
                <a:cubicBezTo>
                  <a:pt x="117041" y="54777"/>
                  <a:pt x="117041" y="54777"/>
                  <a:pt x="117041" y="54777"/>
                </a:cubicBezTo>
                <a:cubicBezTo>
                  <a:pt x="119815" y="54777"/>
                  <a:pt x="117041" y="51295"/>
                  <a:pt x="117041" y="51295"/>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67" name="Shape 4698"/>
          <p:cNvSpPr>
            <a:spLocks/>
          </p:cNvSpPr>
          <p:nvPr/>
        </p:nvSpPr>
        <p:spPr bwMode="auto">
          <a:xfrm>
            <a:off x="3503613" y="3575050"/>
            <a:ext cx="220662" cy="227013"/>
          </a:xfrm>
          <a:custGeom>
            <a:avLst/>
            <a:gdLst>
              <a:gd name="T0" fmla="*/ 119737 w 120000"/>
              <a:gd name="T1" fmla="*/ 56186 h 120000"/>
              <a:gd name="T2" fmla="*/ 119737 w 120000"/>
              <a:gd name="T3" fmla="*/ 56186 h 120000"/>
              <a:gd name="T4" fmla="*/ 61834 w 120000"/>
              <a:gd name="T5" fmla="*/ 3813 h 120000"/>
              <a:gd name="T6" fmla="*/ 53973 w 120000"/>
              <a:gd name="T7" fmla="*/ 3813 h 120000"/>
              <a:gd name="T8" fmla="*/ 53973 w 120000"/>
              <a:gd name="T9" fmla="*/ 11186 h 120000"/>
              <a:gd name="T10" fmla="*/ 107947 w 120000"/>
              <a:gd name="T11" fmla="*/ 59745 h 120000"/>
              <a:gd name="T12" fmla="*/ 53973 w 120000"/>
              <a:gd name="T13" fmla="*/ 112372 h 120000"/>
              <a:gd name="T14" fmla="*/ 53973 w 120000"/>
              <a:gd name="T15" fmla="*/ 119745 h 120000"/>
              <a:gd name="T16" fmla="*/ 61834 w 120000"/>
              <a:gd name="T17" fmla="*/ 119745 h 120000"/>
              <a:gd name="T18" fmla="*/ 119737 w 120000"/>
              <a:gd name="T19" fmla="*/ 63559 h 120000"/>
              <a:gd name="T20" fmla="*/ 119737 w 120000"/>
              <a:gd name="T21" fmla="*/ 59745 h 120000"/>
              <a:gd name="T22" fmla="*/ 119737 w 120000"/>
              <a:gd name="T23" fmla="*/ 56186 h 120000"/>
              <a:gd name="T24" fmla="*/ 57903 w 120000"/>
              <a:gd name="T25" fmla="*/ 59745 h 120000"/>
              <a:gd name="T26" fmla="*/ 57903 w 120000"/>
              <a:gd name="T27" fmla="*/ 59745 h 120000"/>
              <a:gd name="T28" fmla="*/ 57903 w 120000"/>
              <a:gd name="T29" fmla="*/ 56186 h 120000"/>
              <a:gd name="T30" fmla="*/ 11528 w 120000"/>
              <a:gd name="T31" fmla="*/ 11186 h 120000"/>
              <a:gd name="T32" fmla="*/ 3930 w 120000"/>
              <a:gd name="T33" fmla="*/ 11186 h 120000"/>
              <a:gd name="T34" fmla="*/ 3930 w 120000"/>
              <a:gd name="T35" fmla="*/ 18813 h 120000"/>
              <a:gd name="T36" fmla="*/ 46375 w 120000"/>
              <a:gd name="T37" fmla="*/ 59745 h 120000"/>
              <a:gd name="T38" fmla="*/ 3930 w 120000"/>
              <a:gd name="T39" fmla="*/ 100932 h 120000"/>
              <a:gd name="T40" fmla="*/ 3930 w 120000"/>
              <a:gd name="T41" fmla="*/ 108559 h 120000"/>
              <a:gd name="T42" fmla="*/ 11528 w 120000"/>
              <a:gd name="T43" fmla="*/ 108559 h 120000"/>
              <a:gd name="T44" fmla="*/ 57903 w 120000"/>
              <a:gd name="T45" fmla="*/ 63559 h 120000"/>
              <a:gd name="T46" fmla="*/ 57903 w 120000"/>
              <a:gd name="T47" fmla="*/ 59745 h 120000"/>
              <a:gd name="T48" fmla="*/ 0 w 120000"/>
              <a:gd name="T49" fmla="*/ 0 h 120000"/>
              <a:gd name="T50" fmla="*/ 120000 w 120000"/>
              <a:gd name="T5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T48" t="T49" r="T50" b="T51"/>
            <a:pathLst>
              <a:path w="120000" h="120000" extrusionOk="0">
                <a:moveTo>
                  <a:pt x="119737" y="56186"/>
                </a:moveTo>
                <a:lnTo>
                  <a:pt x="119737" y="56186"/>
                </a:lnTo>
                <a:cubicBezTo>
                  <a:pt x="61834" y="3813"/>
                  <a:pt x="61834" y="3813"/>
                  <a:pt x="61834" y="3813"/>
                </a:cubicBezTo>
                <a:cubicBezTo>
                  <a:pt x="61834" y="0"/>
                  <a:pt x="57903" y="0"/>
                  <a:pt x="53973" y="3813"/>
                </a:cubicBezTo>
                <a:cubicBezTo>
                  <a:pt x="53973" y="3813"/>
                  <a:pt x="53973" y="7627"/>
                  <a:pt x="53973" y="11186"/>
                </a:cubicBezTo>
                <a:cubicBezTo>
                  <a:pt x="107947" y="59745"/>
                  <a:pt x="107947" y="59745"/>
                  <a:pt x="107947" y="59745"/>
                </a:cubicBezTo>
                <a:cubicBezTo>
                  <a:pt x="53973" y="112372"/>
                  <a:pt x="53973" y="112372"/>
                  <a:pt x="53973" y="112372"/>
                </a:cubicBezTo>
                <a:cubicBezTo>
                  <a:pt x="53973" y="115932"/>
                  <a:pt x="53973" y="115932"/>
                  <a:pt x="53973" y="119745"/>
                </a:cubicBezTo>
                <a:cubicBezTo>
                  <a:pt x="57903" y="119745"/>
                  <a:pt x="61834" y="119745"/>
                  <a:pt x="61834" y="119745"/>
                </a:cubicBezTo>
                <a:cubicBezTo>
                  <a:pt x="119737" y="63559"/>
                  <a:pt x="119737" y="63559"/>
                  <a:pt x="119737" y="63559"/>
                </a:cubicBezTo>
                <a:cubicBezTo>
                  <a:pt x="119737" y="63559"/>
                  <a:pt x="119737" y="63559"/>
                  <a:pt x="119737" y="59745"/>
                </a:cubicBezTo>
                <a:cubicBezTo>
                  <a:pt x="119737" y="59745"/>
                  <a:pt x="119737" y="59745"/>
                  <a:pt x="119737" y="56186"/>
                </a:cubicBezTo>
                <a:close/>
                <a:moveTo>
                  <a:pt x="57903" y="59745"/>
                </a:moveTo>
                <a:lnTo>
                  <a:pt x="57903" y="59745"/>
                </a:lnTo>
                <a:cubicBezTo>
                  <a:pt x="57903" y="59745"/>
                  <a:pt x="57903" y="59745"/>
                  <a:pt x="57903" y="56186"/>
                </a:cubicBezTo>
                <a:cubicBezTo>
                  <a:pt x="11528" y="11186"/>
                  <a:pt x="11528" y="11186"/>
                  <a:pt x="11528" y="11186"/>
                </a:cubicBezTo>
                <a:cubicBezTo>
                  <a:pt x="7860" y="11186"/>
                  <a:pt x="3930" y="11186"/>
                  <a:pt x="3930" y="11186"/>
                </a:cubicBezTo>
                <a:cubicBezTo>
                  <a:pt x="0" y="15000"/>
                  <a:pt x="0" y="18813"/>
                  <a:pt x="3930" y="18813"/>
                </a:cubicBezTo>
                <a:cubicBezTo>
                  <a:pt x="46375" y="59745"/>
                  <a:pt x="46375" y="59745"/>
                  <a:pt x="46375" y="59745"/>
                </a:cubicBezTo>
                <a:cubicBezTo>
                  <a:pt x="3930" y="100932"/>
                  <a:pt x="3930" y="100932"/>
                  <a:pt x="3930" y="100932"/>
                </a:cubicBezTo>
                <a:cubicBezTo>
                  <a:pt x="0" y="104745"/>
                  <a:pt x="0" y="108559"/>
                  <a:pt x="3930" y="108559"/>
                </a:cubicBezTo>
                <a:cubicBezTo>
                  <a:pt x="3930" y="112372"/>
                  <a:pt x="7860" y="112372"/>
                  <a:pt x="11528" y="108559"/>
                </a:cubicBezTo>
                <a:cubicBezTo>
                  <a:pt x="57903" y="63559"/>
                  <a:pt x="57903" y="63559"/>
                  <a:pt x="57903" y="63559"/>
                </a:cubicBezTo>
                <a:cubicBezTo>
                  <a:pt x="57903" y="63559"/>
                  <a:pt x="57903" y="63559"/>
                  <a:pt x="57903" y="59745"/>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68" name="Shape 4700"/>
          <p:cNvSpPr>
            <a:spLocks/>
          </p:cNvSpPr>
          <p:nvPr/>
        </p:nvSpPr>
        <p:spPr bwMode="auto">
          <a:xfrm>
            <a:off x="2505075" y="3605213"/>
            <a:ext cx="263525" cy="168275"/>
          </a:xfrm>
          <a:custGeom>
            <a:avLst/>
            <a:gdLst>
              <a:gd name="T0" fmla="*/ 29230 w 120000"/>
              <a:gd name="T1" fmla="*/ 14915 h 120000"/>
              <a:gd name="T2" fmla="*/ 29230 w 120000"/>
              <a:gd name="T3" fmla="*/ 14915 h 120000"/>
              <a:gd name="T4" fmla="*/ 116483 w 120000"/>
              <a:gd name="T5" fmla="*/ 14915 h 120000"/>
              <a:gd name="T6" fmla="*/ 119780 w 120000"/>
              <a:gd name="T7" fmla="*/ 9830 h 120000"/>
              <a:gd name="T8" fmla="*/ 116483 w 120000"/>
              <a:gd name="T9" fmla="*/ 0 h 120000"/>
              <a:gd name="T10" fmla="*/ 29230 w 120000"/>
              <a:gd name="T11" fmla="*/ 0 h 120000"/>
              <a:gd name="T12" fmla="*/ 25934 w 120000"/>
              <a:gd name="T13" fmla="*/ 9830 h 120000"/>
              <a:gd name="T14" fmla="*/ 29230 w 120000"/>
              <a:gd name="T15" fmla="*/ 14915 h 120000"/>
              <a:gd name="T16" fmla="*/ 3296 w 120000"/>
              <a:gd name="T17" fmla="*/ 109830 h 120000"/>
              <a:gd name="T18" fmla="*/ 3296 w 120000"/>
              <a:gd name="T19" fmla="*/ 109830 h 120000"/>
              <a:gd name="T20" fmla="*/ 0 w 120000"/>
              <a:gd name="T21" fmla="*/ 114576 h 120000"/>
              <a:gd name="T22" fmla="*/ 3296 w 120000"/>
              <a:gd name="T23" fmla="*/ 119661 h 120000"/>
              <a:gd name="T24" fmla="*/ 9890 w 120000"/>
              <a:gd name="T25" fmla="*/ 114576 h 120000"/>
              <a:gd name="T26" fmla="*/ 3296 w 120000"/>
              <a:gd name="T27" fmla="*/ 109830 h 120000"/>
              <a:gd name="T28" fmla="*/ 3296 w 120000"/>
              <a:gd name="T29" fmla="*/ 54915 h 120000"/>
              <a:gd name="T30" fmla="*/ 3296 w 120000"/>
              <a:gd name="T31" fmla="*/ 54915 h 120000"/>
              <a:gd name="T32" fmla="*/ 0 w 120000"/>
              <a:gd name="T33" fmla="*/ 59661 h 120000"/>
              <a:gd name="T34" fmla="*/ 3296 w 120000"/>
              <a:gd name="T35" fmla="*/ 69830 h 120000"/>
              <a:gd name="T36" fmla="*/ 9890 w 120000"/>
              <a:gd name="T37" fmla="*/ 59661 h 120000"/>
              <a:gd name="T38" fmla="*/ 3296 w 120000"/>
              <a:gd name="T39" fmla="*/ 54915 h 120000"/>
              <a:gd name="T40" fmla="*/ 116483 w 120000"/>
              <a:gd name="T41" fmla="*/ 109830 h 120000"/>
              <a:gd name="T42" fmla="*/ 116483 w 120000"/>
              <a:gd name="T43" fmla="*/ 109830 h 120000"/>
              <a:gd name="T44" fmla="*/ 29230 w 120000"/>
              <a:gd name="T45" fmla="*/ 109830 h 120000"/>
              <a:gd name="T46" fmla="*/ 25934 w 120000"/>
              <a:gd name="T47" fmla="*/ 114576 h 120000"/>
              <a:gd name="T48" fmla="*/ 29230 w 120000"/>
              <a:gd name="T49" fmla="*/ 119661 h 120000"/>
              <a:gd name="T50" fmla="*/ 116483 w 120000"/>
              <a:gd name="T51" fmla="*/ 119661 h 120000"/>
              <a:gd name="T52" fmla="*/ 119780 w 120000"/>
              <a:gd name="T53" fmla="*/ 114576 h 120000"/>
              <a:gd name="T54" fmla="*/ 116483 w 120000"/>
              <a:gd name="T55" fmla="*/ 109830 h 120000"/>
              <a:gd name="T56" fmla="*/ 116483 w 120000"/>
              <a:gd name="T57" fmla="*/ 54915 h 120000"/>
              <a:gd name="T58" fmla="*/ 116483 w 120000"/>
              <a:gd name="T59" fmla="*/ 54915 h 120000"/>
              <a:gd name="T60" fmla="*/ 29230 w 120000"/>
              <a:gd name="T61" fmla="*/ 54915 h 120000"/>
              <a:gd name="T62" fmla="*/ 25934 w 120000"/>
              <a:gd name="T63" fmla="*/ 59661 h 120000"/>
              <a:gd name="T64" fmla="*/ 29230 w 120000"/>
              <a:gd name="T65" fmla="*/ 69830 h 120000"/>
              <a:gd name="T66" fmla="*/ 116483 w 120000"/>
              <a:gd name="T67" fmla="*/ 69830 h 120000"/>
              <a:gd name="T68" fmla="*/ 119780 w 120000"/>
              <a:gd name="T69" fmla="*/ 59661 h 120000"/>
              <a:gd name="T70" fmla="*/ 116483 w 120000"/>
              <a:gd name="T71" fmla="*/ 54915 h 120000"/>
              <a:gd name="T72" fmla="*/ 3296 w 120000"/>
              <a:gd name="T73" fmla="*/ 0 h 120000"/>
              <a:gd name="T74" fmla="*/ 3296 w 120000"/>
              <a:gd name="T75" fmla="*/ 0 h 120000"/>
              <a:gd name="T76" fmla="*/ 0 w 120000"/>
              <a:gd name="T77" fmla="*/ 9830 h 120000"/>
              <a:gd name="T78" fmla="*/ 3296 w 120000"/>
              <a:gd name="T79" fmla="*/ 14915 h 120000"/>
              <a:gd name="T80" fmla="*/ 9890 w 120000"/>
              <a:gd name="T81" fmla="*/ 9830 h 120000"/>
              <a:gd name="T82" fmla="*/ 3296 w 120000"/>
              <a:gd name="T83" fmla="*/ 0 h 120000"/>
              <a:gd name="T84" fmla="*/ 0 w 120000"/>
              <a:gd name="T85" fmla="*/ 0 h 120000"/>
              <a:gd name="T86" fmla="*/ 120000 w 120000"/>
              <a:gd name="T8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T84" t="T85" r="T86" b="T87"/>
            <a:pathLst>
              <a:path w="120000" h="120000" extrusionOk="0">
                <a:moveTo>
                  <a:pt x="29230" y="14915"/>
                </a:moveTo>
                <a:lnTo>
                  <a:pt x="29230" y="14915"/>
                </a:lnTo>
                <a:cubicBezTo>
                  <a:pt x="116483" y="14915"/>
                  <a:pt x="116483" y="14915"/>
                  <a:pt x="116483" y="14915"/>
                </a:cubicBezTo>
                <a:cubicBezTo>
                  <a:pt x="119780" y="14915"/>
                  <a:pt x="119780" y="9830"/>
                  <a:pt x="119780" y="9830"/>
                </a:cubicBezTo>
                <a:cubicBezTo>
                  <a:pt x="119780" y="5084"/>
                  <a:pt x="119780" y="0"/>
                  <a:pt x="116483" y="0"/>
                </a:cubicBezTo>
                <a:cubicBezTo>
                  <a:pt x="29230" y="0"/>
                  <a:pt x="29230" y="0"/>
                  <a:pt x="29230" y="0"/>
                </a:cubicBezTo>
                <a:cubicBezTo>
                  <a:pt x="29230" y="0"/>
                  <a:pt x="25934" y="5084"/>
                  <a:pt x="25934" y="9830"/>
                </a:cubicBezTo>
                <a:lnTo>
                  <a:pt x="29230" y="14915"/>
                </a:lnTo>
                <a:close/>
                <a:moveTo>
                  <a:pt x="3296" y="109830"/>
                </a:moveTo>
                <a:lnTo>
                  <a:pt x="3296" y="109830"/>
                </a:lnTo>
                <a:cubicBezTo>
                  <a:pt x="3296" y="109830"/>
                  <a:pt x="0" y="109830"/>
                  <a:pt x="0" y="114576"/>
                </a:cubicBezTo>
                <a:cubicBezTo>
                  <a:pt x="0" y="119661"/>
                  <a:pt x="3296" y="119661"/>
                  <a:pt x="3296" y="119661"/>
                </a:cubicBezTo>
                <a:cubicBezTo>
                  <a:pt x="6593" y="119661"/>
                  <a:pt x="9890" y="119661"/>
                  <a:pt x="9890" y="114576"/>
                </a:cubicBezTo>
                <a:cubicBezTo>
                  <a:pt x="9890" y="109830"/>
                  <a:pt x="6593" y="109830"/>
                  <a:pt x="3296" y="109830"/>
                </a:cubicBezTo>
                <a:close/>
                <a:moveTo>
                  <a:pt x="3296" y="54915"/>
                </a:moveTo>
                <a:lnTo>
                  <a:pt x="3296" y="54915"/>
                </a:lnTo>
                <a:lnTo>
                  <a:pt x="0" y="59661"/>
                </a:lnTo>
                <a:cubicBezTo>
                  <a:pt x="0" y="64745"/>
                  <a:pt x="3296" y="69830"/>
                  <a:pt x="3296" y="69830"/>
                </a:cubicBezTo>
                <a:cubicBezTo>
                  <a:pt x="6593" y="69830"/>
                  <a:pt x="9890" y="64745"/>
                  <a:pt x="9890" y="59661"/>
                </a:cubicBezTo>
                <a:cubicBezTo>
                  <a:pt x="9890" y="59661"/>
                  <a:pt x="6593" y="54915"/>
                  <a:pt x="3296" y="54915"/>
                </a:cubicBezTo>
                <a:close/>
                <a:moveTo>
                  <a:pt x="116483" y="109830"/>
                </a:moveTo>
                <a:lnTo>
                  <a:pt x="116483" y="109830"/>
                </a:lnTo>
                <a:cubicBezTo>
                  <a:pt x="29230" y="109830"/>
                  <a:pt x="29230" y="109830"/>
                  <a:pt x="29230" y="109830"/>
                </a:cubicBezTo>
                <a:cubicBezTo>
                  <a:pt x="29230" y="109830"/>
                  <a:pt x="25934" y="109830"/>
                  <a:pt x="25934" y="114576"/>
                </a:cubicBezTo>
                <a:cubicBezTo>
                  <a:pt x="25934" y="119661"/>
                  <a:pt x="29230" y="119661"/>
                  <a:pt x="29230" y="119661"/>
                </a:cubicBezTo>
                <a:cubicBezTo>
                  <a:pt x="116483" y="119661"/>
                  <a:pt x="116483" y="119661"/>
                  <a:pt x="116483" y="119661"/>
                </a:cubicBezTo>
                <a:cubicBezTo>
                  <a:pt x="119780" y="119661"/>
                  <a:pt x="119780" y="119661"/>
                  <a:pt x="119780" y="114576"/>
                </a:cubicBezTo>
                <a:cubicBezTo>
                  <a:pt x="119780" y="109830"/>
                  <a:pt x="119780" y="109830"/>
                  <a:pt x="116483" y="109830"/>
                </a:cubicBezTo>
                <a:close/>
                <a:moveTo>
                  <a:pt x="116483" y="54915"/>
                </a:moveTo>
                <a:lnTo>
                  <a:pt x="116483" y="54915"/>
                </a:lnTo>
                <a:cubicBezTo>
                  <a:pt x="29230" y="54915"/>
                  <a:pt x="29230" y="54915"/>
                  <a:pt x="29230" y="54915"/>
                </a:cubicBezTo>
                <a:lnTo>
                  <a:pt x="25934" y="59661"/>
                </a:lnTo>
                <a:cubicBezTo>
                  <a:pt x="25934" y="64745"/>
                  <a:pt x="29230" y="69830"/>
                  <a:pt x="29230" y="69830"/>
                </a:cubicBezTo>
                <a:cubicBezTo>
                  <a:pt x="116483" y="69830"/>
                  <a:pt x="116483" y="69830"/>
                  <a:pt x="116483" y="69830"/>
                </a:cubicBezTo>
                <a:cubicBezTo>
                  <a:pt x="119780" y="69830"/>
                  <a:pt x="119780" y="64745"/>
                  <a:pt x="119780" y="59661"/>
                </a:cubicBezTo>
                <a:cubicBezTo>
                  <a:pt x="119780" y="59661"/>
                  <a:pt x="119780" y="54915"/>
                  <a:pt x="116483" y="54915"/>
                </a:cubicBezTo>
                <a:close/>
                <a:moveTo>
                  <a:pt x="3296" y="0"/>
                </a:moveTo>
                <a:lnTo>
                  <a:pt x="3296" y="0"/>
                </a:lnTo>
                <a:cubicBezTo>
                  <a:pt x="3296" y="0"/>
                  <a:pt x="0" y="5084"/>
                  <a:pt x="0" y="9830"/>
                </a:cubicBezTo>
                <a:lnTo>
                  <a:pt x="3296" y="14915"/>
                </a:lnTo>
                <a:cubicBezTo>
                  <a:pt x="6593" y="14915"/>
                  <a:pt x="9890" y="9830"/>
                  <a:pt x="9890" y="9830"/>
                </a:cubicBezTo>
                <a:cubicBezTo>
                  <a:pt x="9890" y="5084"/>
                  <a:pt x="6593" y="0"/>
                  <a:pt x="3296" y="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69" name="Shape 4702"/>
          <p:cNvSpPr>
            <a:spLocks/>
          </p:cNvSpPr>
          <p:nvPr/>
        </p:nvSpPr>
        <p:spPr bwMode="auto">
          <a:xfrm>
            <a:off x="1501775" y="3552825"/>
            <a:ext cx="304800" cy="269875"/>
          </a:xfrm>
          <a:custGeom>
            <a:avLst/>
            <a:gdLst>
              <a:gd name="T0" fmla="*/ 111482 w 120000"/>
              <a:gd name="T1" fmla="*/ 3214 h 120000"/>
              <a:gd name="T2" fmla="*/ 111482 w 120000"/>
              <a:gd name="T3" fmla="*/ 3214 h 120000"/>
              <a:gd name="T4" fmla="*/ 75141 w 120000"/>
              <a:gd name="T5" fmla="*/ 31500 h 120000"/>
              <a:gd name="T6" fmla="*/ 75141 w 120000"/>
              <a:gd name="T7" fmla="*/ 9428 h 120000"/>
              <a:gd name="T8" fmla="*/ 67003 w 120000"/>
              <a:gd name="T9" fmla="*/ 3214 h 120000"/>
              <a:gd name="T10" fmla="*/ 2839 w 120000"/>
              <a:gd name="T11" fmla="*/ 53571 h 120000"/>
              <a:gd name="T12" fmla="*/ 2839 w 120000"/>
              <a:gd name="T13" fmla="*/ 66214 h 120000"/>
              <a:gd name="T14" fmla="*/ 67003 w 120000"/>
              <a:gd name="T15" fmla="*/ 119785 h 120000"/>
              <a:gd name="T16" fmla="*/ 75141 w 120000"/>
              <a:gd name="T17" fmla="*/ 110357 h 120000"/>
              <a:gd name="T18" fmla="*/ 75141 w 120000"/>
              <a:gd name="T19" fmla="*/ 88285 h 120000"/>
              <a:gd name="T20" fmla="*/ 111482 w 120000"/>
              <a:gd name="T21" fmla="*/ 119785 h 120000"/>
              <a:gd name="T22" fmla="*/ 119810 w 120000"/>
              <a:gd name="T23" fmla="*/ 110357 h 120000"/>
              <a:gd name="T24" fmla="*/ 119810 w 120000"/>
              <a:gd name="T25" fmla="*/ 9428 h 120000"/>
              <a:gd name="T26" fmla="*/ 111482 w 120000"/>
              <a:gd name="T27" fmla="*/ 3214 h 120000"/>
              <a:gd name="T28" fmla="*/ 114321 w 120000"/>
              <a:gd name="T29" fmla="*/ 107142 h 120000"/>
              <a:gd name="T30" fmla="*/ 114321 w 120000"/>
              <a:gd name="T31" fmla="*/ 107142 h 120000"/>
              <a:gd name="T32" fmla="*/ 69652 w 120000"/>
              <a:gd name="T33" fmla="*/ 72428 h 120000"/>
              <a:gd name="T34" fmla="*/ 69652 w 120000"/>
              <a:gd name="T35" fmla="*/ 107142 h 120000"/>
              <a:gd name="T36" fmla="*/ 8328 w 120000"/>
              <a:gd name="T37" fmla="*/ 59785 h 120000"/>
              <a:gd name="T38" fmla="*/ 69652 w 120000"/>
              <a:gd name="T39" fmla="*/ 12642 h 120000"/>
              <a:gd name="T40" fmla="*/ 69652 w 120000"/>
              <a:gd name="T41" fmla="*/ 50571 h 120000"/>
              <a:gd name="T42" fmla="*/ 114321 w 120000"/>
              <a:gd name="T43" fmla="*/ 12642 h 120000"/>
              <a:gd name="T44" fmla="*/ 114321 w 120000"/>
              <a:gd name="T45" fmla="*/ 107142 h 120000"/>
              <a:gd name="T46" fmla="*/ 0 w 120000"/>
              <a:gd name="T47" fmla="*/ 0 h 120000"/>
              <a:gd name="T48" fmla="*/ 120000 w 120000"/>
              <a:gd name="T4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T46" t="T47" r="T48" b="T49"/>
            <a:pathLst>
              <a:path w="120000" h="120000" extrusionOk="0">
                <a:moveTo>
                  <a:pt x="111482" y="3214"/>
                </a:moveTo>
                <a:lnTo>
                  <a:pt x="111482" y="3214"/>
                </a:lnTo>
                <a:cubicBezTo>
                  <a:pt x="75141" y="31500"/>
                  <a:pt x="75141" y="31500"/>
                  <a:pt x="75141" y="31500"/>
                </a:cubicBezTo>
                <a:cubicBezTo>
                  <a:pt x="75141" y="9428"/>
                  <a:pt x="75141" y="9428"/>
                  <a:pt x="75141" y="9428"/>
                </a:cubicBezTo>
                <a:cubicBezTo>
                  <a:pt x="75141" y="0"/>
                  <a:pt x="72492" y="0"/>
                  <a:pt x="67003" y="3214"/>
                </a:cubicBezTo>
                <a:cubicBezTo>
                  <a:pt x="2839" y="53571"/>
                  <a:pt x="2839" y="53571"/>
                  <a:pt x="2839" y="53571"/>
                </a:cubicBezTo>
                <a:cubicBezTo>
                  <a:pt x="0" y="56785"/>
                  <a:pt x="0" y="63000"/>
                  <a:pt x="2839" y="66214"/>
                </a:cubicBezTo>
                <a:cubicBezTo>
                  <a:pt x="67003" y="119785"/>
                  <a:pt x="67003" y="119785"/>
                  <a:pt x="67003" y="119785"/>
                </a:cubicBezTo>
                <a:cubicBezTo>
                  <a:pt x="69652" y="119785"/>
                  <a:pt x="75141" y="119785"/>
                  <a:pt x="75141" y="110357"/>
                </a:cubicBezTo>
                <a:cubicBezTo>
                  <a:pt x="75141" y="88285"/>
                  <a:pt x="75141" y="88285"/>
                  <a:pt x="75141" y="88285"/>
                </a:cubicBezTo>
                <a:cubicBezTo>
                  <a:pt x="111482" y="119785"/>
                  <a:pt x="111482" y="119785"/>
                  <a:pt x="111482" y="119785"/>
                </a:cubicBezTo>
                <a:cubicBezTo>
                  <a:pt x="114321" y="119785"/>
                  <a:pt x="119810" y="119785"/>
                  <a:pt x="119810" y="110357"/>
                </a:cubicBezTo>
                <a:cubicBezTo>
                  <a:pt x="119810" y="9428"/>
                  <a:pt x="119810" y="9428"/>
                  <a:pt x="119810" y="9428"/>
                </a:cubicBezTo>
                <a:cubicBezTo>
                  <a:pt x="119810" y="0"/>
                  <a:pt x="116971" y="0"/>
                  <a:pt x="111482" y="3214"/>
                </a:cubicBezTo>
                <a:close/>
                <a:moveTo>
                  <a:pt x="114321" y="107142"/>
                </a:moveTo>
                <a:lnTo>
                  <a:pt x="114321" y="107142"/>
                </a:lnTo>
                <a:cubicBezTo>
                  <a:pt x="69652" y="72428"/>
                  <a:pt x="69652" y="72428"/>
                  <a:pt x="69652" y="72428"/>
                </a:cubicBezTo>
                <a:lnTo>
                  <a:pt x="69652" y="107142"/>
                </a:lnTo>
                <a:cubicBezTo>
                  <a:pt x="8328" y="59785"/>
                  <a:pt x="8328" y="59785"/>
                  <a:pt x="8328" y="59785"/>
                </a:cubicBezTo>
                <a:cubicBezTo>
                  <a:pt x="69652" y="12642"/>
                  <a:pt x="69652" y="12642"/>
                  <a:pt x="69652" y="12642"/>
                </a:cubicBezTo>
                <a:cubicBezTo>
                  <a:pt x="69652" y="22071"/>
                  <a:pt x="69652" y="50571"/>
                  <a:pt x="69652" y="50571"/>
                </a:cubicBezTo>
                <a:cubicBezTo>
                  <a:pt x="114321" y="12642"/>
                  <a:pt x="114321" y="12642"/>
                  <a:pt x="114321" y="12642"/>
                </a:cubicBezTo>
                <a:lnTo>
                  <a:pt x="114321" y="107142"/>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70" name="Shape 4704"/>
          <p:cNvSpPr>
            <a:spLocks/>
          </p:cNvSpPr>
          <p:nvPr/>
        </p:nvSpPr>
        <p:spPr bwMode="auto">
          <a:xfrm>
            <a:off x="5449888" y="3067050"/>
            <a:ext cx="261937" cy="268288"/>
          </a:xfrm>
          <a:custGeom>
            <a:avLst/>
            <a:gdLst>
              <a:gd name="T0" fmla="*/ 113394 w 120000"/>
              <a:gd name="T1" fmla="*/ 0 h 120000"/>
              <a:gd name="T2" fmla="*/ 113394 w 120000"/>
              <a:gd name="T3" fmla="*/ 0 h 120000"/>
              <a:gd name="T4" fmla="*/ 9688 w 120000"/>
              <a:gd name="T5" fmla="*/ 0 h 120000"/>
              <a:gd name="T6" fmla="*/ 0 w 120000"/>
              <a:gd name="T7" fmla="*/ 9411 h 120000"/>
              <a:gd name="T8" fmla="*/ 0 w 120000"/>
              <a:gd name="T9" fmla="*/ 110160 h 120000"/>
              <a:gd name="T10" fmla="*/ 9688 w 120000"/>
              <a:gd name="T11" fmla="*/ 119786 h 120000"/>
              <a:gd name="T12" fmla="*/ 113394 w 120000"/>
              <a:gd name="T13" fmla="*/ 119786 h 120000"/>
              <a:gd name="T14" fmla="*/ 119779 w 120000"/>
              <a:gd name="T15" fmla="*/ 110160 h 120000"/>
              <a:gd name="T16" fmla="*/ 119779 w 120000"/>
              <a:gd name="T17" fmla="*/ 9411 h 120000"/>
              <a:gd name="T18" fmla="*/ 113394 w 120000"/>
              <a:gd name="T19" fmla="*/ 0 h 120000"/>
              <a:gd name="T20" fmla="*/ 113394 w 120000"/>
              <a:gd name="T21" fmla="*/ 107165 h 120000"/>
              <a:gd name="T22" fmla="*/ 113394 w 120000"/>
              <a:gd name="T23" fmla="*/ 107165 h 120000"/>
              <a:gd name="T24" fmla="*/ 106788 w 120000"/>
              <a:gd name="T25" fmla="*/ 110160 h 120000"/>
              <a:gd name="T26" fmla="*/ 12770 w 120000"/>
              <a:gd name="T27" fmla="*/ 110160 h 120000"/>
              <a:gd name="T28" fmla="*/ 9688 w 120000"/>
              <a:gd name="T29" fmla="*/ 107165 h 120000"/>
              <a:gd name="T30" fmla="*/ 9688 w 120000"/>
              <a:gd name="T31" fmla="*/ 12620 h 120000"/>
              <a:gd name="T32" fmla="*/ 12770 w 120000"/>
              <a:gd name="T33" fmla="*/ 9411 h 120000"/>
              <a:gd name="T34" fmla="*/ 106788 w 120000"/>
              <a:gd name="T35" fmla="*/ 9411 h 120000"/>
              <a:gd name="T36" fmla="*/ 113394 w 120000"/>
              <a:gd name="T37" fmla="*/ 12620 h 120000"/>
              <a:gd name="T38" fmla="*/ 113394 w 120000"/>
              <a:gd name="T39" fmla="*/ 107165 h 120000"/>
              <a:gd name="T40" fmla="*/ 0 w 120000"/>
              <a:gd name="T41" fmla="*/ 0 h 120000"/>
              <a:gd name="T42" fmla="*/ 120000 w 120000"/>
              <a:gd name="T4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T40" t="T41" r="T42" b="T43"/>
            <a:pathLst>
              <a:path w="120000" h="120000" extrusionOk="0">
                <a:moveTo>
                  <a:pt x="113394" y="0"/>
                </a:moveTo>
                <a:lnTo>
                  <a:pt x="113394" y="0"/>
                </a:lnTo>
                <a:cubicBezTo>
                  <a:pt x="9688" y="0"/>
                  <a:pt x="9688" y="0"/>
                  <a:pt x="9688" y="0"/>
                </a:cubicBezTo>
                <a:cubicBezTo>
                  <a:pt x="3082" y="0"/>
                  <a:pt x="0" y="6417"/>
                  <a:pt x="0" y="9411"/>
                </a:cubicBezTo>
                <a:cubicBezTo>
                  <a:pt x="0" y="110160"/>
                  <a:pt x="0" y="110160"/>
                  <a:pt x="0" y="110160"/>
                </a:cubicBezTo>
                <a:cubicBezTo>
                  <a:pt x="0" y="113368"/>
                  <a:pt x="3082" y="119786"/>
                  <a:pt x="9688" y="119786"/>
                </a:cubicBezTo>
                <a:cubicBezTo>
                  <a:pt x="113394" y="119786"/>
                  <a:pt x="113394" y="119786"/>
                  <a:pt x="113394" y="119786"/>
                </a:cubicBezTo>
                <a:cubicBezTo>
                  <a:pt x="116697" y="119786"/>
                  <a:pt x="119779" y="113368"/>
                  <a:pt x="119779" y="110160"/>
                </a:cubicBezTo>
                <a:cubicBezTo>
                  <a:pt x="119779" y="9411"/>
                  <a:pt x="119779" y="9411"/>
                  <a:pt x="119779" y="9411"/>
                </a:cubicBezTo>
                <a:cubicBezTo>
                  <a:pt x="119779" y="6417"/>
                  <a:pt x="116697" y="0"/>
                  <a:pt x="113394" y="0"/>
                </a:cubicBezTo>
                <a:close/>
                <a:moveTo>
                  <a:pt x="113394" y="107165"/>
                </a:moveTo>
                <a:lnTo>
                  <a:pt x="113394" y="107165"/>
                </a:lnTo>
                <a:cubicBezTo>
                  <a:pt x="113394" y="107165"/>
                  <a:pt x="110091" y="110160"/>
                  <a:pt x="106788" y="110160"/>
                </a:cubicBezTo>
                <a:cubicBezTo>
                  <a:pt x="12770" y="110160"/>
                  <a:pt x="12770" y="110160"/>
                  <a:pt x="12770" y="110160"/>
                </a:cubicBezTo>
                <a:cubicBezTo>
                  <a:pt x="9688" y="110160"/>
                  <a:pt x="9688" y="107165"/>
                  <a:pt x="9688" y="107165"/>
                </a:cubicBezTo>
                <a:cubicBezTo>
                  <a:pt x="9688" y="12620"/>
                  <a:pt x="9688" y="12620"/>
                  <a:pt x="9688" y="12620"/>
                </a:cubicBezTo>
                <a:cubicBezTo>
                  <a:pt x="9688" y="12620"/>
                  <a:pt x="9688" y="9411"/>
                  <a:pt x="12770" y="9411"/>
                </a:cubicBezTo>
                <a:cubicBezTo>
                  <a:pt x="106788" y="9411"/>
                  <a:pt x="106788" y="9411"/>
                  <a:pt x="106788" y="9411"/>
                </a:cubicBezTo>
                <a:cubicBezTo>
                  <a:pt x="110091" y="9411"/>
                  <a:pt x="113394" y="12620"/>
                  <a:pt x="113394" y="12620"/>
                </a:cubicBezTo>
                <a:lnTo>
                  <a:pt x="113394" y="107165"/>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71" name="Shape 4706"/>
          <p:cNvSpPr>
            <a:spLocks/>
          </p:cNvSpPr>
          <p:nvPr/>
        </p:nvSpPr>
        <p:spPr bwMode="auto">
          <a:xfrm>
            <a:off x="4492625" y="3067050"/>
            <a:ext cx="212725" cy="268288"/>
          </a:xfrm>
          <a:custGeom>
            <a:avLst/>
            <a:gdLst>
              <a:gd name="T0" fmla="*/ 115665 w 120000"/>
              <a:gd name="T1" fmla="*/ 53475 h 120000"/>
              <a:gd name="T2" fmla="*/ 115665 w 120000"/>
              <a:gd name="T3" fmla="*/ 53475 h 120000"/>
              <a:gd name="T4" fmla="*/ 15981 w 120000"/>
              <a:gd name="T5" fmla="*/ 3208 h 120000"/>
              <a:gd name="T6" fmla="*/ 0 w 120000"/>
              <a:gd name="T7" fmla="*/ 9411 h 120000"/>
              <a:gd name="T8" fmla="*/ 0 w 120000"/>
              <a:gd name="T9" fmla="*/ 110160 h 120000"/>
              <a:gd name="T10" fmla="*/ 15981 w 120000"/>
              <a:gd name="T11" fmla="*/ 116577 h 120000"/>
              <a:gd name="T12" fmla="*/ 115665 w 120000"/>
              <a:gd name="T13" fmla="*/ 66096 h 120000"/>
              <a:gd name="T14" fmla="*/ 115665 w 120000"/>
              <a:gd name="T15" fmla="*/ 53475 h 120000"/>
              <a:gd name="T16" fmla="*/ 11918 w 120000"/>
              <a:gd name="T17" fmla="*/ 107165 h 120000"/>
              <a:gd name="T18" fmla="*/ 11918 w 120000"/>
              <a:gd name="T19" fmla="*/ 107165 h 120000"/>
              <a:gd name="T20" fmla="*/ 11918 w 120000"/>
              <a:gd name="T21" fmla="*/ 12620 h 120000"/>
              <a:gd name="T22" fmla="*/ 107810 w 120000"/>
              <a:gd name="T23" fmla="*/ 59893 h 120000"/>
              <a:gd name="T24" fmla="*/ 11918 w 120000"/>
              <a:gd name="T25" fmla="*/ 107165 h 120000"/>
              <a:gd name="T26" fmla="*/ 0 w 120000"/>
              <a:gd name="T27" fmla="*/ 0 h 120000"/>
              <a:gd name="T28" fmla="*/ 120000 w 120000"/>
              <a:gd name="T2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T26" t="T27" r="T28" b="T29"/>
            <a:pathLst>
              <a:path w="120000" h="120000" extrusionOk="0">
                <a:moveTo>
                  <a:pt x="115665" y="53475"/>
                </a:moveTo>
                <a:lnTo>
                  <a:pt x="115665" y="53475"/>
                </a:lnTo>
                <a:cubicBezTo>
                  <a:pt x="15981" y="3208"/>
                  <a:pt x="15981" y="3208"/>
                  <a:pt x="15981" y="3208"/>
                </a:cubicBezTo>
                <a:cubicBezTo>
                  <a:pt x="8126" y="0"/>
                  <a:pt x="0" y="0"/>
                  <a:pt x="0" y="9411"/>
                </a:cubicBezTo>
                <a:cubicBezTo>
                  <a:pt x="0" y="110160"/>
                  <a:pt x="0" y="110160"/>
                  <a:pt x="0" y="110160"/>
                </a:cubicBezTo>
                <a:cubicBezTo>
                  <a:pt x="0" y="119786"/>
                  <a:pt x="8126" y="119786"/>
                  <a:pt x="15981" y="116577"/>
                </a:cubicBezTo>
                <a:cubicBezTo>
                  <a:pt x="115665" y="66096"/>
                  <a:pt x="115665" y="66096"/>
                  <a:pt x="115665" y="66096"/>
                </a:cubicBezTo>
                <a:cubicBezTo>
                  <a:pt x="119729" y="62887"/>
                  <a:pt x="119729" y="56684"/>
                  <a:pt x="115665" y="53475"/>
                </a:cubicBezTo>
                <a:close/>
                <a:moveTo>
                  <a:pt x="11918" y="107165"/>
                </a:moveTo>
                <a:lnTo>
                  <a:pt x="11918" y="107165"/>
                </a:lnTo>
                <a:cubicBezTo>
                  <a:pt x="11918" y="103957"/>
                  <a:pt x="11918" y="18823"/>
                  <a:pt x="11918" y="12620"/>
                </a:cubicBezTo>
                <a:cubicBezTo>
                  <a:pt x="107810" y="59893"/>
                  <a:pt x="107810" y="59893"/>
                  <a:pt x="107810" y="59893"/>
                </a:cubicBezTo>
                <a:lnTo>
                  <a:pt x="11918" y="107165"/>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72" name="Shape 4708"/>
          <p:cNvSpPr>
            <a:spLocks/>
          </p:cNvSpPr>
          <p:nvPr/>
        </p:nvSpPr>
        <p:spPr bwMode="auto">
          <a:xfrm>
            <a:off x="3473450" y="3087688"/>
            <a:ext cx="284163" cy="225425"/>
          </a:xfrm>
          <a:custGeom>
            <a:avLst/>
            <a:gdLst>
              <a:gd name="T0" fmla="*/ 101898 w 120000"/>
              <a:gd name="T1" fmla="*/ 60000 h 120000"/>
              <a:gd name="T2" fmla="*/ 101898 w 120000"/>
              <a:gd name="T3" fmla="*/ 60000 h 120000"/>
              <a:gd name="T4" fmla="*/ 119796 w 120000"/>
              <a:gd name="T5" fmla="*/ 37627 h 120000"/>
              <a:gd name="T6" fmla="*/ 119796 w 120000"/>
              <a:gd name="T7" fmla="*/ 30000 h 120000"/>
              <a:gd name="T8" fmla="*/ 113898 w 120000"/>
              <a:gd name="T9" fmla="*/ 33813 h 120000"/>
              <a:gd name="T10" fmla="*/ 95796 w 120000"/>
              <a:gd name="T11" fmla="*/ 52372 h 120000"/>
              <a:gd name="T12" fmla="*/ 80949 w 120000"/>
              <a:gd name="T13" fmla="*/ 33813 h 120000"/>
              <a:gd name="T14" fmla="*/ 75050 w 120000"/>
              <a:gd name="T15" fmla="*/ 30000 h 120000"/>
              <a:gd name="T16" fmla="*/ 75050 w 120000"/>
              <a:gd name="T17" fmla="*/ 37627 h 120000"/>
              <a:gd name="T18" fmla="*/ 89898 w 120000"/>
              <a:gd name="T19" fmla="*/ 60000 h 120000"/>
              <a:gd name="T20" fmla="*/ 75050 w 120000"/>
              <a:gd name="T21" fmla="*/ 82372 h 120000"/>
              <a:gd name="T22" fmla="*/ 75050 w 120000"/>
              <a:gd name="T23" fmla="*/ 89745 h 120000"/>
              <a:gd name="T24" fmla="*/ 80949 w 120000"/>
              <a:gd name="T25" fmla="*/ 86186 h 120000"/>
              <a:gd name="T26" fmla="*/ 95796 w 120000"/>
              <a:gd name="T27" fmla="*/ 67372 h 120000"/>
              <a:gd name="T28" fmla="*/ 113898 w 120000"/>
              <a:gd name="T29" fmla="*/ 86186 h 120000"/>
              <a:gd name="T30" fmla="*/ 119796 w 120000"/>
              <a:gd name="T31" fmla="*/ 89745 h 120000"/>
              <a:gd name="T32" fmla="*/ 119796 w 120000"/>
              <a:gd name="T33" fmla="*/ 82372 h 120000"/>
              <a:gd name="T34" fmla="*/ 101898 w 120000"/>
              <a:gd name="T35" fmla="*/ 60000 h 120000"/>
              <a:gd name="T36" fmla="*/ 56949 w 120000"/>
              <a:gd name="T37" fmla="*/ 0 h 120000"/>
              <a:gd name="T38" fmla="*/ 56949 w 120000"/>
              <a:gd name="T39" fmla="*/ 0 h 120000"/>
              <a:gd name="T40" fmla="*/ 20949 w 120000"/>
              <a:gd name="T41" fmla="*/ 30000 h 120000"/>
              <a:gd name="T42" fmla="*/ 8949 w 120000"/>
              <a:gd name="T43" fmla="*/ 30000 h 120000"/>
              <a:gd name="T44" fmla="*/ 0 w 120000"/>
              <a:gd name="T45" fmla="*/ 41186 h 120000"/>
              <a:gd name="T46" fmla="*/ 0 w 120000"/>
              <a:gd name="T47" fmla="*/ 78559 h 120000"/>
              <a:gd name="T48" fmla="*/ 8949 w 120000"/>
              <a:gd name="T49" fmla="*/ 89745 h 120000"/>
              <a:gd name="T50" fmla="*/ 20949 w 120000"/>
              <a:gd name="T51" fmla="*/ 89745 h 120000"/>
              <a:gd name="T52" fmla="*/ 56949 w 120000"/>
              <a:gd name="T53" fmla="*/ 119745 h 120000"/>
              <a:gd name="T54" fmla="*/ 65898 w 120000"/>
              <a:gd name="T55" fmla="*/ 108559 h 120000"/>
              <a:gd name="T56" fmla="*/ 65898 w 120000"/>
              <a:gd name="T57" fmla="*/ 11186 h 120000"/>
              <a:gd name="T58" fmla="*/ 56949 w 120000"/>
              <a:gd name="T59" fmla="*/ 0 h 120000"/>
              <a:gd name="T60" fmla="*/ 20949 w 120000"/>
              <a:gd name="T61" fmla="*/ 75000 h 120000"/>
              <a:gd name="T62" fmla="*/ 20949 w 120000"/>
              <a:gd name="T63" fmla="*/ 75000 h 120000"/>
              <a:gd name="T64" fmla="*/ 18101 w 120000"/>
              <a:gd name="T65" fmla="*/ 78559 h 120000"/>
              <a:gd name="T66" fmla="*/ 12000 w 120000"/>
              <a:gd name="T67" fmla="*/ 78559 h 120000"/>
              <a:gd name="T68" fmla="*/ 8949 w 120000"/>
              <a:gd name="T69" fmla="*/ 75000 h 120000"/>
              <a:gd name="T70" fmla="*/ 8949 w 120000"/>
              <a:gd name="T71" fmla="*/ 45000 h 120000"/>
              <a:gd name="T72" fmla="*/ 12000 w 120000"/>
              <a:gd name="T73" fmla="*/ 41186 h 120000"/>
              <a:gd name="T74" fmla="*/ 18101 w 120000"/>
              <a:gd name="T75" fmla="*/ 41186 h 120000"/>
              <a:gd name="T76" fmla="*/ 20949 w 120000"/>
              <a:gd name="T77" fmla="*/ 45000 h 120000"/>
              <a:gd name="T78" fmla="*/ 20949 w 120000"/>
              <a:gd name="T79" fmla="*/ 75000 h 120000"/>
              <a:gd name="T80" fmla="*/ 56949 w 120000"/>
              <a:gd name="T81" fmla="*/ 108559 h 120000"/>
              <a:gd name="T82" fmla="*/ 56949 w 120000"/>
              <a:gd name="T83" fmla="*/ 108559 h 120000"/>
              <a:gd name="T84" fmla="*/ 30101 w 120000"/>
              <a:gd name="T85" fmla="*/ 86186 h 120000"/>
              <a:gd name="T86" fmla="*/ 30101 w 120000"/>
              <a:gd name="T87" fmla="*/ 30000 h 120000"/>
              <a:gd name="T88" fmla="*/ 56949 w 120000"/>
              <a:gd name="T89" fmla="*/ 11186 h 120000"/>
              <a:gd name="T90" fmla="*/ 56949 w 120000"/>
              <a:gd name="T91" fmla="*/ 108559 h 120000"/>
              <a:gd name="T92" fmla="*/ 0 w 120000"/>
              <a:gd name="T93" fmla="*/ 0 h 120000"/>
              <a:gd name="T94" fmla="*/ 120000 w 120000"/>
              <a:gd name="T9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T92" t="T93" r="T94" b="T95"/>
            <a:pathLst>
              <a:path w="120000" h="120000" extrusionOk="0">
                <a:moveTo>
                  <a:pt x="101898" y="60000"/>
                </a:moveTo>
                <a:lnTo>
                  <a:pt x="101898" y="60000"/>
                </a:lnTo>
                <a:cubicBezTo>
                  <a:pt x="119796" y="37627"/>
                  <a:pt x="119796" y="37627"/>
                  <a:pt x="119796" y="37627"/>
                </a:cubicBezTo>
                <a:cubicBezTo>
                  <a:pt x="119796" y="37627"/>
                  <a:pt x="119796" y="33813"/>
                  <a:pt x="119796" y="30000"/>
                </a:cubicBezTo>
                <a:cubicBezTo>
                  <a:pt x="116745" y="30000"/>
                  <a:pt x="113898" y="30000"/>
                  <a:pt x="113898" y="33813"/>
                </a:cubicBezTo>
                <a:cubicBezTo>
                  <a:pt x="95796" y="52372"/>
                  <a:pt x="95796" y="52372"/>
                  <a:pt x="95796" y="52372"/>
                </a:cubicBezTo>
                <a:cubicBezTo>
                  <a:pt x="80949" y="33813"/>
                  <a:pt x="80949" y="33813"/>
                  <a:pt x="80949" y="33813"/>
                </a:cubicBezTo>
                <a:cubicBezTo>
                  <a:pt x="77898" y="30000"/>
                  <a:pt x="75050" y="30000"/>
                  <a:pt x="75050" y="30000"/>
                </a:cubicBezTo>
                <a:cubicBezTo>
                  <a:pt x="72000" y="33813"/>
                  <a:pt x="72000" y="37627"/>
                  <a:pt x="75050" y="37627"/>
                </a:cubicBezTo>
                <a:cubicBezTo>
                  <a:pt x="89898" y="60000"/>
                  <a:pt x="89898" y="60000"/>
                  <a:pt x="89898" y="60000"/>
                </a:cubicBezTo>
                <a:cubicBezTo>
                  <a:pt x="75050" y="82372"/>
                  <a:pt x="75050" y="82372"/>
                  <a:pt x="75050" y="82372"/>
                </a:cubicBezTo>
                <a:cubicBezTo>
                  <a:pt x="72000" y="82372"/>
                  <a:pt x="72000" y="86186"/>
                  <a:pt x="75050" y="89745"/>
                </a:cubicBezTo>
                <a:cubicBezTo>
                  <a:pt x="75050" y="89745"/>
                  <a:pt x="77898" y="89745"/>
                  <a:pt x="80949" y="86186"/>
                </a:cubicBezTo>
                <a:cubicBezTo>
                  <a:pt x="95796" y="67372"/>
                  <a:pt x="95796" y="67372"/>
                  <a:pt x="95796" y="67372"/>
                </a:cubicBezTo>
                <a:cubicBezTo>
                  <a:pt x="113898" y="86186"/>
                  <a:pt x="113898" y="86186"/>
                  <a:pt x="113898" y="86186"/>
                </a:cubicBezTo>
                <a:cubicBezTo>
                  <a:pt x="113898" y="89745"/>
                  <a:pt x="116745" y="89745"/>
                  <a:pt x="119796" y="89745"/>
                </a:cubicBezTo>
                <a:cubicBezTo>
                  <a:pt x="119796" y="86186"/>
                  <a:pt x="119796" y="82372"/>
                  <a:pt x="119796" y="82372"/>
                </a:cubicBezTo>
                <a:lnTo>
                  <a:pt x="101898" y="60000"/>
                </a:lnTo>
                <a:close/>
                <a:moveTo>
                  <a:pt x="56949" y="0"/>
                </a:moveTo>
                <a:lnTo>
                  <a:pt x="56949" y="0"/>
                </a:lnTo>
                <a:cubicBezTo>
                  <a:pt x="20949" y="30000"/>
                  <a:pt x="20949" y="30000"/>
                  <a:pt x="20949" y="30000"/>
                </a:cubicBezTo>
                <a:cubicBezTo>
                  <a:pt x="8949" y="30000"/>
                  <a:pt x="8949" y="30000"/>
                  <a:pt x="8949" y="30000"/>
                </a:cubicBezTo>
                <a:cubicBezTo>
                  <a:pt x="6101" y="30000"/>
                  <a:pt x="0" y="33813"/>
                  <a:pt x="0" y="41186"/>
                </a:cubicBezTo>
                <a:cubicBezTo>
                  <a:pt x="0" y="78559"/>
                  <a:pt x="0" y="78559"/>
                  <a:pt x="0" y="78559"/>
                </a:cubicBezTo>
                <a:cubicBezTo>
                  <a:pt x="0" y="86186"/>
                  <a:pt x="6101" y="89745"/>
                  <a:pt x="8949" y="89745"/>
                </a:cubicBezTo>
                <a:cubicBezTo>
                  <a:pt x="20949" y="89745"/>
                  <a:pt x="20949" y="89745"/>
                  <a:pt x="20949" y="89745"/>
                </a:cubicBezTo>
                <a:cubicBezTo>
                  <a:pt x="56949" y="119745"/>
                  <a:pt x="56949" y="119745"/>
                  <a:pt x="56949" y="119745"/>
                </a:cubicBezTo>
                <a:cubicBezTo>
                  <a:pt x="60000" y="119745"/>
                  <a:pt x="65898" y="116186"/>
                  <a:pt x="65898" y="108559"/>
                </a:cubicBezTo>
                <a:cubicBezTo>
                  <a:pt x="65898" y="11186"/>
                  <a:pt x="65898" y="11186"/>
                  <a:pt x="65898" y="11186"/>
                </a:cubicBezTo>
                <a:cubicBezTo>
                  <a:pt x="65898" y="3813"/>
                  <a:pt x="60000" y="0"/>
                  <a:pt x="56949" y="0"/>
                </a:cubicBezTo>
                <a:close/>
                <a:moveTo>
                  <a:pt x="20949" y="75000"/>
                </a:moveTo>
                <a:lnTo>
                  <a:pt x="20949" y="75000"/>
                </a:lnTo>
                <a:cubicBezTo>
                  <a:pt x="20949" y="78559"/>
                  <a:pt x="18101" y="78559"/>
                  <a:pt x="18101" y="78559"/>
                </a:cubicBezTo>
                <a:cubicBezTo>
                  <a:pt x="12000" y="78559"/>
                  <a:pt x="12000" y="78559"/>
                  <a:pt x="12000" y="78559"/>
                </a:cubicBezTo>
                <a:cubicBezTo>
                  <a:pt x="12000" y="78559"/>
                  <a:pt x="8949" y="78559"/>
                  <a:pt x="8949" y="75000"/>
                </a:cubicBezTo>
                <a:cubicBezTo>
                  <a:pt x="8949" y="45000"/>
                  <a:pt x="8949" y="45000"/>
                  <a:pt x="8949" y="45000"/>
                </a:cubicBezTo>
                <a:cubicBezTo>
                  <a:pt x="8949" y="41186"/>
                  <a:pt x="12000" y="41186"/>
                  <a:pt x="12000" y="41186"/>
                </a:cubicBezTo>
                <a:cubicBezTo>
                  <a:pt x="18101" y="41186"/>
                  <a:pt x="18101" y="41186"/>
                  <a:pt x="18101" y="41186"/>
                </a:cubicBezTo>
                <a:cubicBezTo>
                  <a:pt x="18101" y="41186"/>
                  <a:pt x="20949" y="41186"/>
                  <a:pt x="20949" y="45000"/>
                </a:cubicBezTo>
                <a:lnTo>
                  <a:pt x="20949" y="75000"/>
                </a:lnTo>
                <a:close/>
                <a:moveTo>
                  <a:pt x="56949" y="108559"/>
                </a:moveTo>
                <a:lnTo>
                  <a:pt x="56949" y="108559"/>
                </a:lnTo>
                <a:cubicBezTo>
                  <a:pt x="30101" y="86186"/>
                  <a:pt x="30101" y="86186"/>
                  <a:pt x="30101" y="86186"/>
                </a:cubicBezTo>
                <a:cubicBezTo>
                  <a:pt x="30101" y="30000"/>
                  <a:pt x="30101" y="30000"/>
                  <a:pt x="30101" y="30000"/>
                </a:cubicBezTo>
                <a:cubicBezTo>
                  <a:pt x="56949" y="11186"/>
                  <a:pt x="56949" y="11186"/>
                  <a:pt x="56949" y="11186"/>
                </a:cubicBezTo>
                <a:lnTo>
                  <a:pt x="56949" y="108559"/>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73" name="Shape 4710"/>
          <p:cNvSpPr>
            <a:spLocks/>
          </p:cNvSpPr>
          <p:nvPr/>
        </p:nvSpPr>
        <p:spPr bwMode="auto">
          <a:xfrm>
            <a:off x="2513013" y="3087688"/>
            <a:ext cx="241300" cy="225425"/>
          </a:xfrm>
          <a:custGeom>
            <a:avLst/>
            <a:gdLst>
              <a:gd name="T0" fmla="*/ 66932 w 120000"/>
              <a:gd name="T1" fmla="*/ 0 h 120000"/>
              <a:gd name="T2" fmla="*/ 66932 w 120000"/>
              <a:gd name="T3" fmla="*/ 0 h 120000"/>
              <a:gd name="T4" fmla="*/ 24621 w 120000"/>
              <a:gd name="T5" fmla="*/ 30000 h 120000"/>
              <a:gd name="T6" fmla="*/ 10517 w 120000"/>
              <a:gd name="T7" fmla="*/ 30000 h 120000"/>
              <a:gd name="T8" fmla="*/ 0 w 120000"/>
              <a:gd name="T9" fmla="*/ 41186 h 120000"/>
              <a:gd name="T10" fmla="*/ 0 w 120000"/>
              <a:gd name="T11" fmla="*/ 78559 h 120000"/>
              <a:gd name="T12" fmla="*/ 10517 w 120000"/>
              <a:gd name="T13" fmla="*/ 89745 h 120000"/>
              <a:gd name="T14" fmla="*/ 24621 w 120000"/>
              <a:gd name="T15" fmla="*/ 89745 h 120000"/>
              <a:gd name="T16" fmla="*/ 66932 w 120000"/>
              <a:gd name="T17" fmla="*/ 119745 h 120000"/>
              <a:gd name="T18" fmla="*/ 77450 w 120000"/>
              <a:gd name="T19" fmla="*/ 108559 h 120000"/>
              <a:gd name="T20" fmla="*/ 77450 w 120000"/>
              <a:gd name="T21" fmla="*/ 11186 h 120000"/>
              <a:gd name="T22" fmla="*/ 66932 w 120000"/>
              <a:gd name="T23" fmla="*/ 0 h 120000"/>
              <a:gd name="T24" fmla="*/ 24621 w 120000"/>
              <a:gd name="T25" fmla="*/ 75000 h 120000"/>
              <a:gd name="T26" fmla="*/ 24621 w 120000"/>
              <a:gd name="T27" fmla="*/ 75000 h 120000"/>
              <a:gd name="T28" fmla="*/ 21274 w 120000"/>
              <a:gd name="T29" fmla="*/ 78559 h 120000"/>
              <a:gd name="T30" fmla="*/ 14103 w 120000"/>
              <a:gd name="T31" fmla="*/ 78559 h 120000"/>
              <a:gd name="T32" fmla="*/ 10517 w 120000"/>
              <a:gd name="T33" fmla="*/ 75000 h 120000"/>
              <a:gd name="T34" fmla="*/ 10517 w 120000"/>
              <a:gd name="T35" fmla="*/ 45000 h 120000"/>
              <a:gd name="T36" fmla="*/ 14103 w 120000"/>
              <a:gd name="T37" fmla="*/ 41186 h 120000"/>
              <a:gd name="T38" fmla="*/ 21274 w 120000"/>
              <a:gd name="T39" fmla="*/ 41186 h 120000"/>
              <a:gd name="T40" fmla="*/ 24621 w 120000"/>
              <a:gd name="T41" fmla="*/ 45000 h 120000"/>
              <a:gd name="T42" fmla="*/ 24621 w 120000"/>
              <a:gd name="T43" fmla="*/ 75000 h 120000"/>
              <a:gd name="T44" fmla="*/ 66932 w 120000"/>
              <a:gd name="T45" fmla="*/ 108559 h 120000"/>
              <a:gd name="T46" fmla="*/ 66932 w 120000"/>
              <a:gd name="T47" fmla="*/ 108559 h 120000"/>
              <a:gd name="T48" fmla="*/ 35378 w 120000"/>
              <a:gd name="T49" fmla="*/ 86186 h 120000"/>
              <a:gd name="T50" fmla="*/ 35378 w 120000"/>
              <a:gd name="T51" fmla="*/ 30000 h 120000"/>
              <a:gd name="T52" fmla="*/ 66932 w 120000"/>
              <a:gd name="T53" fmla="*/ 11186 h 120000"/>
              <a:gd name="T54" fmla="*/ 66932 w 120000"/>
              <a:gd name="T55" fmla="*/ 108559 h 120000"/>
              <a:gd name="T56" fmla="*/ 91553 w 120000"/>
              <a:gd name="T57" fmla="*/ 26186 h 120000"/>
              <a:gd name="T58" fmla="*/ 91553 w 120000"/>
              <a:gd name="T59" fmla="*/ 26186 h 120000"/>
              <a:gd name="T60" fmla="*/ 91553 w 120000"/>
              <a:gd name="T61" fmla="*/ 33813 h 120000"/>
              <a:gd name="T62" fmla="*/ 109243 w 120000"/>
              <a:gd name="T63" fmla="*/ 60000 h 120000"/>
              <a:gd name="T64" fmla="*/ 91553 w 120000"/>
              <a:gd name="T65" fmla="*/ 86186 h 120000"/>
              <a:gd name="T66" fmla="*/ 91553 w 120000"/>
              <a:gd name="T67" fmla="*/ 93559 h 120000"/>
              <a:gd name="T68" fmla="*/ 119760 w 120000"/>
              <a:gd name="T69" fmla="*/ 60000 h 120000"/>
              <a:gd name="T70" fmla="*/ 91553 w 120000"/>
              <a:gd name="T71" fmla="*/ 26186 h 120000"/>
              <a:gd name="T72" fmla="*/ 0 w 120000"/>
              <a:gd name="T73" fmla="*/ 0 h 120000"/>
              <a:gd name="T74" fmla="*/ 120000 w 120000"/>
              <a:gd name="T7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T72" t="T73" r="T74" b="T75"/>
            <a:pathLst>
              <a:path w="120000" h="120000" extrusionOk="0">
                <a:moveTo>
                  <a:pt x="66932" y="0"/>
                </a:moveTo>
                <a:lnTo>
                  <a:pt x="66932" y="0"/>
                </a:lnTo>
                <a:cubicBezTo>
                  <a:pt x="24621" y="30000"/>
                  <a:pt x="24621" y="30000"/>
                  <a:pt x="24621" y="30000"/>
                </a:cubicBezTo>
                <a:cubicBezTo>
                  <a:pt x="10517" y="30000"/>
                  <a:pt x="10517" y="30000"/>
                  <a:pt x="10517" y="30000"/>
                </a:cubicBezTo>
                <a:cubicBezTo>
                  <a:pt x="7171" y="30000"/>
                  <a:pt x="0" y="33813"/>
                  <a:pt x="0" y="41186"/>
                </a:cubicBezTo>
                <a:cubicBezTo>
                  <a:pt x="0" y="78559"/>
                  <a:pt x="0" y="78559"/>
                  <a:pt x="0" y="78559"/>
                </a:cubicBezTo>
                <a:cubicBezTo>
                  <a:pt x="0" y="86186"/>
                  <a:pt x="7171" y="89745"/>
                  <a:pt x="10517" y="89745"/>
                </a:cubicBezTo>
                <a:cubicBezTo>
                  <a:pt x="24621" y="89745"/>
                  <a:pt x="24621" y="89745"/>
                  <a:pt x="24621" y="89745"/>
                </a:cubicBezTo>
                <a:cubicBezTo>
                  <a:pt x="66932" y="119745"/>
                  <a:pt x="66932" y="119745"/>
                  <a:pt x="66932" y="119745"/>
                </a:cubicBezTo>
                <a:cubicBezTo>
                  <a:pt x="70517" y="119745"/>
                  <a:pt x="77450" y="116186"/>
                  <a:pt x="77450" y="108559"/>
                </a:cubicBezTo>
                <a:cubicBezTo>
                  <a:pt x="77450" y="11186"/>
                  <a:pt x="77450" y="11186"/>
                  <a:pt x="77450" y="11186"/>
                </a:cubicBezTo>
                <a:cubicBezTo>
                  <a:pt x="77450" y="3813"/>
                  <a:pt x="70517" y="0"/>
                  <a:pt x="66932" y="0"/>
                </a:cubicBezTo>
                <a:close/>
                <a:moveTo>
                  <a:pt x="24621" y="75000"/>
                </a:moveTo>
                <a:lnTo>
                  <a:pt x="24621" y="75000"/>
                </a:lnTo>
                <a:cubicBezTo>
                  <a:pt x="24621" y="78559"/>
                  <a:pt x="21274" y="78559"/>
                  <a:pt x="21274" y="78559"/>
                </a:cubicBezTo>
                <a:cubicBezTo>
                  <a:pt x="14103" y="78559"/>
                  <a:pt x="14103" y="78559"/>
                  <a:pt x="14103" y="78559"/>
                </a:cubicBezTo>
                <a:cubicBezTo>
                  <a:pt x="14103" y="78559"/>
                  <a:pt x="10517" y="78559"/>
                  <a:pt x="10517" y="75000"/>
                </a:cubicBezTo>
                <a:cubicBezTo>
                  <a:pt x="10517" y="45000"/>
                  <a:pt x="10517" y="45000"/>
                  <a:pt x="10517" y="45000"/>
                </a:cubicBezTo>
                <a:cubicBezTo>
                  <a:pt x="10517" y="41186"/>
                  <a:pt x="14103" y="41186"/>
                  <a:pt x="14103" y="41186"/>
                </a:cubicBezTo>
                <a:cubicBezTo>
                  <a:pt x="21274" y="41186"/>
                  <a:pt x="21274" y="41186"/>
                  <a:pt x="21274" y="41186"/>
                </a:cubicBezTo>
                <a:cubicBezTo>
                  <a:pt x="21274" y="41186"/>
                  <a:pt x="24621" y="41186"/>
                  <a:pt x="24621" y="45000"/>
                </a:cubicBezTo>
                <a:lnTo>
                  <a:pt x="24621" y="75000"/>
                </a:lnTo>
                <a:close/>
                <a:moveTo>
                  <a:pt x="66932" y="108559"/>
                </a:moveTo>
                <a:lnTo>
                  <a:pt x="66932" y="108559"/>
                </a:lnTo>
                <a:cubicBezTo>
                  <a:pt x="35378" y="86186"/>
                  <a:pt x="35378" y="86186"/>
                  <a:pt x="35378" y="86186"/>
                </a:cubicBezTo>
                <a:cubicBezTo>
                  <a:pt x="35378" y="78559"/>
                  <a:pt x="35378" y="37627"/>
                  <a:pt x="35378" y="30000"/>
                </a:cubicBezTo>
                <a:cubicBezTo>
                  <a:pt x="66932" y="11186"/>
                  <a:pt x="66932" y="11186"/>
                  <a:pt x="66932" y="11186"/>
                </a:cubicBezTo>
                <a:cubicBezTo>
                  <a:pt x="66932" y="15000"/>
                  <a:pt x="66932" y="104745"/>
                  <a:pt x="66932" y="108559"/>
                </a:cubicBezTo>
                <a:close/>
                <a:moveTo>
                  <a:pt x="91553" y="26186"/>
                </a:moveTo>
                <a:lnTo>
                  <a:pt x="91553" y="26186"/>
                </a:lnTo>
                <a:cubicBezTo>
                  <a:pt x="91553" y="33813"/>
                  <a:pt x="91553" y="33813"/>
                  <a:pt x="91553" y="33813"/>
                </a:cubicBezTo>
                <a:cubicBezTo>
                  <a:pt x="102071" y="37627"/>
                  <a:pt x="109243" y="48559"/>
                  <a:pt x="109243" y="60000"/>
                </a:cubicBezTo>
                <a:cubicBezTo>
                  <a:pt x="109243" y="71186"/>
                  <a:pt x="102071" y="82372"/>
                  <a:pt x="91553" y="86186"/>
                </a:cubicBezTo>
                <a:cubicBezTo>
                  <a:pt x="91553" y="93559"/>
                  <a:pt x="91553" y="93559"/>
                  <a:pt x="91553" y="93559"/>
                </a:cubicBezTo>
                <a:cubicBezTo>
                  <a:pt x="105657" y="93559"/>
                  <a:pt x="119760" y="78559"/>
                  <a:pt x="119760" y="60000"/>
                </a:cubicBezTo>
                <a:cubicBezTo>
                  <a:pt x="119760" y="41186"/>
                  <a:pt x="105657" y="26186"/>
                  <a:pt x="91553" y="26186"/>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74" name="Shape 4712"/>
          <p:cNvSpPr>
            <a:spLocks/>
          </p:cNvSpPr>
          <p:nvPr/>
        </p:nvSpPr>
        <p:spPr bwMode="auto">
          <a:xfrm>
            <a:off x="1544638" y="3051175"/>
            <a:ext cx="227012" cy="295275"/>
          </a:xfrm>
          <a:custGeom>
            <a:avLst/>
            <a:gdLst>
              <a:gd name="T0" fmla="*/ 93559 w 120000"/>
              <a:gd name="T1" fmla="*/ 85492 h 120000"/>
              <a:gd name="T2" fmla="*/ 93559 w 120000"/>
              <a:gd name="T3" fmla="*/ 85492 h 120000"/>
              <a:gd name="T4" fmla="*/ 60000 w 120000"/>
              <a:gd name="T5" fmla="*/ 59903 h 120000"/>
              <a:gd name="T6" fmla="*/ 26440 w 120000"/>
              <a:gd name="T7" fmla="*/ 85492 h 120000"/>
              <a:gd name="T8" fmla="*/ 60000 w 120000"/>
              <a:gd name="T9" fmla="*/ 114184 h 120000"/>
              <a:gd name="T10" fmla="*/ 93559 w 120000"/>
              <a:gd name="T11" fmla="*/ 85492 h 120000"/>
              <a:gd name="T12" fmla="*/ 60000 w 120000"/>
              <a:gd name="T13" fmla="*/ 105460 h 120000"/>
              <a:gd name="T14" fmla="*/ 60000 w 120000"/>
              <a:gd name="T15" fmla="*/ 105460 h 120000"/>
              <a:gd name="T16" fmla="*/ 33813 w 120000"/>
              <a:gd name="T17" fmla="*/ 85492 h 120000"/>
              <a:gd name="T18" fmla="*/ 60000 w 120000"/>
              <a:gd name="T19" fmla="*/ 68432 h 120000"/>
              <a:gd name="T20" fmla="*/ 86186 w 120000"/>
              <a:gd name="T21" fmla="*/ 85492 h 120000"/>
              <a:gd name="T22" fmla="*/ 60000 w 120000"/>
              <a:gd name="T23" fmla="*/ 105460 h 120000"/>
              <a:gd name="T24" fmla="*/ 101186 w 120000"/>
              <a:gd name="T25" fmla="*/ 0 h 120000"/>
              <a:gd name="T26" fmla="*/ 101186 w 120000"/>
              <a:gd name="T27" fmla="*/ 0 h 120000"/>
              <a:gd name="T28" fmla="*/ 18813 w 120000"/>
              <a:gd name="T29" fmla="*/ 0 h 120000"/>
              <a:gd name="T30" fmla="*/ 0 w 120000"/>
              <a:gd name="T31" fmla="*/ 14151 h 120000"/>
              <a:gd name="T32" fmla="*/ 0 w 120000"/>
              <a:gd name="T33" fmla="*/ 105460 h 120000"/>
              <a:gd name="T34" fmla="*/ 18813 w 120000"/>
              <a:gd name="T35" fmla="*/ 119806 h 120000"/>
              <a:gd name="T36" fmla="*/ 101186 w 120000"/>
              <a:gd name="T37" fmla="*/ 119806 h 120000"/>
              <a:gd name="T38" fmla="*/ 119745 w 120000"/>
              <a:gd name="T39" fmla="*/ 105460 h 120000"/>
              <a:gd name="T40" fmla="*/ 119745 w 120000"/>
              <a:gd name="T41" fmla="*/ 14151 h 120000"/>
              <a:gd name="T42" fmla="*/ 101186 w 120000"/>
              <a:gd name="T43" fmla="*/ 0 h 120000"/>
              <a:gd name="T44" fmla="*/ 108559 w 120000"/>
              <a:gd name="T45" fmla="*/ 105460 h 120000"/>
              <a:gd name="T46" fmla="*/ 108559 w 120000"/>
              <a:gd name="T47" fmla="*/ 105460 h 120000"/>
              <a:gd name="T48" fmla="*/ 101186 w 120000"/>
              <a:gd name="T49" fmla="*/ 114184 h 120000"/>
              <a:gd name="T50" fmla="*/ 60000 w 120000"/>
              <a:gd name="T51" fmla="*/ 114184 h 120000"/>
              <a:gd name="T52" fmla="*/ 18813 w 120000"/>
              <a:gd name="T53" fmla="*/ 114184 h 120000"/>
              <a:gd name="T54" fmla="*/ 11440 w 120000"/>
              <a:gd name="T55" fmla="*/ 105460 h 120000"/>
              <a:gd name="T56" fmla="*/ 11440 w 120000"/>
              <a:gd name="T57" fmla="*/ 14151 h 120000"/>
              <a:gd name="T58" fmla="*/ 18813 w 120000"/>
              <a:gd name="T59" fmla="*/ 5621 h 120000"/>
              <a:gd name="T60" fmla="*/ 101186 w 120000"/>
              <a:gd name="T61" fmla="*/ 5621 h 120000"/>
              <a:gd name="T62" fmla="*/ 108559 w 120000"/>
              <a:gd name="T63" fmla="*/ 14151 h 120000"/>
              <a:gd name="T64" fmla="*/ 108559 w 120000"/>
              <a:gd name="T65" fmla="*/ 105460 h 120000"/>
              <a:gd name="T66" fmla="*/ 60000 w 120000"/>
              <a:gd name="T67" fmla="*/ 14151 h 120000"/>
              <a:gd name="T68" fmla="*/ 60000 w 120000"/>
              <a:gd name="T69" fmla="*/ 14151 h 120000"/>
              <a:gd name="T70" fmla="*/ 33813 w 120000"/>
              <a:gd name="T71" fmla="*/ 34119 h 120000"/>
              <a:gd name="T72" fmla="*/ 60000 w 120000"/>
              <a:gd name="T73" fmla="*/ 51179 h 120000"/>
              <a:gd name="T74" fmla="*/ 86186 w 120000"/>
              <a:gd name="T75" fmla="*/ 34119 h 120000"/>
              <a:gd name="T76" fmla="*/ 60000 w 120000"/>
              <a:gd name="T77" fmla="*/ 14151 h 120000"/>
              <a:gd name="T78" fmla="*/ 60000 w 120000"/>
              <a:gd name="T79" fmla="*/ 45557 h 120000"/>
              <a:gd name="T80" fmla="*/ 60000 w 120000"/>
              <a:gd name="T81" fmla="*/ 45557 h 120000"/>
              <a:gd name="T82" fmla="*/ 45000 w 120000"/>
              <a:gd name="T83" fmla="*/ 34119 h 120000"/>
              <a:gd name="T84" fmla="*/ 60000 w 120000"/>
              <a:gd name="T85" fmla="*/ 22681 h 120000"/>
              <a:gd name="T86" fmla="*/ 75000 w 120000"/>
              <a:gd name="T87" fmla="*/ 34119 h 120000"/>
              <a:gd name="T88" fmla="*/ 60000 w 120000"/>
              <a:gd name="T89" fmla="*/ 45557 h 120000"/>
              <a:gd name="T90" fmla="*/ 0 w 120000"/>
              <a:gd name="T91" fmla="*/ 0 h 120000"/>
              <a:gd name="T92" fmla="*/ 120000 w 120000"/>
              <a:gd name="T9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T90" t="T91" r="T92" b="T93"/>
            <a:pathLst>
              <a:path w="120000" h="120000" extrusionOk="0">
                <a:moveTo>
                  <a:pt x="93559" y="85492"/>
                </a:moveTo>
                <a:lnTo>
                  <a:pt x="93559" y="85492"/>
                </a:lnTo>
                <a:cubicBezTo>
                  <a:pt x="93559" y="71340"/>
                  <a:pt x="78559" y="59903"/>
                  <a:pt x="60000" y="59903"/>
                </a:cubicBezTo>
                <a:cubicBezTo>
                  <a:pt x="41186" y="59903"/>
                  <a:pt x="26440" y="71340"/>
                  <a:pt x="26440" y="85492"/>
                </a:cubicBezTo>
                <a:cubicBezTo>
                  <a:pt x="26440" y="99838"/>
                  <a:pt x="41186" y="114184"/>
                  <a:pt x="60000" y="114184"/>
                </a:cubicBezTo>
                <a:cubicBezTo>
                  <a:pt x="78559" y="114184"/>
                  <a:pt x="93559" y="99838"/>
                  <a:pt x="93559" y="85492"/>
                </a:cubicBezTo>
                <a:close/>
                <a:moveTo>
                  <a:pt x="60000" y="105460"/>
                </a:moveTo>
                <a:lnTo>
                  <a:pt x="60000" y="105460"/>
                </a:lnTo>
                <a:cubicBezTo>
                  <a:pt x="45000" y="105460"/>
                  <a:pt x="33813" y="96930"/>
                  <a:pt x="33813" y="85492"/>
                </a:cubicBezTo>
                <a:cubicBezTo>
                  <a:pt x="33813" y="76962"/>
                  <a:pt x="45000" y="68432"/>
                  <a:pt x="60000" y="68432"/>
                </a:cubicBezTo>
                <a:cubicBezTo>
                  <a:pt x="75000" y="68432"/>
                  <a:pt x="86186" y="76962"/>
                  <a:pt x="86186" y="85492"/>
                </a:cubicBezTo>
                <a:cubicBezTo>
                  <a:pt x="86186" y="96930"/>
                  <a:pt x="75000" y="105460"/>
                  <a:pt x="60000" y="105460"/>
                </a:cubicBezTo>
                <a:close/>
                <a:moveTo>
                  <a:pt x="101186" y="0"/>
                </a:moveTo>
                <a:lnTo>
                  <a:pt x="101186" y="0"/>
                </a:lnTo>
                <a:cubicBezTo>
                  <a:pt x="18813" y="0"/>
                  <a:pt x="18813" y="0"/>
                  <a:pt x="18813" y="0"/>
                </a:cubicBezTo>
                <a:cubicBezTo>
                  <a:pt x="7627" y="0"/>
                  <a:pt x="0" y="5621"/>
                  <a:pt x="0" y="14151"/>
                </a:cubicBezTo>
                <a:cubicBezTo>
                  <a:pt x="0" y="105460"/>
                  <a:pt x="0" y="105460"/>
                  <a:pt x="0" y="105460"/>
                </a:cubicBezTo>
                <a:cubicBezTo>
                  <a:pt x="0" y="114184"/>
                  <a:pt x="7627" y="119806"/>
                  <a:pt x="18813" y="119806"/>
                </a:cubicBezTo>
                <a:cubicBezTo>
                  <a:pt x="101186" y="119806"/>
                  <a:pt x="101186" y="119806"/>
                  <a:pt x="101186" y="119806"/>
                </a:cubicBezTo>
                <a:cubicBezTo>
                  <a:pt x="112372" y="119806"/>
                  <a:pt x="119745" y="114184"/>
                  <a:pt x="119745" y="105460"/>
                </a:cubicBezTo>
                <a:cubicBezTo>
                  <a:pt x="119745" y="14151"/>
                  <a:pt x="119745" y="14151"/>
                  <a:pt x="119745" y="14151"/>
                </a:cubicBezTo>
                <a:cubicBezTo>
                  <a:pt x="119745" y="5621"/>
                  <a:pt x="112372" y="0"/>
                  <a:pt x="101186" y="0"/>
                </a:cubicBezTo>
                <a:close/>
                <a:moveTo>
                  <a:pt x="108559" y="105460"/>
                </a:moveTo>
                <a:lnTo>
                  <a:pt x="108559" y="105460"/>
                </a:lnTo>
                <a:cubicBezTo>
                  <a:pt x="108559" y="108368"/>
                  <a:pt x="105000" y="114184"/>
                  <a:pt x="101186" y="114184"/>
                </a:cubicBezTo>
                <a:cubicBezTo>
                  <a:pt x="60000" y="114184"/>
                  <a:pt x="60000" y="114184"/>
                  <a:pt x="60000" y="114184"/>
                </a:cubicBezTo>
                <a:cubicBezTo>
                  <a:pt x="18813" y="114184"/>
                  <a:pt x="18813" y="114184"/>
                  <a:pt x="18813" y="114184"/>
                </a:cubicBezTo>
                <a:cubicBezTo>
                  <a:pt x="15000" y="114184"/>
                  <a:pt x="11440" y="108368"/>
                  <a:pt x="11440" y="105460"/>
                </a:cubicBezTo>
                <a:cubicBezTo>
                  <a:pt x="11440" y="14151"/>
                  <a:pt x="11440" y="14151"/>
                  <a:pt x="11440" y="14151"/>
                </a:cubicBezTo>
                <a:cubicBezTo>
                  <a:pt x="11440" y="11437"/>
                  <a:pt x="15000" y="5621"/>
                  <a:pt x="18813" y="5621"/>
                </a:cubicBezTo>
                <a:cubicBezTo>
                  <a:pt x="101186" y="5621"/>
                  <a:pt x="101186" y="5621"/>
                  <a:pt x="101186" y="5621"/>
                </a:cubicBezTo>
                <a:cubicBezTo>
                  <a:pt x="105000" y="5621"/>
                  <a:pt x="108559" y="11437"/>
                  <a:pt x="108559" y="14151"/>
                </a:cubicBezTo>
                <a:lnTo>
                  <a:pt x="108559" y="105460"/>
                </a:lnTo>
                <a:close/>
                <a:moveTo>
                  <a:pt x="60000" y="14151"/>
                </a:moveTo>
                <a:lnTo>
                  <a:pt x="60000" y="14151"/>
                </a:lnTo>
                <a:cubicBezTo>
                  <a:pt x="45000" y="14151"/>
                  <a:pt x="33813" y="22681"/>
                  <a:pt x="33813" y="34119"/>
                </a:cubicBezTo>
                <a:cubicBezTo>
                  <a:pt x="33813" y="42843"/>
                  <a:pt x="45000" y="51179"/>
                  <a:pt x="60000" y="51179"/>
                </a:cubicBezTo>
                <a:cubicBezTo>
                  <a:pt x="75000" y="51179"/>
                  <a:pt x="86186" y="42843"/>
                  <a:pt x="86186" y="34119"/>
                </a:cubicBezTo>
                <a:cubicBezTo>
                  <a:pt x="86186" y="22681"/>
                  <a:pt x="75000" y="14151"/>
                  <a:pt x="60000" y="14151"/>
                </a:cubicBezTo>
                <a:close/>
                <a:moveTo>
                  <a:pt x="60000" y="45557"/>
                </a:moveTo>
                <a:lnTo>
                  <a:pt x="60000" y="45557"/>
                </a:lnTo>
                <a:cubicBezTo>
                  <a:pt x="52627" y="45557"/>
                  <a:pt x="45000" y="39935"/>
                  <a:pt x="45000" y="34119"/>
                </a:cubicBezTo>
                <a:cubicBezTo>
                  <a:pt x="45000" y="25589"/>
                  <a:pt x="52627" y="22681"/>
                  <a:pt x="60000" y="22681"/>
                </a:cubicBezTo>
                <a:cubicBezTo>
                  <a:pt x="67627" y="22681"/>
                  <a:pt x="75000" y="25589"/>
                  <a:pt x="75000" y="34119"/>
                </a:cubicBezTo>
                <a:cubicBezTo>
                  <a:pt x="75000" y="39935"/>
                  <a:pt x="67627" y="45557"/>
                  <a:pt x="60000" y="45557"/>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75" name="Shape 4714"/>
          <p:cNvSpPr>
            <a:spLocks/>
          </p:cNvSpPr>
          <p:nvPr/>
        </p:nvSpPr>
        <p:spPr bwMode="auto">
          <a:xfrm>
            <a:off x="5476875" y="2143125"/>
            <a:ext cx="204788" cy="304800"/>
          </a:xfrm>
          <a:custGeom>
            <a:avLst/>
            <a:gdLst>
              <a:gd name="T0" fmla="*/ 115794 w 120000"/>
              <a:gd name="T1" fmla="*/ 27823 h 120000"/>
              <a:gd name="T2" fmla="*/ 115794 w 120000"/>
              <a:gd name="T3" fmla="*/ 27823 h 120000"/>
              <a:gd name="T4" fmla="*/ 61962 w 120000"/>
              <a:gd name="T5" fmla="*/ 0 h 120000"/>
              <a:gd name="T6" fmla="*/ 8411 w 120000"/>
              <a:gd name="T7" fmla="*/ 27823 h 120000"/>
              <a:gd name="T8" fmla="*/ 0 w 120000"/>
              <a:gd name="T9" fmla="*/ 33501 h 120000"/>
              <a:gd name="T10" fmla="*/ 0 w 120000"/>
              <a:gd name="T11" fmla="*/ 41829 h 120000"/>
              <a:gd name="T12" fmla="*/ 12616 w 120000"/>
              <a:gd name="T13" fmla="*/ 50157 h 120000"/>
              <a:gd name="T14" fmla="*/ 12616 w 120000"/>
              <a:gd name="T15" fmla="*/ 50157 h 120000"/>
              <a:gd name="T16" fmla="*/ 29158 w 120000"/>
              <a:gd name="T17" fmla="*/ 61324 h 120000"/>
              <a:gd name="T18" fmla="*/ 37289 w 120000"/>
              <a:gd name="T19" fmla="*/ 111482 h 120000"/>
              <a:gd name="T20" fmla="*/ 49626 w 120000"/>
              <a:gd name="T21" fmla="*/ 119810 h 120000"/>
              <a:gd name="T22" fmla="*/ 70373 w 120000"/>
              <a:gd name="T23" fmla="*/ 119810 h 120000"/>
              <a:gd name="T24" fmla="*/ 82710 w 120000"/>
              <a:gd name="T25" fmla="*/ 111482 h 120000"/>
              <a:gd name="T26" fmla="*/ 95046 w 120000"/>
              <a:gd name="T27" fmla="*/ 61324 h 120000"/>
              <a:gd name="T28" fmla="*/ 111588 w 120000"/>
              <a:gd name="T29" fmla="*/ 50157 h 120000"/>
              <a:gd name="T30" fmla="*/ 111588 w 120000"/>
              <a:gd name="T31" fmla="*/ 50157 h 120000"/>
              <a:gd name="T32" fmla="*/ 119719 w 120000"/>
              <a:gd name="T33" fmla="*/ 41829 h 120000"/>
              <a:gd name="T34" fmla="*/ 119719 w 120000"/>
              <a:gd name="T35" fmla="*/ 33501 h 120000"/>
              <a:gd name="T36" fmla="*/ 115794 w 120000"/>
              <a:gd name="T37" fmla="*/ 27823 h 120000"/>
              <a:gd name="T38" fmla="*/ 61962 w 120000"/>
              <a:gd name="T39" fmla="*/ 8328 h 120000"/>
              <a:gd name="T40" fmla="*/ 61962 w 120000"/>
              <a:gd name="T41" fmla="*/ 8328 h 120000"/>
              <a:gd name="T42" fmla="*/ 103177 w 120000"/>
              <a:gd name="T43" fmla="*/ 27823 h 120000"/>
              <a:gd name="T44" fmla="*/ 16542 w 120000"/>
              <a:gd name="T45" fmla="*/ 27823 h 120000"/>
              <a:gd name="T46" fmla="*/ 61962 w 120000"/>
              <a:gd name="T47" fmla="*/ 8328 h 120000"/>
              <a:gd name="T48" fmla="*/ 70373 w 120000"/>
              <a:gd name="T49" fmla="*/ 105993 h 120000"/>
              <a:gd name="T50" fmla="*/ 70373 w 120000"/>
              <a:gd name="T51" fmla="*/ 105993 h 120000"/>
              <a:gd name="T52" fmla="*/ 66168 w 120000"/>
              <a:gd name="T53" fmla="*/ 111482 h 120000"/>
              <a:gd name="T54" fmla="*/ 53831 w 120000"/>
              <a:gd name="T55" fmla="*/ 111482 h 120000"/>
              <a:gd name="T56" fmla="*/ 49626 w 120000"/>
              <a:gd name="T57" fmla="*/ 105993 h 120000"/>
              <a:gd name="T58" fmla="*/ 37289 w 120000"/>
              <a:gd name="T59" fmla="*/ 64164 h 120000"/>
              <a:gd name="T60" fmla="*/ 61962 w 120000"/>
              <a:gd name="T61" fmla="*/ 66813 h 120000"/>
              <a:gd name="T62" fmla="*/ 82710 w 120000"/>
              <a:gd name="T63" fmla="*/ 64164 h 120000"/>
              <a:gd name="T64" fmla="*/ 70373 w 120000"/>
              <a:gd name="T65" fmla="*/ 105993 h 120000"/>
              <a:gd name="T66" fmla="*/ 61962 w 120000"/>
              <a:gd name="T67" fmla="*/ 61324 h 120000"/>
              <a:gd name="T68" fmla="*/ 61962 w 120000"/>
              <a:gd name="T69" fmla="*/ 61324 h 120000"/>
              <a:gd name="T70" fmla="*/ 24953 w 120000"/>
              <a:gd name="T71" fmla="*/ 50157 h 120000"/>
              <a:gd name="T72" fmla="*/ 95046 w 120000"/>
              <a:gd name="T73" fmla="*/ 50157 h 120000"/>
              <a:gd name="T74" fmla="*/ 61962 w 120000"/>
              <a:gd name="T75" fmla="*/ 61324 h 120000"/>
              <a:gd name="T76" fmla="*/ 103177 w 120000"/>
              <a:gd name="T77" fmla="*/ 41829 h 120000"/>
              <a:gd name="T78" fmla="*/ 103177 w 120000"/>
              <a:gd name="T79" fmla="*/ 41829 h 120000"/>
              <a:gd name="T80" fmla="*/ 16542 w 120000"/>
              <a:gd name="T81" fmla="*/ 41829 h 120000"/>
              <a:gd name="T82" fmla="*/ 12616 w 120000"/>
              <a:gd name="T83" fmla="*/ 38990 h 120000"/>
              <a:gd name="T84" fmla="*/ 16542 w 120000"/>
              <a:gd name="T85" fmla="*/ 33501 h 120000"/>
              <a:gd name="T86" fmla="*/ 103177 w 120000"/>
              <a:gd name="T87" fmla="*/ 33501 h 120000"/>
              <a:gd name="T88" fmla="*/ 111588 w 120000"/>
              <a:gd name="T89" fmla="*/ 38990 h 120000"/>
              <a:gd name="T90" fmla="*/ 103177 w 120000"/>
              <a:gd name="T91" fmla="*/ 41829 h 120000"/>
              <a:gd name="T92" fmla="*/ 0 w 120000"/>
              <a:gd name="T93" fmla="*/ 0 h 120000"/>
              <a:gd name="T94" fmla="*/ 120000 w 120000"/>
              <a:gd name="T9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T92" t="T93" r="T94" b="T95"/>
            <a:pathLst>
              <a:path w="120000" h="120000" extrusionOk="0">
                <a:moveTo>
                  <a:pt x="115794" y="27823"/>
                </a:moveTo>
                <a:lnTo>
                  <a:pt x="115794" y="27823"/>
                </a:lnTo>
                <a:cubicBezTo>
                  <a:pt x="107383" y="11167"/>
                  <a:pt x="86635" y="0"/>
                  <a:pt x="61962" y="0"/>
                </a:cubicBezTo>
                <a:cubicBezTo>
                  <a:pt x="33084" y="0"/>
                  <a:pt x="12616" y="11167"/>
                  <a:pt x="8411" y="27823"/>
                </a:cubicBezTo>
                <a:cubicBezTo>
                  <a:pt x="4205" y="27823"/>
                  <a:pt x="0" y="30662"/>
                  <a:pt x="0" y="33501"/>
                </a:cubicBezTo>
                <a:cubicBezTo>
                  <a:pt x="0" y="41829"/>
                  <a:pt x="0" y="41829"/>
                  <a:pt x="0" y="41829"/>
                </a:cubicBezTo>
                <a:cubicBezTo>
                  <a:pt x="0" y="44479"/>
                  <a:pt x="4205" y="50157"/>
                  <a:pt x="12616" y="50157"/>
                </a:cubicBezTo>
                <a:cubicBezTo>
                  <a:pt x="16542" y="52996"/>
                  <a:pt x="20747" y="58485"/>
                  <a:pt x="29158" y="61324"/>
                </a:cubicBezTo>
                <a:cubicBezTo>
                  <a:pt x="37289" y="111482"/>
                  <a:pt x="37289" y="111482"/>
                  <a:pt x="37289" y="111482"/>
                </a:cubicBezTo>
                <a:cubicBezTo>
                  <a:pt x="37289" y="116971"/>
                  <a:pt x="45700" y="119810"/>
                  <a:pt x="49626" y="119810"/>
                </a:cubicBezTo>
                <a:cubicBezTo>
                  <a:pt x="70373" y="119810"/>
                  <a:pt x="70373" y="119810"/>
                  <a:pt x="70373" y="119810"/>
                </a:cubicBezTo>
                <a:cubicBezTo>
                  <a:pt x="78504" y="119810"/>
                  <a:pt x="82710" y="116971"/>
                  <a:pt x="82710" y="111482"/>
                </a:cubicBezTo>
                <a:cubicBezTo>
                  <a:pt x="95046" y="61324"/>
                  <a:pt x="95046" y="61324"/>
                  <a:pt x="95046" y="61324"/>
                </a:cubicBezTo>
                <a:cubicBezTo>
                  <a:pt x="99252" y="58485"/>
                  <a:pt x="107383" y="52996"/>
                  <a:pt x="111588" y="50157"/>
                </a:cubicBezTo>
                <a:cubicBezTo>
                  <a:pt x="115794" y="50157"/>
                  <a:pt x="119719" y="44479"/>
                  <a:pt x="119719" y="41829"/>
                </a:cubicBezTo>
                <a:cubicBezTo>
                  <a:pt x="119719" y="33501"/>
                  <a:pt x="119719" y="33501"/>
                  <a:pt x="119719" y="33501"/>
                </a:cubicBezTo>
                <a:cubicBezTo>
                  <a:pt x="119719" y="30662"/>
                  <a:pt x="119719" y="27823"/>
                  <a:pt x="115794" y="27823"/>
                </a:cubicBezTo>
                <a:close/>
                <a:moveTo>
                  <a:pt x="61962" y="8328"/>
                </a:moveTo>
                <a:lnTo>
                  <a:pt x="61962" y="8328"/>
                </a:lnTo>
                <a:cubicBezTo>
                  <a:pt x="78504" y="8328"/>
                  <a:pt x="99252" y="16656"/>
                  <a:pt x="103177" y="27823"/>
                </a:cubicBezTo>
                <a:cubicBezTo>
                  <a:pt x="16542" y="27823"/>
                  <a:pt x="16542" y="27823"/>
                  <a:pt x="16542" y="27823"/>
                </a:cubicBezTo>
                <a:cubicBezTo>
                  <a:pt x="24953" y="16656"/>
                  <a:pt x="41495" y="8328"/>
                  <a:pt x="61962" y="8328"/>
                </a:cubicBezTo>
                <a:close/>
                <a:moveTo>
                  <a:pt x="70373" y="105993"/>
                </a:moveTo>
                <a:lnTo>
                  <a:pt x="70373" y="105993"/>
                </a:lnTo>
                <a:cubicBezTo>
                  <a:pt x="70373" y="108643"/>
                  <a:pt x="70373" y="111482"/>
                  <a:pt x="66168" y="111482"/>
                </a:cubicBezTo>
                <a:cubicBezTo>
                  <a:pt x="53831" y="111482"/>
                  <a:pt x="53831" y="111482"/>
                  <a:pt x="53831" y="111482"/>
                </a:cubicBezTo>
                <a:cubicBezTo>
                  <a:pt x="49626" y="111482"/>
                  <a:pt x="49626" y="108643"/>
                  <a:pt x="49626" y="105993"/>
                </a:cubicBezTo>
                <a:cubicBezTo>
                  <a:pt x="37289" y="64164"/>
                  <a:pt x="37289" y="64164"/>
                  <a:pt x="37289" y="64164"/>
                </a:cubicBezTo>
                <a:cubicBezTo>
                  <a:pt x="45700" y="66813"/>
                  <a:pt x="53831" y="66813"/>
                  <a:pt x="61962" y="66813"/>
                </a:cubicBezTo>
                <a:cubicBezTo>
                  <a:pt x="70373" y="66813"/>
                  <a:pt x="74579" y="66813"/>
                  <a:pt x="82710" y="64164"/>
                </a:cubicBezTo>
                <a:lnTo>
                  <a:pt x="70373" y="105993"/>
                </a:lnTo>
                <a:close/>
                <a:moveTo>
                  <a:pt x="61962" y="61324"/>
                </a:moveTo>
                <a:lnTo>
                  <a:pt x="61962" y="61324"/>
                </a:lnTo>
                <a:cubicBezTo>
                  <a:pt x="45700" y="61324"/>
                  <a:pt x="33084" y="55646"/>
                  <a:pt x="24953" y="50157"/>
                </a:cubicBezTo>
                <a:cubicBezTo>
                  <a:pt x="95046" y="50157"/>
                  <a:pt x="95046" y="50157"/>
                  <a:pt x="95046" y="50157"/>
                </a:cubicBezTo>
                <a:cubicBezTo>
                  <a:pt x="86635" y="55646"/>
                  <a:pt x="74579" y="61324"/>
                  <a:pt x="61962" y="61324"/>
                </a:cubicBezTo>
                <a:close/>
                <a:moveTo>
                  <a:pt x="103177" y="41829"/>
                </a:moveTo>
                <a:lnTo>
                  <a:pt x="103177" y="41829"/>
                </a:lnTo>
                <a:cubicBezTo>
                  <a:pt x="16542" y="41829"/>
                  <a:pt x="16542" y="41829"/>
                  <a:pt x="16542" y="41829"/>
                </a:cubicBezTo>
                <a:cubicBezTo>
                  <a:pt x="12616" y="41829"/>
                  <a:pt x="12616" y="38990"/>
                  <a:pt x="12616" y="38990"/>
                </a:cubicBezTo>
                <a:cubicBezTo>
                  <a:pt x="12616" y="36340"/>
                  <a:pt x="12616" y="33501"/>
                  <a:pt x="16542" y="33501"/>
                </a:cubicBezTo>
                <a:cubicBezTo>
                  <a:pt x="103177" y="33501"/>
                  <a:pt x="103177" y="33501"/>
                  <a:pt x="103177" y="33501"/>
                </a:cubicBezTo>
                <a:cubicBezTo>
                  <a:pt x="107383" y="33501"/>
                  <a:pt x="111588" y="36340"/>
                  <a:pt x="111588" y="38990"/>
                </a:cubicBezTo>
                <a:cubicBezTo>
                  <a:pt x="111588" y="38990"/>
                  <a:pt x="107383" y="41829"/>
                  <a:pt x="103177" y="41829"/>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76" name="Shape 4716"/>
          <p:cNvSpPr>
            <a:spLocks/>
          </p:cNvSpPr>
          <p:nvPr/>
        </p:nvSpPr>
        <p:spPr bwMode="auto">
          <a:xfrm>
            <a:off x="4457700" y="2143125"/>
            <a:ext cx="284163" cy="304800"/>
          </a:xfrm>
          <a:custGeom>
            <a:avLst/>
            <a:gdLst>
              <a:gd name="T0" fmla="*/ 92903 w 120000"/>
              <a:gd name="T1" fmla="*/ 66813 h 120000"/>
              <a:gd name="T2" fmla="*/ 92903 w 120000"/>
              <a:gd name="T3" fmla="*/ 44479 h 120000"/>
              <a:gd name="T4" fmla="*/ 92903 w 120000"/>
              <a:gd name="T5" fmla="*/ 66813 h 120000"/>
              <a:gd name="T6" fmla="*/ 86791 w 120000"/>
              <a:gd name="T7" fmla="*/ 52996 h 120000"/>
              <a:gd name="T8" fmla="*/ 95959 w 120000"/>
              <a:gd name="T9" fmla="*/ 61324 h 120000"/>
              <a:gd name="T10" fmla="*/ 86791 w 120000"/>
              <a:gd name="T11" fmla="*/ 52996 h 120000"/>
              <a:gd name="T12" fmla="*/ 92903 w 120000"/>
              <a:gd name="T13" fmla="*/ 97476 h 120000"/>
              <a:gd name="T14" fmla="*/ 92903 w 120000"/>
              <a:gd name="T15" fmla="*/ 75331 h 120000"/>
              <a:gd name="T16" fmla="*/ 92903 w 120000"/>
              <a:gd name="T17" fmla="*/ 97476 h 120000"/>
              <a:gd name="T18" fmla="*/ 86791 w 120000"/>
              <a:gd name="T19" fmla="*/ 83659 h 120000"/>
              <a:gd name="T20" fmla="*/ 95959 w 120000"/>
              <a:gd name="T21" fmla="*/ 89148 h 120000"/>
              <a:gd name="T22" fmla="*/ 86791 w 120000"/>
              <a:gd name="T23" fmla="*/ 83659 h 120000"/>
              <a:gd name="T24" fmla="*/ 104923 w 120000"/>
              <a:gd name="T25" fmla="*/ 0 h 120000"/>
              <a:gd name="T26" fmla="*/ 0 w 120000"/>
              <a:gd name="T27" fmla="*/ 16656 h 120000"/>
              <a:gd name="T28" fmla="*/ 14872 w 120000"/>
              <a:gd name="T29" fmla="*/ 119810 h 120000"/>
              <a:gd name="T30" fmla="*/ 119796 w 120000"/>
              <a:gd name="T31" fmla="*/ 105993 h 120000"/>
              <a:gd name="T32" fmla="*/ 104923 w 120000"/>
              <a:gd name="T33" fmla="*/ 0 h 120000"/>
              <a:gd name="T34" fmla="*/ 110831 w 120000"/>
              <a:gd name="T35" fmla="*/ 105993 h 120000"/>
              <a:gd name="T36" fmla="*/ 14872 w 120000"/>
              <a:gd name="T37" fmla="*/ 111482 h 120000"/>
              <a:gd name="T38" fmla="*/ 8964 w 120000"/>
              <a:gd name="T39" fmla="*/ 30662 h 120000"/>
              <a:gd name="T40" fmla="*/ 110831 w 120000"/>
              <a:gd name="T41" fmla="*/ 105993 h 120000"/>
              <a:gd name="T42" fmla="*/ 110831 w 120000"/>
              <a:gd name="T43" fmla="*/ 22334 h 120000"/>
              <a:gd name="T44" fmla="*/ 8964 w 120000"/>
              <a:gd name="T45" fmla="*/ 16656 h 120000"/>
              <a:gd name="T46" fmla="*/ 104923 w 120000"/>
              <a:gd name="T47" fmla="*/ 8328 h 120000"/>
              <a:gd name="T48" fmla="*/ 110831 w 120000"/>
              <a:gd name="T49" fmla="*/ 22334 h 120000"/>
              <a:gd name="T50" fmla="*/ 59898 w 120000"/>
              <a:gd name="T51" fmla="*/ 66813 h 120000"/>
              <a:gd name="T52" fmla="*/ 59898 w 120000"/>
              <a:gd name="T53" fmla="*/ 44479 h 120000"/>
              <a:gd name="T54" fmla="*/ 59898 w 120000"/>
              <a:gd name="T55" fmla="*/ 66813 h 120000"/>
              <a:gd name="T56" fmla="*/ 56842 w 120000"/>
              <a:gd name="T57" fmla="*/ 52996 h 120000"/>
              <a:gd name="T58" fmla="*/ 62954 w 120000"/>
              <a:gd name="T59" fmla="*/ 61324 h 120000"/>
              <a:gd name="T60" fmla="*/ 56842 w 120000"/>
              <a:gd name="T61" fmla="*/ 52996 h 120000"/>
              <a:gd name="T62" fmla="*/ 26893 w 120000"/>
              <a:gd name="T63" fmla="*/ 66813 h 120000"/>
              <a:gd name="T64" fmla="*/ 26893 w 120000"/>
              <a:gd name="T65" fmla="*/ 44479 h 120000"/>
              <a:gd name="T66" fmla="*/ 26893 w 120000"/>
              <a:gd name="T67" fmla="*/ 66813 h 120000"/>
              <a:gd name="T68" fmla="*/ 23837 w 120000"/>
              <a:gd name="T69" fmla="*/ 52996 h 120000"/>
              <a:gd name="T70" fmla="*/ 33005 w 120000"/>
              <a:gd name="T71" fmla="*/ 61324 h 120000"/>
              <a:gd name="T72" fmla="*/ 23837 w 120000"/>
              <a:gd name="T73" fmla="*/ 52996 h 120000"/>
              <a:gd name="T74" fmla="*/ 59898 w 120000"/>
              <a:gd name="T75" fmla="*/ 97476 h 120000"/>
              <a:gd name="T76" fmla="*/ 59898 w 120000"/>
              <a:gd name="T77" fmla="*/ 75331 h 120000"/>
              <a:gd name="T78" fmla="*/ 59898 w 120000"/>
              <a:gd name="T79" fmla="*/ 97476 h 120000"/>
              <a:gd name="T80" fmla="*/ 56842 w 120000"/>
              <a:gd name="T81" fmla="*/ 83659 h 120000"/>
              <a:gd name="T82" fmla="*/ 62954 w 120000"/>
              <a:gd name="T83" fmla="*/ 89148 h 120000"/>
              <a:gd name="T84" fmla="*/ 56842 w 120000"/>
              <a:gd name="T85" fmla="*/ 83659 h 120000"/>
              <a:gd name="T86" fmla="*/ 26893 w 120000"/>
              <a:gd name="T87" fmla="*/ 97476 h 120000"/>
              <a:gd name="T88" fmla="*/ 26893 w 120000"/>
              <a:gd name="T89" fmla="*/ 75331 h 120000"/>
              <a:gd name="T90" fmla="*/ 26893 w 120000"/>
              <a:gd name="T91" fmla="*/ 97476 h 120000"/>
              <a:gd name="T92" fmla="*/ 23837 w 120000"/>
              <a:gd name="T93" fmla="*/ 83659 h 120000"/>
              <a:gd name="T94" fmla="*/ 33005 w 120000"/>
              <a:gd name="T95" fmla="*/ 89148 h 120000"/>
              <a:gd name="T96" fmla="*/ 23837 w 120000"/>
              <a:gd name="T97" fmla="*/ 83659 h 120000"/>
              <a:gd name="T98" fmla="*/ 0 w 120000"/>
              <a:gd name="T99" fmla="*/ 0 h 120000"/>
              <a:gd name="T100" fmla="*/ 120000 w 120000"/>
              <a:gd name="T10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T98" t="T99" r="T100" b="T101"/>
            <a:pathLst>
              <a:path w="120000" h="120000" extrusionOk="0">
                <a:moveTo>
                  <a:pt x="92903" y="66813"/>
                </a:moveTo>
                <a:lnTo>
                  <a:pt x="92903" y="66813"/>
                </a:lnTo>
                <a:cubicBezTo>
                  <a:pt x="98811" y="66813"/>
                  <a:pt x="104923" y="64164"/>
                  <a:pt x="104923" y="55646"/>
                </a:cubicBezTo>
                <a:cubicBezTo>
                  <a:pt x="104923" y="50157"/>
                  <a:pt x="98811" y="44479"/>
                  <a:pt x="92903" y="44479"/>
                </a:cubicBezTo>
                <a:cubicBezTo>
                  <a:pt x="83938" y="44479"/>
                  <a:pt x="80882" y="50157"/>
                  <a:pt x="80882" y="55646"/>
                </a:cubicBezTo>
                <a:cubicBezTo>
                  <a:pt x="80882" y="64164"/>
                  <a:pt x="83938" y="66813"/>
                  <a:pt x="92903" y="66813"/>
                </a:cubicBezTo>
                <a:close/>
                <a:moveTo>
                  <a:pt x="86791" y="52996"/>
                </a:moveTo>
                <a:lnTo>
                  <a:pt x="86791" y="52996"/>
                </a:lnTo>
                <a:cubicBezTo>
                  <a:pt x="95959" y="52996"/>
                  <a:pt x="95959" y="52996"/>
                  <a:pt x="95959" y="52996"/>
                </a:cubicBezTo>
                <a:cubicBezTo>
                  <a:pt x="95959" y="61324"/>
                  <a:pt x="95959" y="61324"/>
                  <a:pt x="95959" y="61324"/>
                </a:cubicBezTo>
                <a:cubicBezTo>
                  <a:pt x="86791" y="61324"/>
                  <a:pt x="86791" y="61324"/>
                  <a:pt x="86791" y="61324"/>
                </a:cubicBezTo>
                <a:lnTo>
                  <a:pt x="86791" y="52996"/>
                </a:lnTo>
                <a:close/>
                <a:moveTo>
                  <a:pt x="92903" y="97476"/>
                </a:moveTo>
                <a:lnTo>
                  <a:pt x="92903" y="97476"/>
                </a:lnTo>
                <a:cubicBezTo>
                  <a:pt x="98811" y="97476"/>
                  <a:pt x="104923" y="91987"/>
                  <a:pt x="104923" y="86309"/>
                </a:cubicBezTo>
                <a:cubicBezTo>
                  <a:pt x="104923" y="80820"/>
                  <a:pt x="98811" y="75331"/>
                  <a:pt x="92903" y="75331"/>
                </a:cubicBezTo>
                <a:cubicBezTo>
                  <a:pt x="83938" y="75331"/>
                  <a:pt x="80882" y="80820"/>
                  <a:pt x="80882" y="86309"/>
                </a:cubicBezTo>
                <a:cubicBezTo>
                  <a:pt x="80882" y="91987"/>
                  <a:pt x="83938" y="97476"/>
                  <a:pt x="92903" y="97476"/>
                </a:cubicBezTo>
                <a:close/>
                <a:moveTo>
                  <a:pt x="86791" y="83659"/>
                </a:moveTo>
                <a:lnTo>
                  <a:pt x="86791" y="83659"/>
                </a:lnTo>
                <a:cubicBezTo>
                  <a:pt x="95959" y="83659"/>
                  <a:pt x="95959" y="83659"/>
                  <a:pt x="95959" y="83659"/>
                </a:cubicBezTo>
                <a:cubicBezTo>
                  <a:pt x="95959" y="89148"/>
                  <a:pt x="95959" y="89148"/>
                  <a:pt x="95959" y="89148"/>
                </a:cubicBezTo>
                <a:cubicBezTo>
                  <a:pt x="86791" y="89148"/>
                  <a:pt x="86791" y="89148"/>
                  <a:pt x="86791" y="89148"/>
                </a:cubicBezTo>
                <a:lnTo>
                  <a:pt x="86791" y="83659"/>
                </a:lnTo>
                <a:close/>
                <a:moveTo>
                  <a:pt x="104923" y="0"/>
                </a:moveTo>
                <a:lnTo>
                  <a:pt x="104923" y="0"/>
                </a:lnTo>
                <a:cubicBezTo>
                  <a:pt x="14872" y="0"/>
                  <a:pt x="14872" y="0"/>
                  <a:pt x="14872" y="0"/>
                </a:cubicBezTo>
                <a:cubicBezTo>
                  <a:pt x="5908" y="0"/>
                  <a:pt x="0" y="8328"/>
                  <a:pt x="0" y="16656"/>
                </a:cubicBezTo>
                <a:cubicBezTo>
                  <a:pt x="0" y="105993"/>
                  <a:pt x="0" y="105993"/>
                  <a:pt x="0" y="105993"/>
                </a:cubicBezTo>
                <a:cubicBezTo>
                  <a:pt x="0" y="114321"/>
                  <a:pt x="5908" y="119810"/>
                  <a:pt x="14872" y="119810"/>
                </a:cubicBezTo>
                <a:cubicBezTo>
                  <a:pt x="104923" y="119810"/>
                  <a:pt x="104923" y="119810"/>
                  <a:pt x="104923" y="119810"/>
                </a:cubicBezTo>
                <a:cubicBezTo>
                  <a:pt x="113887" y="119810"/>
                  <a:pt x="119796" y="114321"/>
                  <a:pt x="119796" y="105993"/>
                </a:cubicBezTo>
                <a:cubicBezTo>
                  <a:pt x="119796" y="16656"/>
                  <a:pt x="119796" y="16656"/>
                  <a:pt x="119796" y="16656"/>
                </a:cubicBezTo>
                <a:cubicBezTo>
                  <a:pt x="119796" y="8328"/>
                  <a:pt x="113887" y="0"/>
                  <a:pt x="104923" y="0"/>
                </a:cubicBezTo>
                <a:close/>
                <a:moveTo>
                  <a:pt x="110831" y="105993"/>
                </a:moveTo>
                <a:lnTo>
                  <a:pt x="110831" y="105993"/>
                </a:lnTo>
                <a:cubicBezTo>
                  <a:pt x="110831" y="108643"/>
                  <a:pt x="107979" y="111482"/>
                  <a:pt x="104923" y="111482"/>
                </a:cubicBezTo>
                <a:cubicBezTo>
                  <a:pt x="14872" y="111482"/>
                  <a:pt x="14872" y="111482"/>
                  <a:pt x="14872" y="111482"/>
                </a:cubicBezTo>
                <a:cubicBezTo>
                  <a:pt x="11816" y="111482"/>
                  <a:pt x="8964" y="108643"/>
                  <a:pt x="8964" y="105993"/>
                </a:cubicBezTo>
                <a:cubicBezTo>
                  <a:pt x="8964" y="30662"/>
                  <a:pt x="8964" y="30662"/>
                  <a:pt x="8964" y="30662"/>
                </a:cubicBezTo>
                <a:cubicBezTo>
                  <a:pt x="110831" y="30662"/>
                  <a:pt x="110831" y="30662"/>
                  <a:pt x="110831" y="30662"/>
                </a:cubicBezTo>
                <a:lnTo>
                  <a:pt x="110831" y="105993"/>
                </a:lnTo>
                <a:close/>
                <a:moveTo>
                  <a:pt x="110831" y="22334"/>
                </a:moveTo>
                <a:lnTo>
                  <a:pt x="110831" y="22334"/>
                </a:lnTo>
                <a:cubicBezTo>
                  <a:pt x="8964" y="22334"/>
                  <a:pt x="8964" y="22334"/>
                  <a:pt x="8964" y="22334"/>
                </a:cubicBezTo>
                <a:cubicBezTo>
                  <a:pt x="8964" y="16656"/>
                  <a:pt x="8964" y="16656"/>
                  <a:pt x="8964" y="16656"/>
                </a:cubicBezTo>
                <a:cubicBezTo>
                  <a:pt x="8964" y="11167"/>
                  <a:pt x="11816" y="8328"/>
                  <a:pt x="14872" y="8328"/>
                </a:cubicBezTo>
                <a:cubicBezTo>
                  <a:pt x="104923" y="8328"/>
                  <a:pt x="104923" y="8328"/>
                  <a:pt x="104923" y="8328"/>
                </a:cubicBezTo>
                <a:cubicBezTo>
                  <a:pt x="107979" y="8328"/>
                  <a:pt x="110831" y="11167"/>
                  <a:pt x="110831" y="16656"/>
                </a:cubicBezTo>
                <a:lnTo>
                  <a:pt x="110831" y="22334"/>
                </a:lnTo>
                <a:close/>
                <a:moveTo>
                  <a:pt x="59898" y="66813"/>
                </a:moveTo>
                <a:lnTo>
                  <a:pt x="59898" y="66813"/>
                </a:lnTo>
                <a:cubicBezTo>
                  <a:pt x="66010" y="66813"/>
                  <a:pt x="71918" y="64164"/>
                  <a:pt x="71918" y="55646"/>
                </a:cubicBezTo>
                <a:cubicBezTo>
                  <a:pt x="71918" y="50157"/>
                  <a:pt x="66010" y="44479"/>
                  <a:pt x="59898" y="44479"/>
                </a:cubicBezTo>
                <a:cubicBezTo>
                  <a:pt x="53989" y="44479"/>
                  <a:pt x="47877" y="50157"/>
                  <a:pt x="47877" y="55646"/>
                </a:cubicBezTo>
                <a:cubicBezTo>
                  <a:pt x="47877" y="64164"/>
                  <a:pt x="53989" y="66813"/>
                  <a:pt x="59898" y="66813"/>
                </a:cubicBezTo>
                <a:close/>
                <a:moveTo>
                  <a:pt x="56842" y="52996"/>
                </a:moveTo>
                <a:lnTo>
                  <a:pt x="56842" y="52996"/>
                </a:lnTo>
                <a:cubicBezTo>
                  <a:pt x="62954" y="52996"/>
                  <a:pt x="62954" y="52996"/>
                  <a:pt x="62954" y="52996"/>
                </a:cubicBezTo>
                <a:cubicBezTo>
                  <a:pt x="62954" y="61324"/>
                  <a:pt x="62954" y="61324"/>
                  <a:pt x="62954" y="61324"/>
                </a:cubicBezTo>
                <a:cubicBezTo>
                  <a:pt x="56842" y="61324"/>
                  <a:pt x="56842" y="61324"/>
                  <a:pt x="56842" y="61324"/>
                </a:cubicBezTo>
                <a:lnTo>
                  <a:pt x="56842" y="52996"/>
                </a:lnTo>
                <a:close/>
                <a:moveTo>
                  <a:pt x="26893" y="66813"/>
                </a:moveTo>
                <a:lnTo>
                  <a:pt x="26893" y="66813"/>
                </a:lnTo>
                <a:cubicBezTo>
                  <a:pt x="35857" y="66813"/>
                  <a:pt x="38913" y="64164"/>
                  <a:pt x="38913" y="55646"/>
                </a:cubicBezTo>
                <a:cubicBezTo>
                  <a:pt x="38913" y="50157"/>
                  <a:pt x="35857" y="44479"/>
                  <a:pt x="26893" y="44479"/>
                </a:cubicBezTo>
                <a:cubicBezTo>
                  <a:pt x="20984" y="44479"/>
                  <a:pt x="14872" y="50157"/>
                  <a:pt x="14872" y="55646"/>
                </a:cubicBezTo>
                <a:cubicBezTo>
                  <a:pt x="14872" y="64164"/>
                  <a:pt x="20984" y="66813"/>
                  <a:pt x="26893" y="66813"/>
                </a:cubicBezTo>
                <a:close/>
                <a:moveTo>
                  <a:pt x="23837" y="52996"/>
                </a:moveTo>
                <a:lnTo>
                  <a:pt x="23837" y="52996"/>
                </a:lnTo>
                <a:cubicBezTo>
                  <a:pt x="33005" y="52996"/>
                  <a:pt x="33005" y="52996"/>
                  <a:pt x="33005" y="52996"/>
                </a:cubicBezTo>
                <a:cubicBezTo>
                  <a:pt x="33005" y="61324"/>
                  <a:pt x="33005" y="61324"/>
                  <a:pt x="33005" y="61324"/>
                </a:cubicBezTo>
                <a:cubicBezTo>
                  <a:pt x="23837" y="61324"/>
                  <a:pt x="23837" y="61324"/>
                  <a:pt x="23837" y="61324"/>
                </a:cubicBezTo>
                <a:lnTo>
                  <a:pt x="23837" y="52996"/>
                </a:lnTo>
                <a:close/>
                <a:moveTo>
                  <a:pt x="59898" y="97476"/>
                </a:moveTo>
                <a:lnTo>
                  <a:pt x="59898" y="97476"/>
                </a:lnTo>
                <a:cubicBezTo>
                  <a:pt x="66010" y="97476"/>
                  <a:pt x="71918" y="91987"/>
                  <a:pt x="71918" y="86309"/>
                </a:cubicBezTo>
                <a:cubicBezTo>
                  <a:pt x="71918" y="80820"/>
                  <a:pt x="66010" y="75331"/>
                  <a:pt x="59898" y="75331"/>
                </a:cubicBezTo>
                <a:cubicBezTo>
                  <a:pt x="53989" y="75331"/>
                  <a:pt x="47877" y="80820"/>
                  <a:pt x="47877" y="86309"/>
                </a:cubicBezTo>
                <a:cubicBezTo>
                  <a:pt x="47877" y="91987"/>
                  <a:pt x="53989" y="97476"/>
                  <a:pt x="59898" y="97476"/>
                </a:cubicBezTo>
                <a:close/>
                <a:moveTo>
                  <a:pt x="56842" y="83659"/>
                </a:moveTo>
                <a:lnTo>
                  <a:pt x="56842" y="83659"/>
                </a:lnTo>
                <a:cubicBezTo>
                  <a:pt x="62954" y="83659"/>
                  <a:pt x="62954" y="83659"/>
                  <a:pt x="62954" y="83659"/>
                </a:cubicBezTo>
                <a:cubicBezTo>
                  <a:pt x="62954" y="89148"/>
                  <a:pt x="62954" y="89148"/>
                  <a:pt x="62954" y="89148"/>
                </a:cubicBezTo>
                <a:cubicBezTo>
                  <a:pt x="56842" y="89148"/>
                  <a:pt x="56842" y="89148"/>
                  <a:pt x="56842" y="89148"/>
                </a:cubicBezTo>
                <a:lnTo>
                  <a:pt x="56842" y="83659"/>
                </a:lnTo>
                <a:close/>
                <a:moveTo>
                  <a:pt x="26893" y="97476"/>
                </a:moveTo>
                <a:lnTo>
                  <a:pt x="26893" y="97476"/>
                </a:lnTo>
                <a:cubicBezTo>
                  <a:pt x="35857" y="97476"/>
                  <a:pt x="38913" y="91987"/>
                  <a:pt x="38913" y="86309"/>
                </a:cubicBezTo>
                <a:cubicBezTo>
                  <a:pt x="38913" y="80820"/>
                  <a:pt x="35857" y="75331"/>
                  <a:pt x="26893" y="75331"/>
                </a:cubicBezTo>
                <a:cubicBezTo>
                  <a:pt x="20984" y="75331"/>
                  <a:pt x="14872" y="80820"/>
                  <a:pt x="14872" y="86309"/>
                </a:cubicBezTo>
                <a:cubicBezTo>
                  <a:pt x="14872" y="91987"/>
                  <a:pt x="20984" y="97476"/>
                  <a:pt x="26893" y="97476"/>
                </a:cubicBezTo>
                <a:close/>
                <a:moveTo>
                  <a:pt x="23837" y="83659"/>
                </a:moveTo>
                <a:lnTo>
                  <a:pt x="23837" y="83659"/>
                </a:lnTo>
                <a:cubicBezTo>
                  <a:pt x="33005" y="83659"/>
                  <a:pt x="33005" y="83659"/>
                  <a:pt x="33005" y="83659"/>
                </a:cubicBezTo>
                <a:cubicBezTo>
                  <a:pt x="33005" y="89148"/>
                  <a:pt x="33005" y="89148"/>
                  <a:pt x="33005" y="89148"/>
                </a:cubicBezTo>
                <a:cubicBezTo>
                  <a:pt x="23837" y="89148"/>
                  <a:pt x="23837" y="89148"/>
                  <a:pt x="23837" y="89148"/>
                </a:cubicBezTo>
                <a:lnTo>
                  <a:pt x="23837" y="83659"/>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77" name="Shape 4718"/>
          <p:cNvSpPr>
            <a:spLocks/>
          </p:cNvSpPr>
          <p:nvPr/>
        </p:nvSpPr>
        <p:spPr bwMode="auto">
          <a:xfrm>
            <a:off x="3468688" y="2163763"/>
            <a:ext cx="304800" cy="261937"/>
          </a:xfrm>
          <a:custGeom>
            <a:avLst/>
            <a:gdLst>
              <a:gd name="T0" fmla="*/ 41829 w 120000"/>
              <a:gd name="T1" fmla="*/ 51868 h 120000"/>
              <a:gd name="T2" fmla="*/ 41829 w 120000"/>
              <a:gd name="T3" fmla="*/ 51868 h 120000"/>
              <a:gd name="T4" fmla="*/ 19495 w 120000"/>
              <a:gd name="T5" fmla="*/ 51868 h 120000"/>
              <a:gd name="T6" fmla="*/ 13817 w 120000"/>
              <a:gd name="T7" fmla="*/ 54945 h 120000"/>
              <a:gd name="T8" fmla="*/ 19495 w 120000"/>
              <a:gd name="T9" fmla="*/ 61538 h 120000"/>
              <a:gd name="T10" fmla="*/ 41829 w 120000"/>
              <a:gd name="T11" fmla="*/ 61538 h 120000"/>
              <a:gd name="T12" fmla="*/ 44479 w 120000"/>
              <a:gd name="T13" fmla="*/ 54945 h 120000"/>
              <a:gd name="T14" fmla="*/ 41829 w 120000"/>
              <a:gd name="T15" fmla="*/ 51868 h 120000"/>
              <a:gd name="T16" fmla="*/ 41829 w 120000"/>
              <a:gd name="T17" fmla="*/ 87472 h 120000"/>
              <a:gd name="T18" fmla="*/ 41829 w 120000"/>
              <a:gd name="T19" fmla="*/ 87472 h 120000"/>
              <a:gd name="T20" fmla="*/ 19495 w 120000"/>
              <a:gd name="T21" fmla="*/ 87472 h 120000"/>
              <a:gd name="T22" fmla="*/ 13817 w 120000"/>
              <a:gd name="T23" fmla="*/ 90549 h 120000"/>
              <a:gd name="T24" fmla="*/ 19495 w 120000"/>
              <a:gd name="T25" fmla="*/ 93846 h 120000"/>
              <a:gd name="T26" fmla="*/ 41829 w 120000"/>
              <a:gd name="T27" fmla="*/ 93846 h 120000"/>
              <a:gd name="T28" fmla="*/ 44479 w 120000"/>
              <a:gd name="T29" fmla="*/ 90549 h 120000"/>
              <a:gd name="T30" fmla="*/ 41829 w 120000"/>
              <a:gd name="T31" fmla="*/ 87472 h 120000"/>
              <a:gd name="T32" fmla="*/ 41829 w 120000"/>
              <a:gd name="T33" fmla="*/ 67912 h 120000"/>
              <a:gd name="T34" fmla="*/ 41829 w 120000"/>
              <a:gd name="T35" fmla="*/ 67912 h 120000"/>
              <a:gd name="T36" fmla="*/ 19495 w 120000"/>
              <a:gd name="T37" fmla="*/ 67912 h 120000"/>
              <a:gd name="T38" fmla="*/ 13817 w 120000"/>
              <a:gd name="T39" fmla="*/ 74505 h 120000"/>
              <a:gd name="T40" fmla="*/ 19495 w 120000"/>
              <a:gd name="T41" fmla="*/ 77802 h 120000"/>
              <a:gd name="T42" fmla="*/ 41829 w 120000"/>
              <a:gd name="T43" fmla="*/ 77802 h 120000"/>
              <a:gd name="T44" fmla="*/ 44479 w 120000"/>
              <a:gd name="T45" fmla="*/ 74505 h 120000"/>
              <a:gd name="T46" fmla="*/ 41829 w 120000"/>
              <a:gd name="T47" fmla="*/ 67912 h 120000"/>
              <a:gd name="T48" fmla="*/ 77981 w 120000"/>
              <a:gd name="T49" fmla="*/ 48571 h 120000"/>
              <a:gd name="T50" fmla="*/ 77981 w 120000"/>
              <a:gd name="T51" fmla="*/ 48571 h 120000"/>
              <a:gd name="T52" fmla="*/ 55646 w 120000"/>
              <a:gd name="T53" fmla="*/ 74505 h 120000"/>
              <a:gd name="T54" fmla="*/ 77981 w 120000"/>
              <a:gd name="T55" fmla="*/ 100439 h 120000"/>
              <a:gd name="T56" fmla="*/ 100315 w 120000"/>
              <a:gd name="T57" fmla="*/ 74505 h 120000"/>
              <a:gd name="T58" fmla="*/ 77981 w 120000"/>
              <a:gd name="T59" fmla="*/ 48571 h 120000"/>
              <a:gd name="T60" fmla="*/ 77981 w 120000"/>
              <a:gd name="T61" fmla="*/ 90549 h 120000"/>
              <a:gd name="T62" fmla="*/ 77981 w 120000"/>
              <a:gd name="T63" fmla="*/ 90549 h 120000"/>
              <a:gd name="T64" fmla="*/ 63974 w 120000"/>
              <a:gd name="T65" fmla="*/ 74505 h 120000"/>
              <a:gd name="T66" fmla="*/ 77981 w 120000"/>
              <a:gd name="T67" fmla="*/ 54945 h 120000"/>
              <a:gd name="T68" fmla="*/ 91798 w 120000"/>
              <a:gd name="T69" fmla="*/ 74505 h 120000"/>
              <a:gd name="T70" fmla="*/ 77981 w 120000"/>
              <a:gd name="T71" fmla="*/ 90549 h 120000"/>
              <a:gd name="T72" fmla="*/ 102965 w 120000"/>
              <a:gd name="T73" fmla="*/ 25934 h 120000"/>
              <a:gd name="T74" fmla="*/ 102965 w 120000"/>
              <a:gd name="T75" fmla="*/ 25934 h 120000"/>
              <a:gd name="T76" fmla="*/ 97476 w 120000"/>
              <a:gd name="T77" fmla="*/ 25934 h 120000"/>
              <a:gd name="T78" fmla="*/ 55646 w 120000"/>
              <a:gd name="T79" fmla="*/ 0 h 120000"/>
              <a:gd name="T80" fmla="*/ 52807 w 120000"/>
              <a:gd name="T81" fmla="*/ 3296 h 120000"/>
              <a:gd name="T82" fmla="*/ 52807 w 120000"/>
              <a:gd name="T83" fmla="*/ 6593 h 120000"/>
              <a:gd name="T84" fmla="*/ 80630 w 120000"/>
              <a:gd name="T85" fmla="*/ 25934 h 120000"/>
              <a:gd name="T86" fmla="*/ 13817 w 120000"/>
              <a:gd name="T87" fmla="*/ 25934 h 120000"/>
              <a:gd name="T88" fmla="*/ 0 w 120000"/>
              <a:gd name="T89" fmla="*/ 41978 h 120000"/>
              <a:gd name="T90" fmla="*/ 0 w 120000"/>
              <a:gd name="T91" fmla="*/ 103516 h 120000"/>
              <a:gd name="T92" fmla="*/ 13817 w 120000"/>
              <a:gd name="T93" fmla="*/ 119780 h 120000"/>
              <a:gd name="T94" fmla="*/ 102965 w 120000"/>
              <a:gd name="T95" fmla="*/ 119780 h 120000"/>
              <a:gd name="T96" fmla="*/ 119810 w 120000"/>
              <a:gd name="T97" fmla="*/ 103516 h 120000"/>
              <a:gd name="T98" fmla="*/ 119810 w 120000"/>
              <a:gd name="T99" fmla="*/ 41978 h 120000"/>
              <a:gd name="T100" fmla="*/ 102965 w 120000"/>
              <a:gd name="T101" fmla="*/ 25934 h 120000"/>
              <a:gd name="T102" fmla="*/ 111293 w 120000"/>
              <a:gd name="T103" fmla="*/ 103516 h 120000"/>
              <a:gd name="T104" fmla="*/ 111293 w 120000"/>
              <a:gd name="T105" fmla="*/ 103516 h 120000"/>
              <a:gd name="T106" fmla="*/ 102965 w 120000"/>
              <a:gd name="T107" fmla="*/ 113406 h 120000"/>
              <a:gd name="T108" fmla="*/ 13817 w 120000"/>
              <a:gd name="T109" fmla="*/ 113406 h 120000"/>
              <a:gd name="T110" fmla="*/ 8328 w 120000"/>
              <a:gd name="T111" fmla="*/ 103516 h 120000"/>
              <a:gd name="T112" fmla="*/ 8328 w 120000"/>
              <a:gd name="T113" fmla="*/ 41978 h 120000"/>
              <a:gd name="T114" fmla="*/ 13817 w 120000"/>
              <a:gd name="T115" fmla="*/ 35604 h 120000"/>
              <a:gd name="T116" fmla="*/ 102965 w 120000"/>
              <a:gd name="T117" fmla="*/ 35604 h 120000"/>
              <a:gd name="T118" fmla="*/ 111293 w 120000"/>
              <a:gd name="T119" fmla="*/ 41978 h 120000"/>
              <a:gd name="T120" fmla="*/ 111293 w 120000"/>
              <a:gd name="T121" fmla="*/ 103516 h 120000"/>
              <a:gd name="T122" fmla="*/ 0 w 120000"/>
              <a:gd name="T123" fmla="*/ 0 h 120000"/>
              <a:gd name="T124" fmla="*/ 120000 w 120000"/>
              <a:gd name="T12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T122" t="T123" r="T124" b="T125"/>
            <a:pathLst>
              <a:path w="120000" h="120000" extrusionOk="0">
                <a:moveTo>
                  <a:pt x="41829" y="51868"/>
                </a:moveTo>
                <a:lnTo>
                  <a:pt x="41829" y="51868"/>
                </a:lnTo>
                <a:cubicBezTo>
                  <a:pt x="19495" y="51868"/>
                  <a:pt x="19495" y="51868"/>
                  <a:pt x="19495" y="51868"/>
                </a:cubicBezTo>
                <a:cubicBezTo>
                  <a:pt x="16656" y="51868"/>
                  <a:pt x="13817" y="54945"/>
                  <a:pt x="13817" y="54945"/>
                </a:cubicBezTo>
                <a:cubicBezTo>
                  <a:pt x="13817" y="58241"/>
                  <a:pt x="16656" y="61538"/>
                  <a:pt x="19495" y="61538"/>
                </a:cubicBezTo>
                <a:cubicBezTo>
                  <a:pt x="41829" y="61538"/>
                  <a:pt x="41829" y="61538"/>
                  <a:pt x="41829" y="61538"/>
                </a:cubicBezTo>
                <a:cubicBezTo>
                  <a:pt x="41829" y="61538"/>
                  <a:pt x="44479" y="58241"/>
                  <a:pt x="44479" y="54945"/>
                </a:cubicBezTo>
                <a:lnTo>
                  <a:pt x="41829" y="51868"/>
                </a:lnTo>
                <a:close/>
                <a:moveTo>
                  <a:pt x="41829" y="87472"/>
                </a:moveTo>
                <a:lnTo>
                  <a:pt x="41829" y="87472"/>
                </a:lnTo>
                <a:cubicBezTo>
                  <a:pt x="19495" y="87472"/>
                  <a:pt x="19495" y="87472"/>
                  <a:pt x="19495" y="87472"/>
                </a:cubicBezTo>
                <a:cubicBezTo>
                  <a:pt x="16656" y="87472"/>
                  <a:pt x="13817" y="87472"/>
                  <a:pt x="13817" y="90549"/>
                </a:cubicBezTo>
                <a:cubicBezTo>
                  <a:pt x="13817" y="93846"/>
                  <a:pt x="16656" y="93846"/>
                  <a:pt x="19495" y="93846"/>
                </a:cubicBezTo>
                <a:cubicBezTo>
                  <a:pt x="41829" y="93846"/>
                  <a:pt x="41829" y="93846"/>
                  <a:pt x="41829" y="93846"/>
                </a:cubicBezTo>
                <a:cubicBezTo>
                  <a:pt x="41829" y="93846"/>
                  <a:pt x="44479" y="93846"/>
                  <a:pt x="44479" y="90549"/>
                </a:cubicBezTo>
                <a:cubicBezTo>
                  <a:pt x="44479" y="87472"/>
                  <a:pt x="41829" y="87472"/>
                  <a:pt x="41829" y="87472"/>
                </a:cubicBezTo>
                <a:close/>
                <a:moveTo>
                  <a:pt x="41829" y="67912"/>
                </a:moveTo>
                <a:lnTo>
                  <a:pt x="41829" y="67912"/>
                </a:lnTo>
                <a:cubicBezTo>
                  <a:pt x="19495" y="67912"/>
                  <a:pt x="19495" y="67912"/>
                  <a:pt x="19495" y="67912"/>
                </a:cubicBezTo>
                <a:cubicBezTo>
                  <a:pt x="16656" y="67912"/>
                  <a:pt x="13817" y="71208"/>
                  <a:pt x="13817" y="74505"/>
                </a:cubicBezTo>
                <a:cubicBezTo>
                  <a:pt x="13817" y="74505"/>
                  <a:pt x="16656" y="77802"/>
                  <a:pt x="19495" y="77802"/>
                </a:cubicBezTo>
                <a:cubicBezTo>
                  <a:pt x="41829" y="77802"/>
                  <a:pt x="41829" y="77802"/>
                  <a:pt x="41829" y="77802"/>
                </a:cubicBezTo>
                <a:lnTo>
                  <a:pt x="44479" y="74505"/>
                </a:lnTo>
                <a:cubicBezTo>
                  <a:pt x="44479" y="71208"/>
                  <a:pt x="41829" y="67912"/>
                  <a:pt x="41829" y="67912"/>
                </a:cubicBezTo>
                <a:close/>
                <a:moveTo>
                  <a:pt x="77981" y="48571"/>
                </a:moveTo>
                <a:lnTo>
                  <a:pt x="77981" y="48571"/>
                </a:lnTo>
                <a:cubicBezTo>
                  <a:pt x="66813" y="48571"/>
                  <a:pt x="55646" y="58241"/>
                  <a:pt x="55646" y="74505"/>
                </a:cubicBezTo>
                <a:cubicBezTo>
                  <a:pt x="55646" y="87472"/>
                  <a:pt x="66813" y="100439"/>
                  <a:pt x="77981" y="100439"/>
                </a:cubicBezTo>
                <a:cubicBezTo>
                  <a:pt x="89148" y="100439"/>
                  <a:pt x="100315" y="87472"/>
                  <a:pt x="100315" y="74505"/>
                </a:cubicBezTo>
                <a:cubicBezTo>
                  <a:pt x="100315" y="58241"/>
                  <a:pt x="89148" y="48571"/>
                  <a:pt x="77981" y="48571"/>
                </a:cubicBezTo>
                <a:close/>
                <a:moveTo>
                  <a:pt x="77981" y="90549"/>
                </a:moveTo>
                <a:lnTo>
                  <a:pt x="77981" y="90549"/>
                </a:lnTo>
                <a:cubicBezTo>
                  <a:pt x="69652" y="90549"/>
                  <a:pt x="63974" y="84175"/>
                  <a:pt x="63974" y="74505"/>
                </a:cubicBezTo>
                <a:cubicBezTo>
                  <a:pt x="63974" y="64835"/>
                  <a:pt x="69652" y="54945"/>
                  <a:pt x="77981" y="54945"/>
                </a:cubicBezTo>
                <a:cubicBezTo>
                  <a:pt x="86309" y="54945"/>
                  <a:pt x="91798" y="64835"/>
                  <a:pt x="91798" y="74505"/>
                </a:cubicBezTo>
                <a:cubicBezTo>
                  <a:pt x="91798" y="84175"/>
                  <a:pt x="86309" y="90549"/>
                  <a:pt x="77981" y="90549"/>
                </a:cubicBezTo>
                <a:close/>
                <a:moveTo>
                  <a:pt x="102965" y="25934"/>
                </a:moveTo>
                <a:lnTo>
                  <a:pt x="102965" y="25934"/>
                </a:lnTo>
                <a:cubicBezTo>
                  <a:pt x="97476" y="25934"/>
                  <a:pt x="97476" y="25934"/>
                  <a:pt x="97476" y="25934"/>
                </a:cubicBezTo>
                <a:cubicBezTo>
                  <a:pt x="55646" y="0"/>
                  <a:pt x="55646" y="0"/>
                  <a:pt x="55646" y="0"/>
                </a:cubicBezTo>
                <a:cubicBezTo>
                  <a:pt x="55646" y="0"/>
                  <a:pt x="52807" y="0"/>
                  <a:pt x="52807" y="3296"/>
                </a:cubicBezTo>
                <a:cubicBezTo>
                  <a:pt x="50157" y="3296"/>
                  <a:pt x="52807" y="6593"/>
                  <a:pt x="52807" y="6593"/>
                </a:cubicBezTo>
                <a:cubicBezTo>
                  <a:pt x="80630" y="25934"/>
                  <a:pt x="80630" y="25934"/>
                  <a:pt x="80630" y="25934"/>
                </a:cubicBezTo>
                <a:cubicBezTo>
                  <a:pt x="13817" y="25934"/>
                  <a:pt x="13817" y="25934"/>
                  <a:pt x="13817" y="25934"/>
                </a:cubicBezTo>
                <a:cubicBezTo>
                  <a:pt x="5488" y="25934"/>
                  <a:pt x="0" y="32527"/>
                  <a:pt x="0" y="41978"/>
                </a:cubicBezTo>
                <a:cubicBezTo>
                  <a:pt x="0" y="103516"/>
                  <a:pt x="0" y="103516"/>
                  <a:pt x="0" y="103516"/>
                </a:cubicBezTo>
                <a:cubicBezTo>
                  <a:pt x="0" y="113406"/>
                  <a:pt x="5488" y="119780"/>
                  <a:pt x="13817" y="119780"/>
                </a:cubicBezTo>
                <a:cubicBezTo>
                  <a:pt x="102965" y="119780"/>
                  <a:pt x="102965" y="119780"/>
                  <a:pt x="102965" y="119780"/>
                </a:cubicBezTo>
                <a:cubicBezTo>
                  <a:pt x="111293" y="119780"/>
                  <a:pt x="119810" y="113406"/>
                  <a:pt x="119810" y="103516"/>
                </a:cubicBezTo>
                <a:cubicBezTo>
                  <a:pt x="119810" y="41978"/>
                  <a:pt x="119810" y="41978"/>
                  <a:pt x="119810" y="41978"/>
                </a:cubicBezTo>
                <a:cubicBezTo>
                  <a:pt x="119810" y="32527"/>
                  <a:pt x="111293" y="25934"/>
                  <a:pt x="102965" y="25934"/>
                </a:cubicBezTo>
                <a:close/>
                <a:moveTo>
                  <a:pt x="111293" y="103516"/>
                </a:moveTo>
                <a:lnTo>
                  <a:pt x="111293" y="103516"/>
                </a:lnTo>
                <a:cubicBezTo>
                  <a:pt x="111293" y="106813"/>
                  <a:pt x="108643" y="113406"/>
                  <a:pt x="102965" y="113406"/>
                </a:cubicBezTo>
                <a:cubicBezTo>
                  <a:pt x="13817" y="113406"/>
                  <a:pt x="13817" y="113406"/>
                  <a:pt x="13817" y="113406"/>
                </a:cubicBezTo>
                <a:cubicBezTo>
                  <a:pt x="10977" y="113406"/>
                  <a:pt x="8328" y="106813"/>
                  <a:pt x="8328" y="103516"/>
                </a:cubicBezTo>
                <a:cubicBezTo>
                  <a:pt x="8328" y="41978"/>
                  <a:pt x="8328" y="41978"/>
                  <a:pt x="8328" y="41978"/>
                </a:cubicBezTo>
                <a:cubicBezTo>
                  <a:pt x="8328" y="38901"/>
                  <a:pt x="10977" y="35604"/>
                  <a:pt x="13817" y="35604"/>
                </a:cubicBezTo>
                <a:cubicBezTo>
                  <a:pt x="102965" y="35604"/>
                  <a:pt x="102965" y="35604"/>
                  <a:pt x="102965" y="35604"/>
                </a:cubicBezTo>
                <a:cubicBezTo>
                  <a:pt x="108643" y="35604"/>
                  <a:pt x="111293" y="38901"/>
                  <a:pt x="111293" y="41978"/>
                </a:cubicBezTo>
                <a:lnTo>
                  <a:pt x="111293" y="103516"/>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78" name="Shape 4720"/>
          <p:cNvSpPr>
            <a:spLocks/>
          </p:cNvSpPr>
          <p:nvPr/>
        </p:nvSpPr>
        <p:spPr bwMode="auto">
          <a:xfrm>
            <a:off x="2484438" y="2163763"/>
            <a:ext cx="304800" cy="261937"/>
          </a:xfrm>
          <a:custGeom>
            <a:avLst/>
            <a:gdLst>
              <a:gd name="T0" fmla="*/ 111482 w 120000"/>
              <a:gd name="T1" fmla="*/ 51868 h 120000"/>
              <a:gd name="T2" fmla="*/ 111482 w 120000"/>
              <a:gd name="T3" fmla="*/ 51868 h 120000"/>
              <a:gd name="T4" fmla="*/ 89148 w 120000"/>
              <a:gd name="T5" fmla="*/ 67912 h 120000"/>
              <a:gd name="T6" fmla="*/ 83659 w 120000"/>
              <a:gd name="T7" fmla="*/ 54945 h 120000"/>
              <a:gd name="T8" fmla="*/ 97665 w 120000"/>
              <a:gd name="T9" fmla="*/ 29230 h 120000"/>
              <a:gd name="T10" fmla="*/ 72492 w 120000"/>
              <a:gd name="T11" fmla="*/ 0 h 120000"/>
              <a:gd name="T12" fmla="*/ 44668 w 120000"/>
              <a:gd name="T13" fmla="*/ 29230 h 120000"/>
              <a:gd name="T14" fmla="*/ 52996 w 120000"/>
              <a:gd name="T15" fmla="*/ 51868 h 120000"/>
              <a:gd name="T16" fmla="*/ 39179 w 120000"/>
              <a:gd name="T17" fmla="*/ 51868 h 120000"/>
              <a:gd name="T18" fmla="*/ 44668 w 120000"/>
              <a:gd name="T19" fmla="*/ 35604 h 120000"/>
              <a:gd name="T20" fmla="*/ 22334 w 120000"/>
              <a:gd name="T21" fmla="*/ 9670 h 120000"/>
              <a:gd name="T22" fmla="*/ 0 w 120000"/>
              <a:gd name="T23" fmla="*/ 35604 h 120000"/>
              <a:gd name="T24" fmla="*/ 8328 w 120000"/>
              <a:gd name="T25" fmla="*/ 54945 h 120000"/>
              <a:gd name="T26" fmla="*/ 0 w 120000"/>
              <a:gd name="T27" fmla="*/ 67912 h 120000"/>
              <a:gd name="T28" fmla="*/ 0 w 120000"/>
              <a:gd name="T29" fmla="*/ 103516 h 120000"/>
              <a:gd name="T30" fmla="*/ 16845 w 120000"/>
              <a:gd name="T31" fmla="*/ 119780 h 120000"/>
              <a:gd name="T32" fmla="*/ 75331 w 120000"/>
              <a:gd name="T33" fmla="*/ 119780 h 120000"/>
              <a:gd name="T34" fmla="*/ 89148 w 120000"/>
              <a:gd name="T35" fmla="*/ 103516 h 120000"/>
              <a:gd name="T36" fmla="*/ 89148 w 120000"/>
              <a:gd name="T37" fmla="*/ 100439 h 120000"/>
              <a:gd name="T38" fmla="*/ 111482 w 120000"/>
              <a:gd name="T39" fmla="*/ 119780 h 120000"/>
              <a:gd name="T40" fmla="*/ 119810 w 120000"/>
              <a:gd name="T41" fmla="*/ 113406 h 120000"/>
              <a:gd name="T42" fmla="*/ 119810 w 120000"/>
              <a:gd name="T43" fmla="*/ 61538 h 120000"/>
              <a:gd name="T44" fmla="*/ 111482 w 120000"/>
              <a:gd name="T45" fmla="*/ 51868 h 120000"/>
              <a:gd name="T46" fmla="*/ 8328 w 120000"/>
              <a:gd name="T47" fmla="*/ 35604 h 120000"/>
              <a:gd name="T48" fmla="*/ 8328 w 120000"/>
              <a:gd name="T49" fmla="*/ 35604 h 120000"/>
              <a:gd name="T50" fmla="*/ 22334 w 120000"/>
              <a:gd name="T51" fmla="*/ 16263 h 120000"/>
              <a:gd name="T52" fmla="*/ 39179 w 120000"/>
              <a:gd name="T53" fmla="*/ 35604 h 120000"/>
              <a:gd name="T54" fmla="*/ 22334 w 120000"/>
              <a:gd name="T55" fmla="*/ 51868 h 120000"/>
              <a:gd name="T56" fmla="*/ 8328 w 120000"/>
              <a:gd name="T57" fmla="*/ 35604 h 120000"/>
              <a:gd name="T58" fmla="*/ 83659 w 120000"/>
              <a:gd name="T59" fmla="*/ 103516 h 120000"/>
              <a:gd name="T60" fmla="*/ 83659 w 120000"/>
              <a:gd name="T61" fmla="*/ 103516 h 120000"/>
              <a:gd name="T62" fmla="*/ 75331 w 120000"/>
              <a:gd name="T63" fmla="*/ 113406 h 120000"/>
              <a:gd name="T64" fmla="*/ 16845 w 120000"/>
              <a:gd name="T65" fmla="*/ 113406 h 120000"/>
              <a:gd name="T66" fmla="*/ 8328 w 120000"/>
              <a:gd name="T67" fmla="*/ 103516 h 120000"/>
              <a:gd name="T68" fmla="*/ 8328 w 120000"/>
              <a:gd name="T69" fmla="*/ 67912 h 120000"/>
              <a:gd name="T70" fmla="*/ 16845 w 120000"/>
              <a:gd name="T71" fmla="*/ 61538 h 120000"/>
              <a:gd name="T72" fmla="*/ 75331 w 120000"/>
              <a:gd name="T73" fmla="*/ 61538 h 120000"/>
              <a:gd name="T74" fmla="*/ 83659 w 120000"/>
              <a:gd name="T75" fmla="*/ 67912 h 120000"/>
              <a:gd name="T76" fmla="*/ 83659 w 120000"/>
              <a:gd name="T77" fmla="*/ 103516 h 120000"/>
              <a:gd name="T78" fmla="*/ 72492 w 120000"/>
              <a:gd name="T79" fmla="*/ 51868 h 120000"/>
              <a:gd name="T80" fmla="*/ 72492 w 120000"/>
              <a:gd name="T81" fmla="*/ 51868 h 120000"/>
              <a:gd name="T82" fmla="*/ 52996 w 120000"/>
              <a:gd name="T83" fmla="*/ 29230 h 120000"/>
              <a:gd name="T84" fmla="*/ 72492 w 120000"/>
              <a:gd name="T85" fmla="*/ 9670 h 120000"/>
              <a:gd name="T86" fmla="*/ 89148 w 120000"/>
              <a:gd name="T87" fmla="*/ 29230 h 120000"/>
              <a:gd name="T88" fmla="*/ 72492 w 120000"/>
              <a:gd name="T89" fmla="*/ 51868 h 120000"/>
              <a:gd name="T90" fmla="*/ 111482 w 120000"/>
              <a:gd name="T91" fmla="*/ 113406 h 120000"/>
              <a:gd name="T92" fmla="*/ 111482 w 120000"/>
              <a:gd name="T93" fmla="*/ 113406 h 120000"/>
              <a:gd name="T94" fmla="*/ 89148 w 120000"/>
              <a:gd name="T95" fmla="*/ 90549 h 120000"/>
              <a:gd name="T96" fmla="*/ 89148 w 120000"/>
              <a:gd name="T97" fmla="*/ 77802 h 120000"/>
              <a:gd name="T98" fmla="*/ 111482 w 120000"/>
              <a:gd name="T99" fmla="*/ 61538 h 120000"/>
              <a:gd name="T100" fmla="*/ 111482 w 120000"/>
              <a:gd name="T101" fmla="*/ 113406 h 120000"/>
              <a:gd name="T102" fmla="*/ 0 w 120000"/>
              <a:gd name="T103" fmla="*/ 0 h 120000"/>
              <a:gd name="T104" fmla="*/ 120000 w 120000"/>
              <a:gd name="T10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T102" t="T103" r="T104" b="T105"/>
            <a:pathLst>
              <a:path w="120000" h="120000" extrusionOk="0">
                <a:moveTo>
                  <a:pt x="111482" y="51868"/>
                </a:moveTo>
                <a:lnTo>
                  <a:pt x="111482" y="51868"/>
                </a:lnTo>
                <a:cubicBezTo>
                  <a:pt x="89148" y="67912"/>
                  <a:pt x="89148" y="67912"/>
                  <a:pt x="89148" y="67912"/>
                </a:cubicBezTo>
                <a:cubicBezTo>
                  <a:pt x="89148" y="64835"/>
                  <a:pt x="89148" y="58241"/>
                  <a:pt x="83659" y="54945"/>
                </a:cubicBezTo>
                <a:cubicBezTo>
                  <a:pt x="91987" y="51868"/>
                  <a:pt x="97665" y="41978"/>
                  <a:pt x="97665" y="29230"/>
                </a:cubicBezTo>
                <a:cubicBezTo>
                  <a:pt x="97665" y="12967"/>
                  <a:pt x="86498" y="0"/>
                  <a:pt x="72492" y="0"/>
                </a:cubicBezTo>
                <a:cubicBezTo>
                  <a:pt x="58675" y="0"/>
                  <a:pt x="44668" y="12967"/>
                  <a:pt x="44668" y="29230"/>
                </a:cubicBezTo>
                <a:cubicBezTo>
                  <a:pt x="44668" y="38901"/>
                  <a:pt x="47507" y="45494"/>
                  <a:pt x="52996" y="51868"/>
                </a:cubicBezTo>
                <a:cubicBezTo>
                  <a:pt x="39179" y="51868"/>
                  <a:pt x="39179" y="51868"/>
                  <a:pt x="39179" y="51868"/>
                </a:cubicBezTo>
                <a:cubicBezTo>
                  <a:pt x="44668" y="48571"/>
                  <a:pt x="44668" y="41978"/>
                  <a:pt x="44668" y="35604"/>
                </a:cubicBezTo>
                <a:cubicBezTo>
                  <a:pt x="44668" y="19560"/>
                  <a:pt x="36340" y="9670"/>
                  <a:pt x="22334" y="9670"/>
                </a:cubicBezTo>
                <a:cubicBezTo>
                  <a:pt x="11167" y="9670"/>
                  <a:pt x="0" y="19560"/>
                  <a:pt x="0" y="35604"/>
                </a:cubicBezTo>
                <a:cubicBezTo>
                  <a:pt x="0" y="41978"/>
                  <a:pt x="2839" y="48571"/>
                  <a:pt x="8328" y="54945"/>
                </a:cubicBezTo>
                <a:cubicBezTo>
                  <a:pt x="2839" y="58241"/>
                  <a:pt x="0" y="61538"/>
                  <a:pt x="0" y="67912"/>
                </a:cubicBezTo>
                <a:cubicBezTo>
                  <a:pt x="0" y="103516"/>
                  <a:pt x="0" y="103516"/>
                  <a:pt x="0" y="103516"/>
                </a:cubicBezTo>
                <a:cubicBezTo>
                  <a:pt x="0" y="113406"/>
                  <a:pt x="8328" y="119780"/>
                  <a:pt x="16845" y="119780"/>
                </a:cubicBezTo>
                <a:cubicBezTo>
                  <a:pt x="75331" y="119780"/>
                  <a:pt x="75331" y="119780"/>
                  <a:pt x="75331" y="119780"/>
                </a:cubicBezTo>
                <a:cubicBezTo>
                  <a:pt x="83659" y="119780"/>
                  <a:pt x="89148" y="113406"/>
                  <a:pt x="89148" y="103516"/>
                </a:cubicBezTo>
                <a:cubicBezTo>
                  <a:pt x="89148" y="100439"/>
                  <a:pt x="89148" y="100439"/>
                  <a:pt x="89148" y="100439"/>
                </a:cubicBezTo>
                <a:cubicBezTo>
                  <a:pt x="111482" y="119780"/>
                  <a:pt x="111482" y="119780"/>
                  <a:pt x="111482" y="119780"/>
                </a:cubicBezTo>
                <a:cubicBezTo>
                  <a:pt x="117160" y="119780"/>
                  <a:pt x="119810" y="116483"/>
                  <a:pt x="119810" y="113406"/>
                </a:cubicBezTo>
                <a:cubicBezTo>
                  <a:pt x="119810" y="61538"/>
                  <a:pt x="119810" y="61538"/>
                  <a:pt x="119810" y="61538"/>
                </a:cubicBezTo>
                <a:cubicBezTo>
                  <a:pt x="119810" y="54945"/>
                  <a:pt x="117160" y="51868"/>
                  <a:pt x="111482" y="51868"/>
                </a:cubicBezTo>
                <a:close/>
                <a:moveTo>
                  <a:pt x="8328" y="35604"/>
                </a:moveTo>
                <a:lnTo>
                  <a:pt x="8328" y="35604"/>
                </a:lnTo>
                <a:cubicBezTo>
                  <a:pt x="8328" y="25934"/>
                  <a:pt x="14006" y="16263"/>
                  <a:pt x="22334" y="16263"/>
                </a:cubicBezTo>
                <a:cubicBezTo>
                  <a:pt x="30662" y="16263"/>
                  <a:pt x="39179" y="25934"/>
                  <a:pt x="39179" y="35604"/>
                </a:cubicBezTo>
                <a:cubicBezTo>
                  <a:pt x="39179" y="45494"/>
                  <a:pt x="30662" y="51868"/>
                  <a:pt x="22334" y="51868"/>
                </a:cubicBezTo>
                <a:cubicBezTo>
                  <a:pt x="14006" y="51868"/>
                  <a:pt x="8328" y="45494"/>
                  <a:pt x="8328" y="35604"/>
                </a:cubicBezTo>
                <a:close/>
                <a:moveTo>
                  <a:pt x="83659" y="103516"/>
                </a:moveTo>
                <a:lnTo>
                  <a:pt x="83659" y="103516"/>
                </a:lnTo>
                <a:cubicBezTo>
                  <a:pt x="83659" y="106813"/>
                  <a:pt x="77981" y="113406"/>
                  <a:pt x="75331" y="113406"/>
                </a:cubicBezTo>
                <a:cubicBezTo>
                  <a:pt x="16845" y="113406"/>
                  <a:pt x="16845" y="113406"/>
                  <a:pt x="16845" y="113406"/>
                </a:cubicBezTo>
                <a:cubicBezTo>
                  <a:pt x="11167" y="113406"/>
                  <a:pt x="8328" y="106813"/>
                  <a:pt x="8328" y="103516"/>
                </a:cubicBezTo>
                <a:cubicBezTo>
                  <a:pt x="8328" y="67912"/>
                  <a:pt x="8328" y="67912"/>
                  <a:pt x="8328" y="67912"/>
                </a:cubicBezTo>
                <a:cubicBezTo>
                  <a:pt x="8328" y="64835"/>
                  <a:pt x="11167" y="61538"/>
                  <a:pt x="16845" y="61538"/>
                </a:cubicBezTo>
                <a:cubicBezTo>
                  <a:pt x="75331" y="61538"/>
                  <a:pt x="75331" y="61538"/>
                  <a:pt x="75331" y="61538"/>
                </a:cubicBezTo>
                <a:cubicBezTo>
                  <a:pt x="77981" y="61538"/>
                  <a:pt x="83659" y="64835"/>
                  <a:pt x="83659" y="67912"/>
                </a:cubicBezTo>
                <a:lnTo>
                  <a:pt x="83659" y="103516"/>
                </a:lnTo>
                <a:close/>
                <a:moveTo>
                  <a:pt x="72492" y="51868"/>
                </a:moveTo>
                <a:lnTo>
                  <a:pt x="72492" y="51868"/>
                </a:lnTo>
                <a:cubicBezTo>
                  <a:pt x="61324" y="51868"/>
                  <a:pt x="52996" y="41978"/>
                  <a:pt x="52996" y="29230"/>
                </a:cubicBezTo>
                <a:cubicBezTo>
                  <a:pt x="52996" y="19560"/>
                  <a:pt x="61324" y="9670"/>
                  <a:pt x="72492" y="9670"/>
                </a:cubicBezTo>
                <a:cubicBezTo>
                  <a:pt x="80820" y="9670"/>
                  <a:pt x="89148" y="19560"/>
                  <a:pt x="89148" y="29230"/>
                </a:cubicBezTo>
                <a:cubicBezTo>
                  <a:pt x="89148" y="41978"/>
                  <a:pt x="80820" y="51868"/>
                  <a:pt x="72492" y="51868"/>
                </a:cubicBezTo>
                <a:close/>
                <a:moveTo>
                  <a:pt x="111482" y="113406"/>
                </a:moveTo>
                <a:lnTo>
                  <a:pt x="111482" y="113406"/>
                </a:lnTo>
                <a:cubicBezTo>
                  <a:pt x="89148" y="90549"/>
                  <a:pt x="89148" y="90549"/>
                  <a:pt x="89148" y="90549"/>
                </a:cubicBezTo>
                <a:cubicBezTo>
                  <a:pt x="89148" y="87472"/>
                  <a:pt x="89148" y="80879"/>
                  <a:pt x="89148" y="77802"/>
                </a:cubicBezTo>
                <a:cubicBezTo>
                  <a:pt x="111482" y="61538"/>
                  <a:pt x="111482" y="61538"/>
                  <a:pt x="111482" y="61538"/>
                </a:cubicBezTo>
                <a:cubicBezTo>
                  <a:pt x="111482" y="67912"/>
                  <a:pt x="111482" y="110109"/>
                  <a:pt x="111482" y="113406"/>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79" name="Shape 4722"/>
          <p:cNvSpPr>
            <a:spLocks/>
          </p:cNvSpPr>
          <p:nvPr/>
        </p:nvSpPr>
        <p:spPr bwMode="auto">
          <a:xfrm>
            <a:off x="1565275" y="2143125"/>
            <a:ext cx="185738" cy="304800"/>
          </a:xfrm>
          <a:custGeom>
            <a:avLst/>
            <a:gdLst>
              <a:gd name="T0" fmla="*/ 59843 w 120000"/>
              <a:gd name="T1" fmla="*/ 30662 h 120000"/>
              <a:gd name="T2" fmla="*/ 59843 w 120000"/>
              <a:gd name="T3" fmla="*/ 30662 h 120000"/>
              <a:gd name="T4" fmla="*/ 55143 w 120000"/>
              <a:gd name="T5" fmla="*/ 33501 h 120000"/>
              <a:gd name="T6" fmla="*/ 55143 w 120000"/>
              <a:gd name="T7" fmla="*/ 50157 h 120000"/>
              <a:gd name="T8" fmla="*/ 59843 w 120000"/>
              <a:gd name="T9" fmla="*/ 52996 h 120000"/>
              <a:gd name="T10" fmla="*/ 64543 w 120000"/>
              <a:gd name="T11" fmla="*/ 50157 h 120000"/>
              <a:gd name="T12" fmla="*/ 64543 w 120000"/>
              <a:gd name="T13" fmla="*/ 33501 h 120000"/>
              <a:gd name="T14" fmla="*/ 59843 w 120000"/>
              <a:gd name="T15" fmla="*/ 30662 h 120000"/>
              <a:gd name="T16" fmla="*/ 96814 w 120000"/>
              <a:gd name="T17" fmla="*/ 16656 h 120000"/>
              <a:gd name="T18" fmla="*/ 96814 w 120000"/>
              <a:gd name="T19" fmla="*/ 16656 h 120000"/>
              <a:gd name="T20" fmla="*/ 64543 w 120000"/>
              <a:gd name="T21" fmla="*/ 16656 h 120000"/>
              <a:gd name="T22" fmla="*/ 64543 w 120000"/>
              <a:gd name="T23" fmla="*/ 0 h 120000"/>
              <a:gd name="T24" fmla="*/ 41357 w 120000"/>
              <a:gd name="T25" fmla="*/ 0 h 120000"/>
              <a:gd name="T26" fmla="*/ 36657 w 120000"/>
              <a:gd name="T27" fmla="*/ 5678 h 120000"/>
              <a:gd name="T28" fmla="*/ 41357 w 120000"/>
              <a:gd name="T29" fmla="*/ 8328 h 120000"/>
              <a:gd name="T30" fmla="*/ 55143 w 120000"/>
              <a:gd name="T31" fmla="*/ 8328 h 120000"/>
              <a:gd name="T32" fmla="*/ 55143 w 120000"/>
              <a:gd name="T33" fmla="*/ 16656 h 120000"/>
              <a:gd name="T34" fmla="*/ 22872 w 120000"/>
              <a:gd name="T35" fmla="*/ 16656 h 120000"/>
              <a:gd name="T36" fmla="*/ 0 w 120000"/>
              <a:gd name="T37" fmla="*/ 30662 h 120000"/>
              <a:gd name="T38" fmla="*/ 0 w 120000"/>
              <a:gd name="T39" fmla="*/ 105993 h 120000"/>
              <a:gd name="T40" fmla="*/ 22872 w 120000"/>
              <a:gd name="T41" fmla="*/ 119810 h 120000"/>
              <a:gd name="T42" fmla="*/ 96814 w 120000"/>
              <a:gd name="T43" fmla="*/ 119810 h 120000"/>
              <a:gd name="T44" fmla="*/ 119686 w 120000"/>
              <a:gd name="T45" fmla="*/ 105993 h 120000"/>
              <a:gd name="T46" fmla="*/ 119686 w 120000"/>
              <a:gd name="T47" fmla="*/ 30662 h 120000"/>
              <a:gd name="T48" fmla="*/ 96814 w 120000"/>
              <a:gd name="T49" fmla="*/ 16656 h 120000"/>
              <a:gd name="T50" fmla="*/ 110600 w 120000"/>
              <a:gd name="T51" fmla="*/ 105993 h 120000"/>
              <a:gd name="T52" fmla="*/ 110600 w 120000"/>
              <a:gd name="T53" fmla="*/ 105993 h 120000"/>
              <a:gd name="T54" fmla="*/ 96814 w 120000"/>
              <a:gd name="T55" fmla="*/ 111482 h 120000"/>
              <a:gd name="T56" fmla="*/ 22872 w 120000"/>
              <a:gd name="T57" fmla="*/ 111482 h 120000"/>
              <a:gd name="T58" fmla="*/ 9086 w 120000"/>
              <a:gd name="T59" fmla="*/ 105993 h 120000"/>
              <a:gd name="T60" fmla="*/ 9086 w 120000"/>
              <a:gd name="T61" fmla="*/ 30662 h 120000"/>
              <a:gd name="T62" fmla="*/ 22872 w 120000"/>
              <a:gd name="T63" fmla="*/ 22334 h 120000"/>
              <a:gd name="T64" fmla="*/ 96814 w 120000"/>
              <a:gd name="T65" fmla="*/ 22334 h 120000"/>
              <a:gd name="T66" fmla="*/ 110600 w 120000"/>
              <a:gd name="T67" fmla="*/ 30662 h 120000"/>
              <a:gd name="T68" fmla="*/ 110600 w 120000"/>
              <a:gd name="T69" fmla="*/ 105993 h 120000"/>
              <a:gd name="T70" fmla="*/ 0 w 120000"/>
              <a:gd name="T71" fmla="*/ 0 h 120000"/>
              <a:gd name="T72" fmla="*/ 120000 w 120000"/>
              <a:gd name="T7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T70" t="T71" r="T72" b="T73"/>
            <a:pathLst>
              <a:path w="120000" h="120000" extrusionOk="0">
                <a:moveTo>
                  <a:pt x="59843" y="30662"/>
                </a:moveTo>
                <a:lnTo>
                  <a:pt x="59843" y="30662"/>
                </a:lnTo>
                <a:cubicBezTo>
                  <a:pt x="55143" y="30662"/>
                  <a:pt x="55143" y="33501"/>
                  <a:pt x="55143" y="33501"/>
                </a:cubicBezTo>
                <a:cubicBezTo>
                  <a:pt x="55143" y="50157"/>
                  <a:pt x="55143" y="50157"/>
                  <a:pt x="55143" y="50157"/>
                </a:cubicBezTo>
                <a:cubicBezTo>
                  <a:pt x="55143" y="50157"/>
                  <a:pt x="55143" y="52996"/>
                  <a:pt x="59843" y="52996"/>
                </a:cubicBezTo>
                <a:cubicBezTo>
                  <a:pt x="64543" y="52996"/>
                  <a:pt x="64543" y="50157"/>
                  <a:pt x="64543" y="50157"/>
                </a:cubicBezTo>
                <a:cubicBezTo>
                  <a:pt x="64543" y="33501"/>
                  <a:pt x="64543" y="33501"/>
                  <a:pt x="64543" y="33501"/>
                </a:cubicBezTo>
                <a:cubicBezTo>
                  <a:pt x="64543" y="33501"/>
                  <a:pt x="64543" y="30662"/>
                  <a:pt x="59843" y="30662"/>
                </a:cubicBezTo>
                <a:close/>
                <a:moveTo>
                  <a:pt x="96814" y="16656"/>
                </a:moveTo>
                <a:lnTo>
                  <a:pt x="96814" y="16656"/>
                </a:lnTo>
                <a:cubicBezTo>
                  <a:pt x="64543" y="16656"/>
                  <a:pt x="64543" y="16656"/>
                  <a:pt x="64543" y="16656"/>
                </a:cubicBezTo>
                <a:cubicBezTo>
                  <a:pt x="64543" y="0"/>
                  <a:pt x="64543" y="0"/>
                  <a:pt x="64543" y="0"/>
                </a:cubicBezTo>
                <a:cubicBezTo>
                  <a:pt x="41357" y="0"/>
                  <a:pt x="41357" y="0"/>
                  <a:pt x="41357" y="0"/>
                </a:cubicBezTo>
                <a:cubicBezTo>
                  <a:pt x="36657" y="0"/>
                  <a:pt x="36657" y="2839"/>
                  <a:pt x="36657" y="5678"/>
                </a:cubicBezTo>
                <a:cubicBezTo>
                  <a:pt x="36657" y="5678"/>
                  <a:pt x="36657" y="8328"/>
                  <a:pt x="41357" y="8328"/>
                </a:cubicBezTo>
                <a:cubicBezTo>
                  <a:pt x="55143" y="8328"/>
                  <a:pt x="55143" y="8328"/>
                  <a:pt x="55143" y="8328"/>
                </a:cubicBezTo>
                <a:cubicBezTo>
                  <a:pt x="55143" y="16656"/>
                  <a:pt x="55143" y="16656"/>
                  <a:pt x="55143" y="16656"/>
                </a:cubicBezTo>
                <a:cubicBezTo>
                  <a:pt x="22872" y="16656"/>
                  <a:pt x="22872" y="16656"/>
                  <a:pt x="22872" y="16656"/>
                </a:cubicBezTo>
                <a:cubicBezTo>
                  <a:pt x="9086" y="16656"/>
                  <a:pt x="0" y="22334"/>
                  <a:pt x="0" y="30662"/>
                </a:cubicBezTo>
                <a:cubicBezTo>
                  <a:pt x="0" y="105993"/>
                  <a:pt x="0" y="105993"/>
                  <a:pt x="0" y="105993"/>
                </a:cubicBezTo>
                <a:cubicBezTo>
                  <a:pt x="0" y="114321"/>
                  <a:pt x="9086" y="119810"/>
                  <a:pt x="22872" y="119810"/>
                </a:cubicBezTo>
                <a:cubicBezTo>
                  <a:pt x="96814" y="119810"/>
                  <a:pt x="96814" y="119810"/>
                  <a:pt x="96814" y="119810"/>
                </a:cubicBezTo>
                <a:cubicBezTo>
                  <a:pt x="110600" y="119810"/>
                  <a:pt x="119686" y="114321"/>
                  <a:pt x="119686" y="105993"/>
                </a:cubicBezTo>
                <a:cubicBezTo>
                  <a:pt x="119686" y="30662"/>
                  <a:pt x="119686" y="30662"/>
                  <a:pt x="119686" y="30662"/>
                </a:cubicBezTo>
                <a:cubicBezTo>
                  <a:pt x="119686" y="22334"/>
                  <a:pt x="110600" y="16656"/>
                  <a:pt x="96814" y="16656"/>
                </a:cubicBezTo>
                <a:close/>
                <a:moveTo>
                  <a:pt x="110600" y="105993"/>
                </a:moveTo>
                <a:lnTo>
                  <a:pt x="110600" y="105993"/>
                </a:lnTo>
                <a:cubicBezTo>
                  <a:pt x="110600" y="108643"/>
                  <a:pt x="101201" y="111482"/>
                  <a:pt x="96814" y="111482"/>
                </a:cubicBezTo>
                <a:cubicBezTo>
                  <a:pt x="22872" y="111482"/>
                  <a:pt x="22872" y="111482"/>
                  <a:pt x="22872" y="111482"/>
                </a:cubicBezTo>
                <a:cubicBezTo>
                  <a:pt x="18485" y="111482"/>
                  <a:pt x="9086" y="108643"/>
                  <a:pt x="9086" y="105993"/>
                </a:cubicBezTo>
                <a:cubicBezTo>
                  <a:pt x="9086" y="30662"/>
                  <a:pt x="9086" y="30662"/>
                  <a:pt x="9086" y="30662"/>
                </a:cubicBezTo>
                <a:cubicBezTo>
                  <a:pt x="9086" y="27823"/>
                  <a:pt x="18485" y="22334"/>
                  <a:pt x="22872" y="22334"/>
                </a:cubicBezTo>
                <a:cubicBezTo>
                  <a:pt x="96814" y="22334"/>
                  <a:pt x="96814" y="22334"/>
                  <a:pt x="96814" y="22334"/>
                </a:cubicBezTo>
                <a:cubicBezTo>
                  <a:pt x="101201" y="22334"/>
                  <a:pt x="110600" y="27823"/>
                  <a:pt x="110600" y="30662"/>
                </a:cubicBezTo>
                <a:lnTo>
                  <a:pt x="110600" y="105993"/>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80" name="Shape 4724"/>
          <p:cNvSpPr>
            <a:spLocks/>
          </p:cNvSpPr>
          <p:nvPr/>
        </p:nvSpPr>
        <p:spPr bwMode="auto">
          <a:xfrm>
            <a:off x="5470525" y="1652588"/>
            <a:ext cx="211138" cy="306387"/>
          </a:xfrm>
          <a:custGeom>
            <a:avLst/>
            <a:gdLst>
              <a:gd name="T0" fmla="*/ 99909 w 120000"/>
              <a:gd name="T1" fmla="*/ 0 h 120000"/>
              <a:gd name="T2" fmla="*/ 99909 w 120000"/>
              <a:gd name="T3" fmla="*/ 0 h 120000"/>
              <a:gd name="T4" fmla="*/ 19819 w 120000"/>
              <a:gd name="T5" fmla="*/ 0 h 120000"/>
              <a:gd name="T6" fmla="*/ 0 w 120000"/>
              <a:gd name="T7" fmla="*/ 14006 h 120000"/>
              <a:gd name="T8" fmla="*/ 0 w 120000"/>
              <a:gd name="T9" fmla="*/ 103154 h 120000"/>
              <a:gd name="T10" fmla="*/ 19819 w 120000"/>
              <a:gd name="T11" fmla="*/ 119810 h 120000"/>
              <a:gd name="T12" fmla="*/ 99909 w 120000"/>
              <a:gd name="T13" fmla="*/ 119810 h 120000"/>
              <a:gd name="T14" fmla="*/ 119728 w 120000"/>
              <a:gd name="T15" fmla="*/ 103154 h 120000"/>
              <a:gd name="T16" fmla="*/ 119728 w 120000"/>
              <a:gd name="T17" fmla="*/ 14006 h 120000"/>
              <a:gd name="T18" fmla="*/ 99909 w 120000"/>
              <a:gd name="T19" fmla="*/ 0 h 120000"/>
              <a:gd name="T20" fmla="*/ 111855 w 120000"/>
              <a:gd name="T21" fmla="*/ 103154 h 120000"/>
              <a:gd name="T22" fmla="*/ 111855 w 120000"/>
              <a:gd name="T23" fmla="*/ 103154 h 120000"/>
              <a:gd name="T24" fmla="*/ 99909 w 120000"/>
              <a:gd name="T25" fmla="*/ 111482 h 120000"/>
              <a:gd name="T26" fmla="*/ 19819 w 120000"/>
              <a:gd name="T27" fmla="*/ 111482 h 120000"/>
              <a:gd name="T28" fmla="*/ 7873 w 120000"/>
              <a:gd name="T29" fmla="*/ 103154 h 120000"/>
              <a:gd name="T30" fmla="*/ 7873 w 120000"/>
              <a:gd name="T31" fmla="*/ 91987 h 120000"/>
              <a:gd name="T32" fmla="*/ 111855 w 120000"/>
              <a:gd name="T33" fmla="*/ 91987 h 120000"/>
              <a:gd name="T34" fmla="*/ 111855 w 120000"/>
              <a:gd name="T35" fmla="*/ 103154 h 120000"/>
              <a:gd name="T36" fmla="*/ 111855 w 120000"/>
              <a:gd name="T37" fmla="*/ 86498 h 120000"/>
              <a:gd name="T38" fmla="*/ 111855 w 120000"/>
              <a:gd name="T39" fmla="*/ 86498 h 120000"/>
              <a:gd name="T40" fmla="*/ 7873 w 120000"/>
              <a:gd name="T41" fmla="*/ 86498 h 120000"/>
              <a:gd name="T42" fmla="*/ 7873 w 120000"/>
              <a:gd name="T43" fmla="*/ 25173 h 120000"/>
              <a:gd name="T44" fmla="*/ 111855 w 120000"/>
              <a:gd name="T45" fmla="*/ 25173 h 120000"/>
              <a:gd name="T46" fmla="*/ 111855 w 120000"/>
              <a:gd name="T47" fmla="*/ 86498 h 120000"/>
              <a:gd name="T48" fmla="*/ 111855 w 120000"/>
              <a:gd name="T49" fmla="*/ 19495 h 120000"/>
              <a:gd name="T50" fmla="*/ 111855 w 120000"/>
              <a:gd name="T51" fmla="*/ 19495 h 120000"/>
              <a:gd name="T52" fmla="*/ 7873 w 120000"/>
              <a:gd name="T53" fmla="*/ 19495 h 120000"/>
              <a:gd name="T54" fmla="*/ 7873 w 120000"/>
              <a:gd name="T55" fmla="*/ 14006 h 120000"/>
              <a:gd name="T56" fmla="*/ 19819 w 120000"/>
              <a:gd name="T57" fmla="*/ 8328 h 120000"/>
              <a:gd name="T58" fmla="*/ 99909 w 120000"/>
              <a:gd name="T59" fmla="*/ 8328 h 120000"/>
              <a:gd name="T60" fmla="*/ 111855 w 120000"/>
              <a:gd name="T61" fmla="*/ 14006 h 120000"/>
              <a:gd name="T62" fmla="*/ 111855 w 120000"/>
              <a:gd name="T63" fmla="*/ 19495 h 120000"/>
              <a:gd name="T64" fmla="*/ 60000 w 120000"/>
              <a:gd name="T65" fmla="*/ 108643 h 120000"/>
              <a:gd name="T66" fmla="*/ 60000 w 120000"/>
              <a:gd name="T67" fmla="*/ 108643 h 120000"/>
              <a:gd name="T68" fmla="*/ 67873 w 120000"/>
              <a:gd name="T69" fmla="*/ 103154 h 120000"/>
              <a:gd name="T70" fmla="*/ 60000 w 120000"/>
              <a:gd name="T71" fmla="*/ 97665 h 120000"/>
              <a:gd name="T72" fmla="*/ 51855 w 120000"/>
              <a:gd name="T73" fmla="*/ 103154 h 120000"/>
              <a:gd name="T74" fmla="*/ 60000 w 120000"/>
              <a:gd name="T75" fmla="*/ 108643 h 120000"/>
              <a:gd name="T76" fmla="*/ 0 w 120000"/>
              <a:gd name="T77" fmla="*/ 0 h 120000"/>
              <a:gd name="T78" fmla="*/ 120000 w 120000"/>
              <a:gd name="T7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T76" t="T77" r="T78" b="T79"/>
            <a:pathLst>
              <a:path w="120000" h="120000" extrusionOk="0">
                <a:moveTo>
                  <a:pt x="99909" y="0"/>
                </a:moveTo>
                <a:lnTo>
                  <a:pt x="99909" y="0"/>
                </a:lnTo>
                <a:cubicBezTo>
                  <a:pt x="19819" y="0"/>
                  <a:pt x="19819" y="0"/>
                  <a:pt x="19819" y="0"/>
                </a:cubicBezTo>
                <a:cubicBezTo>
                  <a:pt x="7873" y="0"/>
                  <a:pt x="0" y="5678"/>
                  <a:pt x="0" y="14006"/>
                </a:cubicBezTo>
                <a:cubicBezTo>
                  <a:pt x="0" y="103154"/>
                  <a:pt x="0" y="103154"/>
                  <a:pt x="0" y="103154"/>
                </a:cubicBezTo>
                <a:cubicBezTo>
                  <a:pt x="0" y="111482"/>
                  <a:pt x="7873" y="119810"/>
                  <a:pt x="19819" y="119810"/>
                </a:cubicBezTo>
                <a:cubicBezTo>
                  <a:pt x="99909" y="119810"/>
                  <a:pt x="99909" y="119810"/>
                  <a:pt x="99909" y="119810"/>
                </a:cubicBezTo>
                <a:cubicBezTo>
                  <a:pt x="111855" y="119810"/>
                  <a:pt x="119728" y="111482"/>
                  <a:pt x="119728" y="103154"/>
                </a:cubicBezTo>
                <a:cubicBezTo>
                  <a:pt x="119728" y="14006"/>
                  <a:pt x="119728" y="14006"/>
                  <a:pt x="119728" y="14006"/>
                </a:cubicBezTo>
                <a:cubicBezTo>
                  <a:pt x="119728" y="5678"/>
                  <a:pt x="111855" y="0"/>
                  <a:pt x="99909" y="0"/>
                </a:cubicBezTo>
                <a:close/>
                <a:moveTo>
                  <a:pt x="111855" y="103154"/>
                </a:moveTo>
                <a:lnTo>
                  <a:pt x="111855" y="103154"/>
                </a:lnTo>
                <a:cubicBezTo>
                  <a:pt x="111855" y="108643"/>
                  <a:pt x="103710" y="111482"/>
                  <a:pt x="99909" y="111482"/>
                </a:cubicBezTo>
                <a:cubicBezTo>
                  <a:pt x="19819" y="111482"/>
                  <a:pt x="19819" y="111482"/>
                  <a:pt x="19819" y="111482"/>
                </a:cubicBezTo>
                <a:cubicBezTo>
                  <a:pt x="16018" y="111482"/>
                  <a:pt x="7873" y="108643"/>
                  <a:pt x="7873" y="103154"/>
                </a:cubicBezTo>
                <a:cubicBezTo>
                  <a:pt x="7873" y="91987"/>
                  <a:pt x="7873" y="91987"/>
                  <a:pt x="7873" y="91987"/>
                </a:cubicBezTo>
                <a:cubicBezTo>
                  <a:pt x="111855" y="91987"/>
                  <a:pt x="111855" y="91987"/>
                  <a:pt x="111855" y="91987"/>
                </a:cubicBezTo>
                <a:lnTo>
                  <a:pt x="111855" y="103154"/>
                </a:lnTo>
                <a:close/>
                <a:moveTo>
                  <a:pt x="111855" y="86498"/>
                </a:moveTo>
                <a:lnTo>
                  <a:pt x="111855" y="86498"/>
                </a:lnTo>
                <a:cubicBezTo>
                  <a:pt x="7873" y="86498"/>
                  <a:pt x="7873" y="86498"/>
                  <a:pt x="7873" y="86498"/>
                </a:cubicBezTo>
                <a:cubicBezTo>
                  <a:pt x="7873" y="25173"/>
                  <a:pt x="7873" y="25173"/>
                  <a:pt x="7873" y="25173"/>
                </a:cubicBezTo>
                <a:cubicBezTo>
                  <a:pt x="111855" y="25173"/>
                  <a:pt x="111855" y="25173"/>
                  <a:pt x="111855" y="25173"/>
                </a:cubicBezTo>
                <a:lnTo>
                  <a:pt x="111855" y="86498"/>
                </a:lnTo>
                <a:close/>
                <a:moveTo>
                  <a:pt x="111855" y="19495"/>
                </a:moveTo>
                <a:lnTo>
                  <a:pt x="111855" y="19495"/>
                </a:lnTo>
                <a:cubicBezTo>
                  <a:pt x="7873" y="19495"/>
                  <a:pt x="7873" y="19495"/>
                  <a:pt x="7873" y="19495"/>
                </a:cubicBezTo>
                <a:cubicBezTo>
                  <a:pt x="7873" y="14006"/>
                  <a:pt x="7873" y="14006"/>
                  <a:pt x="7873" y="14006"/>
                </a:cubicBezTo>
                <a:cubicBezTo>
                  <a:pt x="7873" y="11167"/>
                  <a:pt x="16018" y="8328"/>
                  <a:pt x="19819" y="8328"/>
                </a:cubicBezTo>
                <a:cubicBezTo>
                  <a:pt x="99909" y="8328"/>
                  <a:pt x="99909" y="8328"/>
                  <a:pt x="99909" y="8328"/>
                </a:cubicBezTo>
                <a:cubicBezTo>
                  <a:pt x="103710" y="8328"/>
                  <a:pt x="111855" y="11167"/>
                  <a:pt x="111855" y="14006"/>
                </a:cubicBezTo>
                <a:lnTo>
                  <a:pt x="111855" y="19495"/>
                </a:lnTo>
                <a:close/>
                <a:moveTo>
                  <a:pt x="60000" y="108643"/>
                </a:moveTo>
                <a:lnTo>
                  <a:pt x="60000" y="108643"/>
                </a:lnTo>
                <a:cubicBezTo>
                  <a:pt x="63800" y="108643"/>
                  <a:pt x="67873" y="105993"/>
                  <a:pt x="67873" y="103154"/>
                </a:cubicBezTo>
                <a:cubicBezTo>
                  <a:pt x="67873" y="100315"/>
                  <a:pt x="63800" y="97665"/>
                  <a:pt x="60000" y="97665"/>
                </a:cubicBezTo>
                <a:cubicBezTo>
                  <a:pt x="55927" y="97665"/>
                  <a:pt x="51855" y="100315"/>
                  <a:pt x="51855" y="103154"/>
                </a:cubicBezTo>
                <a:cubicBezTo>
                  <a:pt x="51855" y="105993"/>
                  <a:pt x="55927" y="108643"/>
                  <a:pt x="60000" y="108643"/>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81" name="Shape 4726"/>
          <p:cNvSpPr>
            <a:spLocks/>
          </p:cNvSpPr>
          <p:nvPr/>
        </p:nvSpPr>
        <p:spPr bwMode="auto">
          <a:xfrm>
            <a:off x="4479925" y="1652588"/>
            <a:ext cx="241300" cy="306387"/>
          </a:xfrm>
          <a:custGeom>
            <a:avLst/>
            <a:gdLst>
              <a:gd name="T0" fmla="*/ 91497 w 120000"/>
              <a:gd name="T1" fmla="*/ 97665 h 120000"/>
              <a:gd name="T2" fmla="*/ 91497 w 120000"/>
              <a:gd name="T3" fmla="*/ 103154 h 120000"/>
              <a:gd name="T4" fmla="*/ 91497 w 120000"/>
              <a:gd name="T5" fmla="*/ 97665 h 120000"/>
              <a:gd name="T6" fmla="*/ 74011 w 120000"/>
              <a:gd name="T7" fmla="*/ 80820 h 120000"/>
              <a:gd name="T8" fmla="*/ 74011 w 120000"/>
              <a:gd name="T9" fmla="*/ 89148 h 120000"/>
              <a:gd name="T10" fmla="*/ 74011 w 120000"/>
              <a:gd name="T11" fmla="*/ 80820 h 120000"/>
              <a:gd name="T12" fmla="*/ 70419 w 120000"/>
              <a:gd name="T13" fmla="*/ 97665 h 120000"/>
              <a:gd name="T14" fmla="*/ 70419 w 120000"/>
              <a:gd name="T15" fmla="*/ 103154 h 120000"/>
              <a:gd name="T16" fmla="*/ 70419 w 120000"/>
              <a:gd name="T17" fmla="*/ 97665 h 120000"/>
              <a:gd name="T18" fmla="*/ 42395 w 120000"/>
              <a:gd name="T19" fmla="*/ 89148 h 120000"/>
              <a:gd name="T20" fmla="*/ 35209 w 120000"/>
              <a:gd name="T21" fmla="*/ 86498 h 120000"/>
              <a:gd name="T22" fmla="*/ 28263 w 120000"/>
              <a:gd name="T23" fmla="*/ 86498 h 120000"/>
              <a:gd name="T24" fmla="*/ 21077 w 120000"/>
              <a:gd name="T25" fmla="*/ 89148 h 120000"/>
              <a:gd name="T26" fmla="*/ 21077 w 120000"/>
              <a:gd name="T27" fmla="*/ 97665 h 120000"/>
              <a:gd name="T28" fmla="*/ 28263 w 120000"/>
              <a:gd name="T29" fmla="*/ 100315 h 120000"/>
              <a:gd name="T30" fmla="*/ 35209 w 120000"/>
              <a:gd name="T31" fmla="*/ 100315 h 120000"/>
              <a:gd name="T32" fmla="*/ 42395 w 120000"/>
              <a:gd name="T33" fmla="*/ 97665 h 120000"/>
              <a:gd name="T34" fmla="*/ 42395 w 120000"/>
              <a:gd name="T35" fmla="*/ 89148 h 120000"/>
              <a:gd name="T36" fmla="*/ 102275 w 120000"/>
              <a:gd name="T37" fmla="*/ 0 h 120000"/>
              <a:gd name="T38" fmla="*/ 0 w 120000"/>
              <a:gd name="T39" fmla="*/ 14006 h 120000"/>
              <a:gd name="T40" fmla="*/ 17485 w 120000"/>
              <a:gd name="T41" fmla="*/ 119810 h 120000"/>
              <a:gd name="T42" fmla="*/ 119760 w 120000"/>
              <a:gd name="T43" fmla="*/ 103154 h 120000"/>
              <a:gd name="T44" fmla="*/ 102275 w 120000"/>
              <a:gd name="T45" fmla="*/ 0 h 120000"/>
              <a:gd name="T46" fmla="*/ 112814 w 120000"/>
              <a:gd name="T47" fmla="*/ 103154 h 120000"/>
              <a:gd name="T48" fmla="*/ 17485 w 120000"/>
              <a:gd name="T49" fmla="*/ 111482 h 120000"/>
              <a:gd name="T50" fmla="*/ 6946 w 120000"/>
              <a:gd name="T51" fmla="*/ 14006 h 120000"/>
              <a:gd name="T52" fmla="*/ 102275 w 120000"/>
              <a:gd name="T53" fmla="*/ 8328 h 120000"/>
              <a:gd name="T54" fmla="*/ 112814 w 120000"/>
              <a:gd name="T55" fmla="*/ 103154 h 120000"/>
              <a:gd name="T56" fmla="*/ 98682 w 120000"/>
              <a:gd name="T57" fmla="*/ 80820 h 120000"/>
              <a:gd name="T58" fmla="*/ 98682 w 120000"/>
              <a:gd name="T59" fmla="*/ 89148 h 120000"/>
              <a:gd name="T60" fmla="*/ 98682 w 120000"/>
              <a:gd name="T61" fmla="*/ 80820 h 120000"/>
              <a:gd name="T62" fmla="*/ 91497 w 120000"/>
              <a:gd name="T63" fmla="*/ 14006 h 120000"/>
              <a:gd name="T64" fmla="*/ 17485 w 120000"/>
              <a:gd name="T65" fmla="*/ 22334 h 120000"/>
              <a:gd name="T66" fmla="*/ 28263 w 120000"/>
              <a:gd name="T67" fmla="*/ 75331 h 120000"/>
              <a:gd name="T68" fmla="*/ 102275 w 120000"/>
              <a:gd name="T69" fmla="*/ 67003 h 120000"/>
              <a:gd name="T70" fmla="*/ 91497 w 120000"/>
              <a:gd name="T71" fmla="*/ 14006 h 120000"/>
              <a:gd name="T72" fmla="*/ 91497 w 120000"/>
              <a:gd name="T73" fmla="*/ 64164 h 120000"/>
              <a:gd name="T74" fmla="*/ 31616 w 120000"/>
              <a:gd name="T75" fmla="*/ 67003 h 120000"/>
              <a:gd name="T76" fmla="*/ 28263 w 120000"/>
              <a:gd name="T77" fmla="*/ 25173 h 120000"/>
              <a:gd name="T78" fmla="*/ 88143 w 120000"/>
              <a:gd name="T79" fmla="*/ 22334 h 120000"/>
              <a:gd name="T80" fmla="*/ 91497 w 120000"/>
              <a:gd name="T81" fmla="*/ 64164 h 120000"/>
              <a:gd name="T82" fmla="*/ 0 w 120000"/>
              <a:gd name="T83" fmla="*/ 0 h 120000"/>
              <a:gd name="T84" fmla="*/ 120000 w 120000"/>
              <a:gd name="T85"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T82" t="T83" r="T84" b="T85"/>
            <a:pathLst>
              <a:path w="120000" h="120000" extrusionOk="0">
                <a:moveTo>
                  <a:pt x="91497" y="97665"/>
                </a:moveTo>
                <a:lnTo>
                  <a:pt x="91497" y="97665"/>
                </a:lnTo>
                <a:cubicBezTo>
                  <a:pt x="91497" y="97665"/>
                  <a:pt x="88143" y="97665"/>
                  <a:pt x="88143" y="100315"/>
                </a:cubicBezTo>
                <a:cubicBezTo>
                  <a:pt x="88143" y="103154"/>
                  <a:pt x="91497" y="103154"/>
                  <a:pt x="91497" y="103154"/>
                </a:cubicBezTo>
                <a:cubicBezTo>
                  <a:pt x="95089" y="103154"/>
                  <a:pt x="98682" y="103154"/>
                  <a:pt x="98682" y="100315"/>
                </a:cubicBezTo>
                <a:cubicBezTo>
                  <a:pt x="98682" y="97665"/>
                  <a:pt x="95089" y="97665"/>
                  <a:pt x="91497" y="97665"/>
                </a:cubicBezTo>
                <a:close/>
                <a:moveTo>
                  <a:pt x="74011" y="80820"/>
                </a:moveTo>
                <a:lnTo>
                  <a:pt x="74011" y="80820"/>
                </a:lnTo>
                <a:cubicBezTo>
                  <a:pt x="70419" y="80820"/>
                  <a:pt x="70419" y="83659"/>
                  <a:pt x="70419" y="86498"/>
                </a:cubicBezTo>
                <a:cubicBezTo>
                  <a:pt x="70419" y="86498"/>
                  <a:pt x="70419" y="89148"/>
                  <a:pt x="74011" y="89148"/>
                </a:cubicBezTo>
                <a:cubicBezTo>
                  <a:pt x="77604" y="89148"/>
                  <a:pt x="77604" y="86498"/>
                  <a:pt x="77604" y="86498"/>
                </a:cubicBezTo>
                <a:cubicBezTo>
                  <a:pt x="77604" y="83659"/>
                  <a:pt x="77604" y="80820"/>
                  <a:pt x="74011" y="80820"/>
                </a:cubicBezTo>
                <a:close/>
                <a:moveTo>
                  <a:pt x="70419" y="97665"/>
                </a:moveTo>
                <a:lnTo>
                  <a:pt x="70419" y="97665"/>
                </a:lnTo>
                <a:cubicBezTo>
                  <a:pt x="67065" y="97665"/>
                  <a:pt x="63473" y="97665"/>
                  <a:pt x="63473" y="100315"/>
                </a:cubicBezTo>
                <a:cubicBezTo>
                  <a:pt x="63473" y="103154"/>
                  <a:pt x="67065" y="103154"/>
                  <a:pt x="70419" y="103154"/>
                </a:cubicBezTo>
                <a:cubicBezTo>
                  <a:pt x="70419" y="103154"/>
                  <a:pt x="74011" y="103154"/>
                  <a:pt x="74011" y="100315"/>
                </a:cubicBezTo>
                <a:cubicBezTo>
                  <a:pt x="74011" y="97665"/>
                  <a:pt x="70419" y="97665"/>
                  <a:pt x="70419" y="97665"/>
                </a:cubicBezTo>
                <a:close/>
                <a:moveTo>
                  <a:pt x="42395" y="89148"/>
                </a:moveTo>
                <a:lnTo>
                  <a:pt x="42395" y="89148"/>
                </a:lnTo>
                <a:cubicBezTo>
                  <a:pt x="35209" y="89148"/>
                  <a:pt x="35209" y="89148"/>
                  <a:pt x="35209" y="89148"/>
                </a:cubicBezTo>
                <a:cubicBezTo>
                  <a:pt x="35209" y="86498"/>
                  <a:pt x="35209" y="86498"/>
                  <a:pt x="35209" y="86498"/>
                </a:cubicBezTo>
                <a:cubicBezTo>
                  <a:pt x="35209" y="83659"/>
                  <a:pt x="35209" y="80820"/>
                  <a:pt x="31616" y="80820"/>
                </a:cubicBezTo>
                <a:cubicBezTo>
                  <a:pt x="28263" y="80820"/>
                  <a:pt x="28263" y="83659"/>
                  <a:pt x="28263" y="86498"/>
                </a:cubicBezTo>
                <a:cubicBezTo>
                  <a:pt x="28263" y="89148"/>
                  <a:pt x="28263" y="89148"/>
                  <a:pt x="28263" y="89148"/>
                </a:cubicBezTo>
                <a:cubicBezTo>
                  <a:pt x="21077" y="89148"/>
                  <a:pt x="21077" y="89148"/>
                  <a:pt x="21077" y="89148"/>
                </a:cubicBezTo>
                <a:lnTo>
                  <a:pt x="17485" y="91987"/>
                </a:lnTo>
                <a:cubicBezTo>
                  <a:pt x="17485" y="94826"/>
                  <a:pt x="21077" y="97665"/>
                  <a:pt x="21077" y="97665"/>
                </a:cubicBezTo>
                <a:cubicBezTo>
                  <a:pt x="28263" y="97665"/>
                  <a:pt x="28263" y="97665"/>
                  <a:pt x="28263" y="97665"/>
                </a:cubicBezTo>
                <a:cubicBezTo>
                  <a:pt x="28263" y="100315"/>
                  <a:pt x="28263" y="100315"/>
                  <a:pt x="28263" y="100315"/>
                </a:cubicBezTo>
                <a:cubicBezTo>
                  <a:pt x="28263" y="103154"/>
                  <a:pt x="28263" y="103154"/>
                  <a:pt x="31616" y="103154"/>
                </a:cubicBezTo>
                <a:cubicBezTo>
                  <a:pt x="35209" y="103154"/>
                  <a:pt x="35209" y="103154"/>
                  <a:pt x="35209" y="100315"/>
                </a:cubicBezTo>
                <a:cubicBezTo>
                  <a:pt x="35209" y="97665"/>
                  <a:pt x="35209" y="97665"/>
                  <a:pt x="35209" y="97665"/>
                </a:cubicBezTo>
                <a:cubicBezTo>
                  <a:pt x="42395" y="97665"/>
                  <a:pt x="42395" y="97665"/>
                  <a:pt x="42395" y="97665"/>
                </a:cubicBezTo>
                <a:cubicBezTo>
                  <a:pt x="42395" y="97665"/>
                  <a:pt x="45748" y="94826"/>
                  <a:pt x="45748" y="91987"/>
                </a:cubicBezTo>
                <a:lnTo>
                  <a:pt x="42395" y="89148"/>
                </a:lnTo>
                <a:close/>
                <a:moveTo>
                  <a:pt x="102275" y="0"/>
                </a:moveTo>
                <a:lnTo>
                  <a:pt x="102275" y="0"/>
                </a:lnTo>
                <a:cubicBezTo>
                  <a:pt x="17485" y="0"/>
                  <a:pt x="17485" y="0"/>
                  <a:pt x="17485" y="0"/>
                </a:cubicBezTo>
                <a:cubicBezTo>
                  <a:pt x="6946" y="0"/>
                  <a:pt x="0" y="5678"/>
                  <a:pt x="0" y="14006"/>
                </a:cubicBezTo>
                <a:cubicBezTo>
                  <a:pt x="0" y="103154"/>
                  <a:pt x="0" y="103154"/>
                  <a:pt x="0" y="103154"/>
                </a:cubicBezTo>
                <a:cubicBezTo>
                  <a:pt x="0" y="111482"/>
                  <a:pt x="6946" y="119810"/>
                  <a:pt x="17485" y="119810"/>
                </a:cubicBezTo>
                <a:cubicBezTo>
                  <a:pt x="102275" y="119810"/>
                  <a:pt x="102275" y="119810"/>
                  <a:pt x="102275" y="119810"/>
                </a:cubicBezTo>
                <a:cubicBezTo>
                  <a:pt x="112814" y="119810"/>
                  <a:pt x="119760" y="111482"/>
                  <a:pt x="119760" y="103154"/>
                </a:cubicBezTo>
                <a:cubicBezTo>
                  <a:pt x="119760" y="14006"/>
                  <a:pt x="119760" y="14006"/>
                  <a:pt x="119760" y="14006"/>
                </a:cubicBezTo>
                <a:cubicBezTo>
                  <a:pt x="119760" y="5678"/>
                  <a:pt x="112814" y="0"/>
                  <a:pt x="102275" y="0"/>
                </a:cubicBezTo>
                <a:close/>
                <a:moveTo>
                  <a:pt x="112814" y="103154"/>
                </a:moveTo>
                <a:lnTo>
                  <a:pt x="112814" y="103154"/>
                </a:lnTo>
                <a:cubicBezTo>
                  <a:pt x="112814" y="108643"/>
                  <a:pt x="105628" y="111482"/>
                  <a:pt x="102275" y="111482"/>
                </a:cubicBezTo>
                <a:cubicBezTo>
                  <a:pt x="17485" y="111482"/>
                  <a:pt x="17485" y="111482"/>
                  <a:pt x="17485" y="111482"/>
                </a:cubicBezTo>
                <a:cubicBezTo>
                  <a:pt x="14131" y="111482"/>
                  <a:pt x="6946" y="108643"/>
                  <a:pt x="6946" y="103154"/>
                </a:cubicBezTo>
                <a:cubicBezTo>
                  <a:pt x="6946" y="14006"/>
                  <a:pt x="6946" y="14006"/>
                  <a:pt x="6946" y="14006"/>
                </a:cubicBezTo>
                <a:cubicBezTo>
                  <a:pt x="6946" y="11167"/>
                  <a:pt x="14131" y="8328"/>
                  <a:pt x="17485" y="8328"/>
                </a:cubicBezTo>
                <a:cubicBezTo>
                  <a:pt x="102275" y="8328"/>
                  <a:pt x="102275" y="8328"/>
                  <a:pt x="102275" y="8328"/>
                </a:cubicBezTo>
                <a:cubicBezTo>
                  <a:pt x="105628" y="8328"/>
                  <a:pt x="112814" y="11167"/>
                  <a:pt x="112814" y="14006"/>
                </a:cubicBezTo>
                <a:lnTo>
                  <a:pt x="112814" y="103154"/>
                </a:lnTo>
                <a:close/>
                <a:moveTo>
                  <a:pt x="98682" y="80820"/>
                </a:moveTo>
                <a:lnTo>
                  <a:pt x="98682" y="80820"/>
                </a:lnTo>
                <a:cubicBezTo>
                  <a:pt x="95089" y="80820"/>
                  <a:pt x="91497" y="83659"/>
                  <a:pt x="91497" y="86498"/>
                </a:cubicBezTo>
                <a:cubicBezTo>
                  <a:pt x="91497" y="86498"/>
                  <a:pt x="95089" y="89148"/>
                  <a:pt x="98682" y="89148"/>
                </a:cubicBezTo>
                <a:lnTo>
                  <a:pt x="102275" y="86498"/>
                </a:lnTo>
                <a:cubicBezTo>
                  <a:pt x="102275" y="83659"/>
                  <a:pt x="98682" y="80820"/>
                  <a:pt x="98682" y="80820"/>
                </a:cubicBezTo>
                <a:close/>
                <a:moveTo>
                  <a:pt x="91497" y="14006"/>
                </a:moveTo>
                <a:lnTo>
                  <a:pt x="91497" y="14006"/>
                </a:lnTo>
                <a:cubicBezTo>
                  <a:pt x="28263" y="14006"/>
                  <a:pt x="28263" y="14006"/>
                  <a:pt x="28263" y="14006"/>
                </a:cubicBezTo>
                <a:cubicBezTo>
                  <a:pt x="21077" y="14006"/>
                  <a:pt x="17485" y="19495"/>
                  <a:pt x="17485" y="22334"/>
                </a:cubicBezTo>
                <a:cubicBezTo>
                  <a:pt x="17485" y="67003"/>
                  <a:pt x="17485" y="67003"/>
                  <a:pt x="17485" y="67003"/>
                </a:cubicBezTo>
                <a:cubicBezTo>
                  <a:pt x="17485" y="69652"/>
                  <a:pt x="21077" y="75331"/>
                  <a:pt x="28263" y="75331"/>
                </a:cubicBezTo>
                <a:cubicBezTo>
                  <a:pt x="91497" y="75331"/>
                  <a:pt x="91497" y="75331"/>
                  <a:pt x="91497" y="75331"/>
                </a:cubicBezTo>
                <a:cubicBezTo>
                  <a:pt x="98682" y="75331"/>
                  <a:pt x="102275" y="69652"/>
                  <a:pt x="102275" y="67003"/>
                </a:cubicBezTo>
                <a:cubicBezTo>
                  <a:pt x="102275" y="22334"/>
                  <a:pt x="102275" y="22334"/>
                  <a:pt x="102275" y="22334"/>
                </a:cubicBezTo>
                <a:cubicBezTo>
                  <a:pt x="102275" y="19495"/>
                  <a:pt x="98682" y="14006"/>
                  <a:pt x="91497" y="14006"/>
                </a:cubicBezTo>
                <a:close/>
                <a:moveTo>
                  <a:pt x="91497" y="64164"/>
                </a:moveTo>
                <a:lnTo>
                  <a:pt x="91497" y="64164"/>
                </a:lnTo>
                <a:cubicBezTo>
                  <a:pt x="91497" y="64164"/>
                  <a:pt x="91497" y="67003"/>
                  <a:pt x="88143" y="67003"/>
                </a:cubicBezTo>
                <a:cubicBezTo>
                  <a:pt x="31616" y="67003"/>
                  <a:pt x="31616" y="67003"/>
                  <a:pt x="31616" y="67003"/>
                </a:cubicBezTo>
                <a:cubicBezTo>
                  <a:pt x="28263" y="67003"/>
                  <a:pt x="28263" y="64164"/>
                  <a:pt x="28263" y="64164"/>
                </a:cubicBezTo>
                <a:cubicBezTo>
                  <a:pt x="28263" y="25173"/>
                  <a:pt x="28263" y="25173"/>
                  <a:pt x="28263" y="25173"/>
                </a:cubicBezTo>
                <a:cubicBezTo>
                  <a:pt x="28263" y="25173"/>
                  <a:pt x="28263" y="22334"/>
                  <a:pt x="31616" y="22334"/>
                </a:cubicBezTo>
                <a:cubicBezTo>
                  <a:pt x="88143" y="22334"/>
                  <a:pt x="88143" y="22334"/>
                  <a:pt x="88143" y="22334"/>
                </a:cubicBezTo>
                <a:cubicBezTo>
                  <a:pt x="91497" y="22334"/>
                  <a:pt x="91497" y="25173"/>
                  <a:pt x="91497" y="25173"/>
                </a:cubicBezTo>
                <a:lnTo>
                  <a:pt x="91497" y="64164"/>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82" name="Shape 4728"/>
          <p:cNvSpPr>
            <a:spLocks/>
          </p:cNvSpPr>
          <p:nvPr/>
        </p:nvSpPr>
        <p:spPr bwMode="auto">
          <a:xfrm>
            <a:off x="3468688" y="1701800"/>
            <a:ext cx="304800" cy="206375"/>
          </a:xfrm>
          <a:custGeom>
            <a:avLst/>
            <a:gdLst>
              <a:gd name="T0" fmla="*/ 19495 w 120000"/>
              <a:gd name="T1" fmla="*/ 74299 h 120000"/>
              <a:gd name="T2" fmla="*/ 19495 w 120000"/>
              <a:gd name="T3" fmla="*/ 86635 h 120000"/>
              <a:gd name="T4" fmla="*/ 19495 w 120000"/>
              <a:gd name="T5" fmla="*/ 74299 h 120000"/>
              <a:gd name="T6" fmla="*/ 86309 w 120000"/>
              <a:gd name="T7" fmla="*/ 20747 h 120000"/>
              <a:gd name="T8" fmla="*/ 30662 w 120000"/>
              <a:gd name="T9" fmla="*/ 24672 h 120000"/>
              <a:gd name="T10" fmla="*/ 33312 w 120000"/>
              <a:gd name="T11" fmla="*/ 99252 h 120000"/>
              <a:gd name="T12" fmla="*/ 89148 w 120000"/>
              <a:gd name="T13" fmla="*/ 90841 h 120000"/>
              <a:gd name="T14" fmla="*/ 86309 w 120000"/>
              <a:gd name="T15" fmla="*/ 20747 h 120000"/>
              <a:gd name="T16" fmla="*/ 80630 w 120000"/>
              <a:gd name="T17" fmla="*/ 82710 h 120000"/>
              <a:gd name="T18" fmla="*/ 41829 w 120000"/>
              <a:gd name="T19" fmla="*/ 86635 h 120000"/>
              <a:gd name="T20" fmla="*/ 36151 w 120000"/>
              <a:gd name="T21" fmla="*/ 37289 h 120000"/>
              <a:gd name="T22" fmla="*/ 77981 w 120000"/>
              <a:gd name="T23" fmla="*/ 33084 h 120000"/>
              <a:gd name="T24" fmla="*/ 80630 w 120000"/>
              <a:gd name="T25" fmla="*/ 82710 h 120000"/>
              <a:gd name="T26" fmla="*/ 19495 w 120000"/>
              <a:gd name="T27" fmla="*/ 53831 h 120000"/>
              <a:gd name="T28" fmla="*/ 19495 w 120000"/>
              <a:gd name="T29" fmla="*/ 66168 h 120000"/>
              <a:gd name="T30" fmla="*/ 19495 w 120000"/>
              <a:gd name="T31" fmla="*/ 53831 h 120000"/>
              <a:gd name="T32" fmla="*/ 102965 w 120000"/>
              <a:gd name="T33" fmla="*/ 0 h 120000"/>
              <a:gd name="T34" fmla="*/ 0 w 120000"/>
              <a:gd name="T35" fmla="*/ 20747 h 120000"/>
              <a:gd name="T36" fmla="*/ 13817 w 120000"/>
              <a:gd name="T37" fmla="*/ 119719 h 120000"/>
              <a:gd name="T38" fmla="*/ 119810 w 120000"/>
              <a:gd name="T39" fmla="*/ 99252 h 120000"/>
              <a:gd name="T40" fmla="*/ 102965 w 120000"/>
              <a:gd name="T41" fmla="*/ 0 h 120000"/>
              <a:gd name="T42" fmla="*/ 111293 w 120000"/>
              <a:gd name="T43" fmla="*/ 99252 h 120000"/>
              <a:gd name="T44" fmla="*/ 13817 w 120000"/>
              <a:gd name="T45" fmla="*/ 107383 h 120000"/>
              <a:gd name="T46" fmla="*/ 8328 w 120000"/>
              <a:gd name="T47" fmla="*/ 20747 h 120000"/>
              <a:gd name="T48" fmla="*/ 102965 w 120000"/>
              <a:gd name="T49" fmla="*/ 8411 h 120000"/>
              <a:gd name="T50" fmla="*/ 111293 w 120000"/>
              <a:gd name="T51" fmla="*/ 99252 h 120000"/>
              <a:gd name="T52" fmla="*/ 100315 w 120000"/>
              <a:gd name="T53" fmla="*/ 53831 h 120000"/>
              <a:gd name="T54" fmla="*/ 100315 w 120000"/>
              <a:gd name="T55" fmla="*/ 66168 h 120000"/>
              <a:gd name="T56" fmla="*/ 100315 w 120000"/>
              <a:gd name="T57" fmla="*/ 53831 h 120000"/>
              <a:gd name="T58" fmla="*/ 100315 w 120000"/>
              <a:gd name="T59" fmla="*/ 74299 h 120000"/>
              <a:gd name="T60" fmla="*/ 100315 w 120000"/>
              <a:gd name="T61" fmla="*/ 86635 h 120000"/>
              <a:gd name="T62" fmla="*/ 100315 w 120000"/>
              <a:gd name="T63" fmla="*/ 74299 h 120000"/>
              <a:gd name="T64" fmla="*/ 0 w 120000"/>
              <a:gd name="T65" fmla="*/ 0 h 120000"/>
              <a:gd name="T66" fmla="*/ 120000 w 120000"/>
              <a:gd name="T6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T64" t="T65" r="T66" b="T67"/>
            <a:pathLst>
              <a:path w="120000" h="120000" extrusionOk="0">
                <a:moveTo>
                  <a:pt x="19495" y="74299"/>
                </a:moveTo>
                <a:lnTo>
                  <a:pt x="19495" y="74299"/>
                </a:lnTo>
                <a:cubicBezTo>
                  <a:pt x="16656" y="74299"/>
                  <a:pt x="13817" y="78504"/>
                  <a:pt x="13817" y="82710"/>
                </a:cubicBezTo>
                <a:cubicBezTo>
                  <a:pt x="13817" y="82710"/>
                  <a:pt x="16656" y="86635"/>
                  <a:pt x="19495" y="86635"/>
                </a:cubicBezTo>
                <a:lnTo>
                  <a:pt x="22145" y="82710"/>
                </a:lnTo>
                <a:cubicBezTo>
                  <a:pt x="22145" y="78504"/>
                  <a:pt x="19495" y="74299"/>
                  <a:pt x="19495" y="74299"/>
                </a:cubicBezTo>
                <a:close/>
                <a:moveTo>
                  <a:pt x="86309" y="20747"/>
                </a:moveTo>
                <a:lnTo>
                  <a:pt x="86309" y="20747"/>
                </a:lnTo>
                <a:cubicBezTo>
                  <a:pt x="33312" y="20747"/>
                  <a:pt x="33312" y="20747"/>
                  <a:pt x="33312" y="20747"/>
                </a:cubicBezTo>
                <a:cubicBezTo>
                  <a:pt x="30662" y="20747"/>
                  <a:pt x="30662" y="24672"/>
                  <a:pt x="30662" y="24672"/>
                </a:cubicBezTo>
                <a:cubicBezTo>
                  <a:pt x="30662" y="90841"/>
                  <a:pt x="30662" y="90841"/>
                  <a:pt x="30662" y="90841"/>
                </a:cubicBezTo>
                <a:cubicBezTo>
                  <a:pt x="30662" y="95046"/>
                  <a:pt x="30662" y="99252"/>
                  <a:pt x="33312" y="99252"/>
                </a:cubicBezTo>
                <a:cubicBezTo>
                  <a:pt x="86309" y="99252"/>
                  <a:pt x="86309" y="99252"/>
                  <a:pt x="86309" y="99252"/>
                </a:cubicBezTo>
                <a:cubicBezTo>
                  <a:pt x="86309" y="99252"/>
                  <a:pt x="89148" y="95046"/>
                  <a:pt x="89148" y="90841"/>
                </a:cubicBezTo>
                <a:cubicBezTo>
                  <a:pt x="89148" y="24672"/>
                  <a:pt x="89148" y="24672"/>
                  <a:pt x="89148" y="24672"/>
                </a:cubicBezTo>
                <a:lnTo>
                  <a:pt x="86309" y="20747"/>
                </a:lnTo>
                <a:close/>
                <a:moveTo>
                  <a:pt x="80630" y="82710"/>
                </a:moveTo>
                <a:lnTo>
                  <a:pt x="80630" y="82710"/>
                </a:lnTo>
                <a:cubicBezTo>
                  <a:pt x="80630" y="82710"/>
                  <a:pt x="80630" y="86635"/>
                  <a:pt x="77981" y="86635"/>
                </a:cubicBezTo>
                <a:cubicBezTo>
                  <a:pt x="41829" y="86635"/>
                  <a:pt x="41829" y="86635"/>
                  <a:pt x="41829" y="86635"/>
                </a:cubicBezTo>
                <a:cubicBezTo>
                  <a:pt x="38990" y="86635"/>
                  <a:pt x="36151" y="82710"/>
                  <a:pt x="36151" y="82710"/>
                </a:cubicBezTo>
                <a:cubicBezTo>
                  <a:pt x="36151" y="37289"/>
                  <a:pt x="36151" y="37289"/>
                  <a:pt x="36151" y="37289"/>
                </a:cubicBezTo>
                <a:cubicBezTo>
                  <a:pt x="36151" y="33084"/>
                  <a:pt x="38990" y="33084"/>
                  <a:pt x="41829" y="33084"/>
                </a:cubicBezTo>
                <a:cubicBezTo>
                  <a:pt x="77981" y="33084"/>
                  <a:pt x="77981" y="33084"/>
                  <a:pt x="77981" y="33084"/>
                </a:cubicBezTo>
                <a:cubicBezTo>
                  <a:pt x="80630" y="33084"/>
                  <a:pt x="80630" y="33084"/>
                  <a:pt x="80630" y="37289"/>
                </a:cubicBezTo>
                <a:lnTo>
                  <a:pt x="80630" y="82710"/>
                </a:lnTo>
                <a:close/>
                <a:moveTo>
                  <a:pt x="19495" y="53831"/>
                </a:moveTo>
                <a:lnTo>
                  <a:pt x="19495" y="53831"/>
                </a:lnTo>
                <a:cubicBezTo>
                  <a:pt x="16656" y="53831"/>
                  <a:pt x="13817" y="57757"/>
                  <a:pt x="13817" y="57757"/>
                </a:cubicBezTo>
                <a:cubicBezTo>
                  <a:pt x="13817" y="61962"/>
                  <a:pt x="16656" y="66168"/>
                  <a:pt x="19495" y="66168"/>
                </a:cubicBezTo>
                <a:cubicBezTo>
                  <a:pt x="19495" y="66168"/>
                  <a:pt x="22145" y="61962"/>
                  <a:pt x="22145" y="57757"/>
                </a:cubicBezTo>
                <a:lnTo>
                  <a:pt x="19495" y="53831"/>
                </a:lnTo>
                <a:close/>
                <a:moveTo>
                  <a:pt x="102965" y="0"/>
                </a:moveTo>
                <a:lnTo>
                  <a:pt x="102965" y="0"/>
                </a:lnTo>
                <a:cubicBezTo>
                  <a:pt x="13817" y="0"/>
                  <a:pt x="13817" y="0"/>
                  <a:pt x="13817" y="0"/>
                </a:cubicBezTo>
                <a:cubicBezTo>
                  <a:pt x="5488" y="0"/>
                  <a:pt x="0" y="8411"/>
                  <a:pt x="0" y="20747"/>
                </a:cubicBezTo>
                <a:cubicBezTo>
                  <a:pt x="0" y="99252"/>
                  <a:pt x="0" y="99252"/>
                  <a:pt x="0" y="99252"/>
                </a:cubicBezTo>
                <a:cubicBezTo>
                  <a:pt x="0" y="111588"/>
                  <a:pt x="5488" y="119719"/>
                  <a:pt x="13817" y="119719"/>
                </a:cubicBezTo>
                <a:cubicBezTo>
                  <a:pt x="102965" y="119719"/>
                  <a:pt x="102965" y="119719"/>
                  <a:pt x="102965" y="119719"/>
                </a:cubicBezTo>
                <a:cubicBezTo>
                  <a:pt x="111293" y="119719"/>
                  <a:pt x="119810" y="111588"/>
                  <a:pt x="119810" y="99252"/>
                </a:cubicBezTo>
                <a:cubicBezTo>
                  <a:pt x="119810" y="20747"/>
                  <a:pt x="119810" y="20747"/>
                  <a:pt x="119810" y="20747"/>
                </a:cubicBezTo>
                <a:cubicBezTo>
                  <a:pt x="119810" y="8411"/>
                  <a:pt x="111293" y="0"/>
                  <a:pt x="102965" y="0"/>
                </a:cubicBezTo>
                <a:close/>
                <a:moveTo>
                  <a:pt x="111293" y="99252"/>
                </a:moveTo>
                <a:lnTo>
                  <a:pt x="111293" y="99252"/>
                </a:lnTo>
                <a:cubicBezTo>
                  <a:pt x="111293" y="103177"/>
                  <a:pt x="108643" y="107383"/>
                  <a:pt x="102965" y="107383"/>
                </a:cubicBezTo>
                <a:cubicBezTo>
                  <a:pt x="13817" y="107383"/>
                  <a:pt x="13817" y="107383"/>
                  <a:pt x="13817" y="107383"/>
                </a:cubicBezTo>
                <a:cubicBezTo>
                  <a:pt x="10977" y="107383"/>
                  <a:pt x="8328" y="103177"/>
                  <a:pt x="8328" y="99252"/>
                </a:cubicBezTo>
                <a:cubicBezTo>
                  <a:pt x="8328" y="20747"/>
                  <a:pt x="8328" y="20747"/>
                  <a:pt x="8328" y="20747"/>
                </a:cubicBezTo>
                <a:cubicBezTo>
                  <a:pt x="8328" y="16542"/>
                  <a:pt x="10977" y="8411"/>
                  <a:pt x="13817" y="8411"/>
                </a:cubicBezTo>
                <a:cubicBezTo>
                  <a:pt x="102965" y="8411"/>
                  <a:pt x="102965" y="8411"/>
                  <a:pt x="102965" y="8411"/>
                </a:cubicBezTo>
                <a:cubicBezTo>
                  <a:pt x="108643" y="8411"/>
                  <a:pt x="111293" y="16542"/>
                  <a:pt x="111293" y="20747"/>
                </a:cubicBezTo>
                <a:lnTo>
                  <a:pt x="111293" y="99252"/>
                </a:lnTo>
                <a:close/>
                <a:moveTo>
                  <a:pt x="100315" y="53831"/>
                </a:moveTo>
                <a:lnTo>
                  <a:pt x="100315" y="53831"/>
                </a:lnTo>
                <a:cubicBezTo>
                  <a:pt x="97476" y="53831"/>
                  <a:pt x="97476" y="57757"/>
                  <a:pt x="97476" y="57757"/>
                </a:cubicBezTo>
                <a:cubicBezTo>
                  <a:pt x="97476" y="61962"/>
                  <a:pt x="97476" y="66168"/>
                  <a:pt x="100315" y="66168"/>
                </a:cubicBezTo>
                <a:cubicBezTo>
                  <a:pt x="102965" y="66168"/>
                  <a:pt x="102965" y="61962"/>
                  <a:pt x="102965" y="57757"/>
                </a:cubicBezTo>
                <a:cubicBezTo>
                  <a:pt x="102965" y="57757"/>
                  <a:pt x="102965" y="53831"/>
                  <a:pt x="100315" y="53831"/>
                </a:cubicBezTo>
                <a:close/>
                <a:moveTo>
                  <a:pt x="100315" y="74299"/>
                </a:moveTo>
                <a:lnTo>
                  <a:pt x="100315" y="74299"/>
                </a:lnTo>
                <a:cubicBezTo>
                  <a:pt x="97476" y="74299"/>
                  <a:pt x="97476" y="78504"/>
                  <a:pt x="97476" y="82710"/>
                </a:cubicBezTo>
                <a:cubicBezTo>
                  <a:pt x="97476" y="82710"/>
                  <a:pt x="97476" y="86635"/>
                  <a:pt x="100315" y="86635"/>
                </a:cubicBezTo>
                <a:cubicBezTo>
                  <a:pt x="102965" y="86635"/>
                  <a:pt x="102965" y="82710"/>
                  <a:pt x="102965" y="82710"/>
                </a:cubicBezTo>
                <a:cubicBezTo>
                  <a:pt x="102965" y="78504"/>
                  <a:pt x="102965" y="74299"/>
                  <a:pt x="100315" y="74299"/>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83" name="Shape 4730"/>
          <p:cNvSpPr>
            <a:spLocks/>
          </p:cNvSpPr>
          <p:nvPr/>
        </p:nvSpPr>
        <p:spPr bwMode="auto">
          <a:xfrm>
            <a:off x="2563813" y="1652588"/>
            <a:ext cx="134937" cy="306387"/>
          </a:xfrm>
          <a:custGeom>
            <a:avLst/>
            <a:gdLst>
              <a:gd name="T0" fmla="*/ 119572 w 120000"/>
              <a:gd name="T1" fmla="*/ 30662 h 120000"/>
              <a:gd name="T2" fmla="*/ 119572 w 120000"/>
              <a:gd name="T3" fmla="*/ 30662 h 120000"/>
              <a:gd name="T4" fmla="*/ 56797 w 120000"/>
              <a:gd name="T5" fmla="*/ 0 h 120000"/>
              <a:gd name="T6" fmla="*/ 0 w 120000"/>
              <a:gd name="T7" fmla="*/ 30662 h 120000"/>
              <a:gd name="T8" fmla="*/ 50391 w 120000"/>
              <a:gd name="T9" fmla="*/ 58485 h 120000"/>
              <a:gd name="T10" fmla="*/ 50391 w 120000"/>
              <a:gd name="T11" fmla="*/ 58485 h 120000"/>
              <a:gd name="T12" fmla="*/ 50391 w 120000"/>
              <a:gd name="T13" fmla="*/ 114321 h 120000"/>
              <a:gd name="T14" fmla="*/ 56797 w 120000"/>
              <a:gd name="T15" fmla="*/ 119810 h 120000"/>
              <a:gd name="T16" fmla="*/ 69181 w 120000"/>
              <a:gd name="T17" fmla="*/ 114321 h 120000"/>
              <a:gd name="T18" fmla="*/ 69181 w 120000"/>
              <a:gd name="T19" fmla="*/ 58485 h 120000"/>
              <a:gd name="T20" fmla="*/ 69181 w 120000"/>
              <a:gd name="T21" fmla="*/ 58485 h 120000"/>
              <a:gd name="T22" fmla="*/ 119572 w 120000"/>
              <a:gd name="T23" fmla="*/ 30662 h 120000"/>
              <a:gd name="T24" fmla="*/ 56797 w 120000"/>
              <a:gd name="T25" fmla="*/ 52996 h 120000"/>
              <a:gd name="T26" fmla="*/ 56797 w 120000"/>
              <a:gd name="T27" fmla="*/ 52996 h 120000"/>
              <a:gd name="T28" fmla="*/ 19217 w 120000"/>
              <a:gd name="T29" fmla="*/ 30662 h 120000"/>
              <a:gd name="T30" fmla="*/ 56797 w 120000"/>
              <a:gd name="T31" fmla="*/ 8328 h 120000"/>
              <a:gd name="T32" fmla="*/ 100782 w 120000"/>
              <a:gd name="T33" fmla="*/ 30662 h 120000"/>
              <a:gd name="T34" fmla="*/ 56797 w 120000"/>
              <a:gd name="T35" fmla="*/ 52996 h 120000"/>
              <a:gd name="T36" fmla="*/ 0 w 120000"/>
              <a:gd name="T37" fmla="*/ 0 h 120000"/>
              <a:gd name="T38" fmla="*/ 120000 w 120000"/>
              <a:gd name="T3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T36" t="T37" r="T38" b="T39"/>
            <a:pathLst>
              <a:path w="120000" h="120000" extrusionOk="0">
                <a:moveTo>
                  <a:pt x="119572" y="30662"/>
                </a:moveTo>
                <a:lnTo>
                  <a:pt x="119572" y="30662"/>
                </a:lnTo>
                <a:cubicBezTo>
                  <a:pt x="119572" y="14006"/>
                  <a:pt x="88398" y="0"/>
                  <a:pt x="56797" y="0"/>
                </a:cubicBezTo>
                <a:cubicBezTo>
                  <a:pt x="25195" y="0"/>
                  <a:pt x="0" y="14006"/>
                  <a:pt x="0" y="30662"/>
                </a:cubicBezTo>
                <a:cubicBezTo>
                  <a:pt x="0" y="44668"/>
                  <a:pt x="19217" y="55835"/>
                  <a:pt x="50391" y="58485"/>
                </a:cubicBezTo>
                <a:cubicBezTo>
                  <a:pt x="50391" y="114321"/>
                  <a:pt x="50391" y="114321"/>
                  <a:pt x="50391" y="114321"/>
                </a:cubicBezTo>
                <a:cubicBezTo>
                  <a:pt x="50391" y="117160"/>
                  <a:pt x="56797" y="119810"/>
                  <a:pt x="56797" y="119810"/>
                </a:cubicBezTo>
                <a:cubicBezTo>
                  <a:pt x="63202" y="119810"/>
                  <a:pt x="69181" y="117160"/>
                  <a:pt x="69181" y="114321"/>
                </a:cubicBezTo>
                <a:cubicBezTo>
                  <a:pt x="69181" y="58485"/>
                  <a:pt x="69181" y="58485"/>
                  <a:pt x="69181" y="58485"/>
                </a:cubicBezTo>
                <a:cubicBezTo>
                  <a:pt x="94377" y="55835"/>
                  <a:pt x="119572" y="44668"/>
                  <a:pt x="119572" y="30662"/>
                </a:cubicBezTo>
                <a:close/>
                <a:moveTo>
                  <a:pt x="56797" y="52996"/>
                </a:moveTo>
                <a:lnTo>
                  <a:pt x="56797" y="52996"/>
                </a:lnTo>
                <a:cubicBezTo>
                  <a:pt x="38007" y="52996"/>
                  <a:pt x="19217" y="41829"/>
                  <a:pt x="19217" y="30662"/>
                </a:cubicBezTo>
                <a:cubicBezTo>
                  <a:pt x="19217" y="16845"/>
                  <a:pt x="38007" y="8328"/>
                  <a:pt x="56797" y="8328"/>
                </a:cubicBezTo>
                <a:cubicBezTo>
                  <a:pt x="81992" y="8328"/>
                  <a:pt x="100782" y="16845"/>
                  <a:pt x="100782" y="30662"/>
                </a:cubicBezTo>
                <a:cubicBezTo>
                  <a:pt x="100782" y="41829"/>
                  <a:pt x="81992" y="52996"/>
                  <a:pt x="56797" y="52996"/>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84" name="Shape 4732"/>
          <p:cNvSpPr>
            <a:spLocks/>
          </p:cNvSpPr>
          <p:nvPr/>
        </p:nvSpPr>
        <p:spPr bwMode="auto">
          <a:xfrm>
            <a:off x="1608138" y="1652588"/>
            <a:ext cx="100012" cy="306387"/>
          </a:xfrm>
          <a:custGeom>
            <a:avLst/>
            <a:gdLst>
              <a:gd name="T0" fmla="*/ 102028 w 120000"/>
              <a:gd name="T1" fmla="*/ 0 h 120000"/>
              <a:gd name="T2" fmla="*/ 102028 w 120000"/>
              <a:gd name="T3" fmla="*/ 0 h 120000"/>
              <a:gd name="T4" fmla="*/ 93913 w 120000"/>
              <a:gd name="T5" fmla="*/ 2839 h 120000"/>
              <a:gd name="T6" fmla="*/ 93913 w 120000"/>
              <a:gd name="T7" fmla="*/ 30662 h 120000"/>
              <a:gd name="T8" fmla="*/ 68405 w 120000"/>
              <a:gd name="T9" fmla="*/ 39179 h 120000"/>
              <a:gd name="T10" fmla="*/ 68405 w 120000"/>
              <a:gd name="T11" fmla="*/ 2839 h 120000"/>
              <a:gd name="T12" fmla="*/ 59710 w 120000"/>
              <a:gd name="T13" fmla="*/ 0 h 120000"/>
              <a:gd name="T14" fmla="*/ 51014 w 120000"/>
              <a:gd name="T15" fmla="*/ 2839 h 120000"/>
              <a:gd name="T16" fmla="*/ 51014 w 120000"/>
              <a:gd name="T17" fmla="*/ 39179 h 120000"/>
              <a:gd name="T18" fmla="*/ 25507 w 120000"/>
              <a:gd name="T19" fmla="*/ 30662 h 120000"/>
              <a:gd name="T20" fmla="*/ 25507 w 120000"/>
              <a:gd name="T21" fmla="*/ 2839 h 120000"/>
              <a:gd name="T22" fmla="*/ 16811 w 120000"/>
              <a:gd name="T23" fmla="*/ 0 h 120000"/>
              <a:gd name="T24" fmla="*/ 0 w 120000"/>
              <a:gd name="T25" fmla="*/ 2839 h 120000"/>
              <a:gd name="T26" fmla="*/ 0 w 120000"/>
              <a:gd name="T27" fmla="*/ 30662 h 120000"/>
              <a:gd name="T28" fmla="*/ 51014 w 120000"/>
              <a:gd name="T29" fmla="*/ 47318 h 120000"/>
              <a:gd name="T30" fmla="*/ 51014 w 120000"/>
              <a:gd name="T31" fmla="*/ 114321 h 120000"/>
              <a:gd name="T32" fmla="*/ 59710 w 120000"/>
              <a:gd name="T33" fmla="*/ 119810 h 120000"/>
              <a:gd name="T34" fmla="*/ 68405 w 120000"/>
              <a:gd name="T35" fmla="*/ 114321 h 120000"/>
              <a:gd name="T36" fmla="*/ 68405 w 120000"/>
              <a:gd name="T37" fmla="*/ 47318 h 120000"/>
              <a:gd name="T38" fmla="*/ 119420 w 120000"/>
              <a:gd name="T39" fmla="*/ 30662 h 120000"/>
              <a:gd name="T40" fmla="*/ 119420 w 120000"/>
              <a:gd name="T41" fmla="*/ 2839 h 120000"/>
              <a:gd name="T42" fmla="*/ 102028 w 120000"/>
              <a:gd name="T43" fmla="*/ 0 h 120000"/>
              <a:gd name="T44" fmla="*/ 0 w 120000"/>
              <a:gd name="T45" fmla="*/ 0 h 120000"/>
              <a:gd name="T46" fmla="*/ 120000 w 120000"/>
              <a:gd name="T47"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T44" t="T45" r="T46" b="T47"/>
            <a:pathLst>
              <a:path w="120000" h="120000" extrusionOk="0">
                <a:moveTo>
                  <a:pt x="102028" y="0"/>
                </a:moveTo>
                <a:lnTo>
                  <a:pt x="102028" y="0"/>
                </a:lnTo>
                <a:lnTo>
                  <a:pt x="93913" y="2839"/>
                </a:lnTo>
                <a:cubicBezTo>
                  <a:pt x="93913" y="30662"/>
                  <a:pt x="93913" y="30662"/>
                  <a:pt x="93913" y="30662"/>
                </a:cubicBezTo>
                <a:cubicBezTo>
                  <a:pt x="93913" y="36151"/>
                  <a:pt x="85217" y="39179"/>
                  <a:pt x="68405" y="39179"/>
                </a:cubicBezTo>
                <a:cubicBezTo>
                  <a:pt x="68405" y="2839"/>
                  <a:pt x="68405" y="2839"/>
                  <a:pt x="68405" y="2839"/>
                </a:cubicBezTo>
                <a:cubicBezTo>
                  <a:pt x="68405" y="2839"/>
                  <a:pt x="68405" y="0"/>
                  <a:pt x="59710" y="0"/>
                </a:cubicBezTo>
                <a:cubicBezTo>
                  <a:pt x="51014" y="0"/>
                  <a:pt x="51014" y="2839"/>
                  <a:pt x="51014" y="2839"/>
                </a:cubicBezTo>
                <a:cubicBezTo>
                  <a:pt x="51014" y="39179"/>
                  <a:pt x="51014" y="39179"/>
                  <a:pt x="51014" y="39179"/>
                </a:cubicBezTo>
                <a:cubicBezTo>
                  <a:pt x="34202" y="39179"/>
                  <a:pt x="25507" y="36151"/>
                  <a:pt x="25507" y="30662"/>
                </a:cubicBezTo>
                <a:cubicBezTo>
                  <a:pt x="25507" y="2839"/>
                  <a:pt x="25507" y="2839"/>
                  <a:pt x="25507" y="2839"/>
                </a:cubicBezTo>
                <a:lnTo>
                  <a:pt x="16811" y="0"/>
                </a:lnTo>
                <a:cubicBezTo>
                  <a:pt x="8695" y="0"/>
                  <a:pt x="0" y="2839"/>
                  <a:pt x="0" y="2839"/>
                </a:cubicBezTo>
                <a:cubicBezTo>
                  <a:pt x="0" y="30662"/>
                  <a:pt x="0" y="30662"/>
                  <a:pt x="0" y="30662"/>
                </a:cubicBezTo>
                <a:cubicBezTo>
                  <a:pt x="0" y="39179"/>
                  <a:pt x="25507" y="47318"/>
                  <a:pt x="51014" y="47318"/>
                </a:cubicBezTo>
                <a:cubicBezTo>
                  <a:pt x="51014" y="114321"/>
                  <a:pt x="51014" y="114321"/>
                  <a:pt x="51014" y="114321"/>
                </a:cubicBezTo>
                <a:cubicBezTo>
                  <a:pt x="51014" y="117160"/>
                  <a:pt x="51014" y="119810"/>
                  <a:pt x="59710" y="119810"/>
                </a:cubicBezTo>
                <a:cubicBezTo>
                  <a:pt x="68405" y="119810"/>
                  <a:pt x="68405" y="117160"/>
                  <a:pt x="68405" y="114321"/>
                </a:cubicBezTo>
                <a:cubicBezTo>
                  <a:pt x="68405" y="47318"/>
                  <a:pt x="68405" y="47318"/>
                  <a:pt x="68405" y="47318"/>
                </a:cubicBezTo>
                <a:cubicBezTo>
                  <a:pt x="93913" y="47318"/>
                  <a:pt x="119420" y="39179"/>
                  <a:pt x="119420" y="30662"/>
                </a:cubicBezTo>
                <a:cubicBezTo>
                  <a:pt x="119420" y="2839"/>
                  <a:pt x="119420" y="2839"/>
                  <a:pt x="119420" y="2839"/>
                </a:cubicBezTo>
                <a:cubicBezTo>
                  <a:pt x="119420" y="2839"/>
                  <a:pt x="110724" y="0"/>
                  <a:pt x="102028" y="0"/>
                </a:cubicBezTo>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85" name="Shape 4734"/>
          <p:cNvSpPr>
            <a:spLocks/>
          </p:cNvSpPr>
          <p:nvPr/>
        </p:nvSpPr>
        <p:spPr bwMode="auto">
          <a:xfrm>
            <a:off x="5449888" y="1179513"/>
            <a:ext cx="254000" cy="269875"/>
          </a:xfrm>
          <a:custGeom>
            <a:avLst/>
            <a:gdLst>
              <a:gd name="T0" fmla="*/ 119774 w 120000"/>
              <a:gd name="T1" fmla="*/ 9428 h 120000"/>
              <a:gd name="T2" fmla="*/ 119774 w 120000"/>
              <a:gd name="T3" fmla="*/ 9428 h 120000"/>
              <a:gd name="T4" fmla="*/ 119774 w 120000"/>
              <a:gd name="T5" fmla="*/ 6214 h 120000"/>
              <a:gd name="T6" fmla="*/ 116384 w 120000"/>
              <a:gd name="T7" fmla="*/ 0 h 120000"/>
              <a:gd name="T8" fmla="*/ 116384 w 120000"/>
              <a:gd name="T9" fmla="*/ 0 h 120000"/>
              <a:gd name="T10" fmla="*/ 3163 w 120000"/>
              <a:gd name="T11" fmla="*/ 0 h 120000"/>
              <a:gd name="T12" fmla="*/ 0 w 120000"/>
              <a:gd name="T13" fmla="*/ 3214 h 120000"/>
              <a:gd name="T14" fmla="*/ 0 w 120000"/>
              <a:gd name="T15" fmla="*/ 9428 h 120000"/>
              <a:gd name="T16" fmla="*/ 56497 w 120000"/>
              <a:gd name="T17" fmla="*/ 72428 h 120000"/>
              <a:gd name="T18" fmla="*/ 56497 w 120000"/>
              <a:gd name="T19" fmla="*/ 110357 h 120000"/>
              <a:gd name="T20" fmla="*/ 39774 w 120000"/>
              <a:gd name="T21" fmla="*/ 110357 h 120000"/>
              <a:gd name="T22" fmla="*/ 36610 w 120000"/>
              <a:gd name="T23" fmla="*/ 113571 h 120000"/>
              <a:gd name="T24" fmla="*/ 39774 w 120000"/>
              <a:gd name="T25" fmla="*/ 119785 h 120000"/>
              <a:gd name="T26" fmla="*/ 82937 w 120000"/>
              <a:gd name="T27" fmla="*/ 119785 h 120000"/>
              <a:gd name="T28" fmla="*/ 89717 w 120000"/>
              <a:gd name="T29" fmla="*/ 113571 h 120000"/>
              <a:gd name="T30" fmla="*/ 82937 w 120000"/>
              <a:gd name="T31" fmla="*/ 110357 h 120000"/>
              <a:gd name="T32" fmla="*/ 66440 w 120000"/>
              <a:gd name="T33" fmla="*/ 110357 h 120000"/>
              <a:gd name="T34" fmla="*/ 66440 w 120000"/>
              <a:gd name="T35" fmla="*/ 72428 h 120000"/>
              <a:gd name="T36" fmla="*/ 119774 w 120000"/>
              <a:gd name="T37" fmla="*/ 9428 h 120000"/>
              <a:gd name="T38" fmla="*/ 63050 w 120000"/>
              <a:gd name="T39" fmla="*/ 63000 h 120000"/>
              <a:gd name="T40" fmla="*/ 63050 w 120000"/>
              <a:gd name="T41" fmla="*/ 63000 h 120000"/>
              <a:gd name="T42" fmla="*/ 13107 w 120000"/>
              <a:gd name="T43" fmla="*/ 9428 h 120000"/>
              <a:gd name="T44" fmla="*/ 106440 w 120000"/>
              <a:gd name="T45" fmla="*/ 9428 h 120000"/>
              <a:gd name="T46" fmla="*/ 63050 w 120000"/>
              <a:gd name="T47" fmla="*/ 63000 h 120000"/>
              <a:gd name="T48" fmla="*/ 0 w 120000"/>
              <a:gd name="T49" fmla="*/ 0 h 120000"/>
              <a:gd name="T50" fmla="*/ 120000 w 120000"/>
              <a:gd name="T5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T48" t="T49" r="T50" b="T51"/>
            <a:pathLst>
              <a:path w="120000" h="120000" extrusionOk="0">
                <a:moveTo>
                  <a:pt x="119774" y="9428"/>
                </a:moveTo>
                <a:lnTo>
                  <a:pt x="119774" y="9428"/>
                </a:lnTo>
                <a:cubicBezTo>
                  <a:pt x="119774" y="6214"/>
                  <a:pt x="119774" y="6214"/>
                  <a:pt x="119774" y="6214"/>
                </a:cubicBezTo>
                <a:cubicBezTo>
                  <a:pt x="119774" y="3214"/>
                  <a:pt x="119774" y="3214"/>
                  <a:pt x="116384" y="0"/>
                </a:cubicBezTo>
                <a:cubicBezTo>
                  <a:pt x="3163" y="0"/>
                  <a:pt x="3163" y="0"/>
                  <a:pt x="3163" y="0"/>
                </a:cubicBezTo>
                <a:cubicBezTo>
                  <a:pt x="3163" y="0"/>
                  <a:pt x="3163" y="0"/>
                  <a:pt x="0" y="3214"/>
                </a:cubicBezTo>
                <a:cubicBezTo>
                  <a:pt x="0" y="3214"/>
                  <a:pt x="0" y="6214"/>
                  <a:pt x="0" y="9428"/>
                </a:cubicBezTo>
                <a:cubicBezTo>
                  <a:pt x="56497" y="72428"/>
                  <a:pt x="56497" y="72428"/>
                  <a:pt x="56497" y="72428"/>
                </a:cubicBezTo>
                <a:cubicBezTo>
                  <a:pt x="56497" y="110357"/>
                  <a:pt x="56497" y="110357"/>
                  <a:pt x="56497" y="110357"/>
                </a:cubicBezTo>
                <a:cubicBezTo>
                  <a:pt x="39774" y="110357"/>
                  <a:pt x="39774" y="110357"/>
                  <a:pt x="39774" y="110357"/>
                </a:cubicBezTo>
                <a:cubicBezTo>
                  <a:pt x="36610" y="110357"/>
                  <a:pt x="36610" y="113571"/>
                  <a:pt x="36610" y="113571"/>
                </a:cubicBezTo>
                <a:cubicBezTo>
                  <a:pt x="36610" y="116785"/>
                  <a:pt x="36610" y="119785"/>
                  <a:pt x="39774" y="119785"/>
                </a:cubicBezTo>
                <a:cubicBezTo>
                  <a:pt x="82937" y="119785"/>
                  <a:pt x="82937" y="119785"/>
                  <a:pt x="82937" y="119785"/>
                </a:cubicBezTo>
                <a:cubicBezTo>
                  <a:pt x="86553" y="119785"/>
                  <a:pt x="89717" y="116785"/>
                  <a:pt x="89717" y="113571"/>
                </a:cubicBezTo>
                <a:cubicBezTo>
                  <a:pt x="89717" y="113571"/>
                  <a:pt x="86553" y="110357"/>
                  <a:pt x="82937" y="110357"/>
                </a:cubicBezTo>
                <a:cubicBezTo>
                  <a:pt x="66440" y="110357"/>
                  <a:pt x="66440" y="110357"/>
                  <a:pt x="66440" y="110357"/>
                </a:cubicBezTo>
                <a:cubicBezTo>
                  <a:pt x="66440" y="72428"/>
                  <a:pt x="66440" y="72428"/>
                  <a:pt x="66440" y="72428"/>
                </a:cubicBezTo>
                <a:lnTo>
                  <a:pt x="119774" y="9428"/>
                </a:lnTo>
                <a:close/>
                <a:moveTo>
                  <a:pt x="63050" y="63000"/>
                </a:moveTo>
                <a:lnTo>
                  <a:pt x="63050" y="63000"/>
                </a:lnTo>
                <a:cubicBezTo>
                  <a:pt x="13107" y="9428"/>
                  <a:pt x="13107" y="9428"/>
                  <a:pt x="13107" y="9428"/>
                </a:cubicBezTo>
                <a:cubicBezTo>
                  <a:pt x="106440" y="9428"/>
                  <a:pt x="106440" y="9428"/>
                  <a:pt x="106440" y="9428"/>
                </a:cubicBezTo>
                <a:lnTo>
                  <a:pt x="63050" y="63000"/>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86" name="Shape 4736"/>
          <p:cNvSpPr>
            <a:spLocks/>
          </p:cNvSpPr>
          <p:nvPr/>
        </p:nvSpPr>
        <p:spPr bwMode="auto">
          <a:xfrm>
            <a:off x="4479925" y="1165225"/>
            <a:ext cx="241300" cy="296863"/>
          </a:xfrm>
          <a:custGeom>
            <a:avLst/>
            <a:gdLst>
              <a:gd name="T0" fmla="*/ 105628 w 120000"/>
              <a:gd name="T1" fmla="*/ 25589 h 120000"/>
              <a:gd name="T2" fmla="*/ 105628 w 120000"/>
              <a:gd name="T3" fmla="*/ 25589 h 120000"/>
              <a:gd name="T4" fmla="*/ 84550 w 120000"/>
              <a:gd name="T5" fmla="*/ 51179 h 120000"/>
              <a:gd name="T6" fmla="*/ 70419 w 120000"/>
              <a:gd name="T7" fmla="*/ 0 h 120000"/>
              <a:gd name="T8" fmla="*/ 31616 w 120000"/>
              <a:gd name="T9" fmla="*/ 68432 h 120000"/>
              <a:gd name="T10" fmla="*/ 17485 w 120000"/>
              <a:gd name="T11" fmla="*/ 39741 h 120000"/>
              <a:gd name="T12" fmla="*/ 0 w 120000"/>
              <a:gd name="T13" fmla="*/ 71147 h 120000"/>
              <a:gd name="T14" fmla="*/ 59880 w 120000"/>
              <a:gd name="T15" fmla="*/ 119806 h 120000"/>
              <a:gd name="T16" fmla="*/ 119760 w 120000"/>
              <a:gd name="T17" fmla="*/ 71147 h 120000"/>
              <a:gd name="T18" fmla="*/ 105628 w 120000"/>
              <a:gd name="T19" fmla="*/ 25589 h 120000"/>
              <a:gd name="T20" fmla="*/ 63473 w 120000"/>
              <a:gd name="T21" fmla="*/ 113990 h 120000"/>
              <a:gd name="T22" fmla="*/ 63473 w 120000"/>
              <a:gd name="T23" fmla="*/ 113990 h 120000"/>
              <a:gd name="T24" fmla="*/ 6946 w 120000"/>
              <a:gd name="T25" fmla="*/ 68432 h 120000"/>
              <a:gd name="T26" fmla="*/ 14131 w 120000"/>
              <a:gd name="T27" fmla="*/ 56995 h 120000"/>
              <a:gd name="T28" fmla="*/ 42395 w 120000"/>
              <a:gd name="T29" fmla="*/ 76962 h 120000"/>
              <a:gd name="T30" fmla="*/ 59880 w 120000"/>
              <a:gd name="T31" fmla="*/ 11243 h 120000"/>
              <a:gd name="T32" fmla="*/ 91497 w 120000"/>
              <a:gd name="T33" fmla="*/ 62617 h 120000"/>
              <a:gd name="T34" fmla="*/ 98682 w 120000"/>
              <a:gd name="T35" fmla="*/ 39741 h 120000"/>
              <a:gd name="T36" fmla="*/ 112814 w 120000"/>
              <a:gd name="T37" fmla="*/ 71147 h 120000"/>
              <a:gd name="T38" fmla="*/ 63473 w 120000"/>
              <a:gd name="T39" fmla="*/ 113990 h 120000"/>
              <a:gd name="T40" fmla="*/ 0 w 120000"/>
              <a:gd name="T41" fmla="*/ 0 h 120000"/>
              <a:gd name="T42" fmla="*/ 120000 w 120000"/>
              <a:gd name="T43"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T40" t="T41" r="T42" b="T43"/>
            <a:pathLst>
              <a:path w="120000" h="120000" extrusionOk="0">
                <a:moveTo>
                  <a:pt x="105628" y="25589"/>
                </a:moveTo>
                <a:lnTo>
                  <a:pt x="105628" y="25589"/>
                </a:lnTo>
                <a:cubicBezTo>
                  <a:pt x="84550" y="31405"/>
                  <a:pt x="81197" y="42649"/>
                  <a:pt x="84550" y="51179"/>
                </a:cubicBezTo>
                <a:cubicBezTo>
                  <a:pt x="67065" y="37027"/>
                  <a:pt x="70419" y="22681"/>
                  <a:pt x="70419" y="0"/>
                </a:cubicBezTo>
                <a:cubicBezTo>
                  <a:pt x="21077" y="14151"/>
                  <a:pt x="31616" y="54087"/>
                  <a:pt x="31616" y="68432"/>
                </a:cubicBezTo>
                <a:cubicBezTo>
                  <a:pt x="21077" y="59903"/>
                  <a:pt x="17485" y="39741"/>
                  <a:pt x="17485" y="39741"/>
                </a:cubicBezTo>
                <a:cubicBezTo>
                  <a:pt x="3353" y="45557"/>
                  <a:pt x="0" y="59903"/>
                  <a:pt x="0" y="71147"/>
                </a:cubicBezTo>
                <a:cubicBezTo>
                  <a:pt x="0" y="99838"/>
                  <a:pt x="24670" y="119806"/>
                  <a:pt x="59880" y="119806"/>
                </a:cubicBezTo>
                <a:cubicBezTo>
                  <a:pt x="95089" y="119806"/>
                  <a:pt x="119760" y="99838"/>
                  <a:pt x="119760" y="71147"/>
                </a:cubicBezTo>
                <a:cubicBezTo>
                  <a:pt x="119760" y="54087"/>
                  <a:pt x="105628" y="48465"/>
                  <a:pt x="105628" y="25589"/>
                </a:cubicBezTo>
                <a:close/>
                <a:moveTo>
                  <a:pt x="63473" y="113990"/>
                </a:moveTo>
                <a:lnTo>
                  <a:pt x="63473" y="113990"/>
                </a:lnTo>
                <a:cubicBezTo>
                  <a:pt x="31616" y="113990"/>
                  <a:pt x="6946" y="94022"/>
                  <a:pt x="6946" y="68432"/>
                </a:cubicBezTo>
                <a:cubicBezTo>
                  <a:pt x="6946" y="65525"/>
                  <a:pt x="6946" y="59903"/>
                  <a:pt x="14131" y="56995"/>
                </a:cubicBezTo>
                <a:cubicBezTo>
                  <a:pt x="14131" y="59903"/>
                  <a:pt x="21077" y="79870"/>
                  <a:pt x="42395" y="76962"/>
                </a:cubicBezTo>
                <a:cubicBezTo>
                  <a:pt x="42395" y="62617"/>
                  <a:pt x="35209" y="22681"/>
                  <a:pt x="59880" y="11243"/>
                </a:cubicBezTo>
                <a:cubicBezTo>
                  <a:pt x="59880" y="31405"/>
                  <a:pt x="63473" y="59903"/>
                  <a:pt x="91497" y="62617"/>
                </a:cubicBezTo>
                <a:cubicBezTo>
                  <a:pt x="91497" y="54087"/>
                  <a:pt x="91497" y="42649"/>
                  <a:pt x="98682" y="39741"/>
                </a:cubicBezTo>
                <a:cubicBezTo>
                  <a:pt x="98682" y="51179"/>
                  <a:pt x="112814" y="59903"/>
                  <a:pt x="112814" y="71147"/>
                </a:cubicBezTo>
                <a:cubicBezTo>
                  <a:pt x="112814" y="94022"/>
                  <a:pt x="84550" y="113990"/>
                  <a:pt x="63473" y="11399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87" name="Shape 4738"/>
          <p:cNvSpPr>
            <a:spLocks/>
          </p:cNvSpPr>
          <p:nvPr/>
        </p:nvSpPr>
        <p:spPr bwMode="auto">
          <a:xfrm>
            <a:off x="3468688" y="1165225"/>
            <a:ext cx="304800" cy="296863"/>
          </a:xfrm>
          <a:custGeom>
            <a:avLst/>
            <a:gdLst>
              <a:gd name="T0" fmla="*/ 58485 w 120000"/>
              <a:gd name="T1" fmla="*/ 17059 h 120000"/>
              <a:gd name="T2" fmla="*/ 58485 w 120000"/>
              <a:gd name="T3" fmla="*/ 17059 h 120000"/>
              <a:gd name="T4" fmla="*/ 33312 w 120000"/>
              <a:gd name="T5" fmla="*/ 45557 h 120000"/>
              <a:gd name="T6" fmla="*/ 58485 w 120000"/>
              <a:gd name="T7" fmla="*/ 71147 h 120000"/>
              <a:gd name="T8" fmla="*/ 86309 w 120000"/>
              <a:gd name="T9" fmla="*/ 45557 h 120000"/>
              <a:gd name="T10" fmla="*/ 58485 w 120000"/>
              <a:gd name="T11" fmla="*/ 17059 h 120000"/>
              <a:gd name="T12" fmla="*/ 58485 w 120000"/>
              <a:gd name="T13" fmla="*/ 62617 h 120000"/>
              <a:gd name="T14" fmla="*/ 58485 w 120000"/>
              <a:gd name="T15" fmla="*/ 62617 h 120000"/>
              <a:gd name="T16" fmla="*/ 41829 w 120000"/>
              <a:gd name="T17" fmla="*/ 45557 h 120000"/>
              <a:gd name="T18" fmla="*/ 58485 w 120000"/>
              <a:gd name="T19" fmla="*/ 25589 h 120000"/>
              <a:gd name="T20" fmla="*/ 77981 w 120000"/>
              <a:gd name="T21" fmla="*/ 45557 h 120000"/>
              <a:gd name="T22" fmla="*/ 58485 w 120000"/>
              <a:gd name="T23" fmla="*/ 62617 h 120000"/>
              <a:gd name="T24" fmla="*/ 100315 w 120000"/>
              <a:gd name="T25" fmla="*/ 65525 h 120000"/>
              <a:gd name="T26" fmla="*/ 100315 w 120000"/>
              <a:gd name="T27" fmla="*/ 65525 h 120000"/>
              <a:gd name="T28" fmla="*/ 105804 w 120000"/>
              <a:gd name="T29" fmla="*/ 45557 h 120000"/>
              <a:gd name="T30" fmla="*/ 58485 w 120000"/>
              <a:gd name="T31" fmla="*/ 0 h 120000"/>
              <a:gd name="T32" fmla="*/ 13817 w 120000"/>
              <a:gd name="T33" fmla="*/ 45557 h 120000"/>
              <a:gd name="T34" fmla="*/ 19495 w 120000"/>
              <a:gd name="T35" fmla="*/ 65525 h 120000"/>
              <a:gd name="T36" fmla="*/ 0 w 120000"/>
              <a:gd name="T37" fmla="*/ 96930 h 120000"/>
              <a:gd name="T38" fmla="*/ 22145 w 120000"/>
              <a:gd name="T39" fmla="*/ 102746 h 120000"/>
              <a:gd name="T40" fmla="*/ 38990 w 120000"/>
              <a:gd name="T41" fmla="*/ 119806 h 120000"/>
              <a:gd name="T42" fmla="*/ 55646 w 120000"/>
              <a:gd name="T43" fmla="*/ 91308 h 120000"/>
              <a:gd name="T44" fmla="*/ 58485 w 120000"/>
              <a:gd name="T45" fmla="*/ 91308 h 120000"/>
              <a:gd name="T46" fmla="*/ 61324 w 120000"/>
              <a:gd name="T47" fmla="*/ 91308 h 120000"/>
              <a:gd name="T48" fmla="*/ 77981 w 120000"/>
              <a:gd name="T49" fmla="*/ 119806 h 120000"/>
              <a:gd name="T50" fmla="*/ 94637 w 120000"/>
              <a:gd name="T51" fmla="*/ 102746 h 120000"/>
              <a:gd name="T52" fmla="*/ 119810 w 120000"/>
              <a:gd name="T53" fmla="*/ 96930 h 120000"/>
              <a:gd name="T54" fmla="*/ 100315 w 120000"/>
              <a:gd name="T55" fmla="*/ 65525 h 120000"/>
              <a:gd name="T56" fmla="*/ 38990 w 120000"/>
              <a:gd name="T57" fmla="*/ 105460 h 120000"/>
              <a:gd name="T58" fmla="*/ 38990 w 120000"/>
              <a:gd name="T59" fmla="*/ 105460 h 120000"/>
              <a:gd name="T60" fmla="*/ 27823 w 120000"/>
              <a:gd name="T61" fmla="*/ 96930 h 120000"/>
              <a:gd name="T62" fmla="*/ 10977 w 120000"/>
              <a:gd name="T63" fmla="*/ 91308 h 120000"/>
              <a:gd name="T64" fmla="*/ 22145 w 120000"/>
              <a:gd name="T65" fmla="*/ 74054 h 120000"/>
              <a:gd name="T66" fmla="*/ 47318 w 120000"/>
              <a:gd name="T67" fmla="*/ 88400 h 120000"/>
              <a:gd name="T68" fmla="*/ 38990 w 120000"/>
              <a:gd name="T69" fmla="*/ 105460 h 120000"/>
              <a:gd name="T70" fmla="*/ 58485 w 120000"/>
              <a:gd name="T71" fmla="*/ 82584 h 120000"/>
              <a:gd name="T72" fmla="*/ 58485 w 120000"/>
              <a:gd name="T73" fmla="*/ 82584 h 120000"/>
              <a:gd name="T74" fmla="*/ 22145 w 120000"/>
              <a:gd name="T75" fmla="*/ 45557 h 120000"/>
              <a:gd name="T76" fmla="*/ 58485 w 120000"/>
              <a:gd name="T77" fmla="*/ 5621 h 120000"/>
              <a:gd name="T78" fmla="*/ 97476 w 120000"/>
              <a:gd name="T79" fmla="*/ 45557 h 120000"/>
              <a:gd name="T80" fmla="*/ 58485 w 120000"/>
              <a:gd name="T81" fmla="*/ 82584 h 120000"/>
              <a:gd name="T82" fmla="*/ 91798 w 120000"/>
              <a:gd name="T83" fmla="*/ 96930 h 120000"/>
              <a:gd name="T84" fmla="*/ 91798 w 120000"/>
              <a:gd name="T85" fmla="*/ 96930 h 120000"/>
              <a:gd name="T86" fmla="*/ 80630 w 120000"/>
              <a:gd name="T87" fmla="*/ 105460 h 120000"/>
              <a:gd name="T88" fmla="*/ 69652 w 120000"/>
              <a:gd name="T89" fmla="*/ 88400 h 120000"/>
              <a:gd name="T90" fmla="*/ 94637 w 120000"/>
              <a:gd name="T91" fmla="*/ 74054 h 120000"/>
              <a:gd name="T92" fmla="*/ 105804 w 120000"/>
              <a:gd name="T93" fmla="*/ 91308 h 120000"/>
              <a:gd name="T94" fmla="*/ 91798 w 120000"/>
              <a:gd name="T95" fmla="*/ 96930 h 120000"/>
              <a:gd name="T96" fmla="*/ 0 w 120000"/>
              <a:gd name="T97" fmla="*/ 0 h 120000"/>
              <a:gd name="T98" fmla="*/ 120000 w 120000"/>
              <a:gd name="T9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T96" t="T97" r="T98" b="T99"/>
            <a:pathLst>
              <a:path w="120000" h="120000" extrusionOk="0">
                <a:moveTo>
                  <a:pt x="58485" y="17059"/>
                </a:moveTo>
                <a:lnTo>
                  <a:pt x="58485" y="17059"/>
                </a:lnTo>
                <a:cubicBezTo>
                  <a:pt x="44479" y="17059"/>
                  <a:pt x="33312" y="31405"/>
                  <a:pt x="33312" y="45557"/>
                </a:cubicBezTo>
                <a:cubicBezTo>
                  <a:pt x="33312" y="59903"/>
                  <a:pt x="44479" y="71147"/>
                  <a:pt x="58485" y="71147"/>
                </a:cubicBezTo>
                <a:cubicBezTo>
                  <a:pt x="72492" y="71147"/>
                  <a:pt x="86309" y="59903"/>
                  <a:pt x="86309" y="45557"/>
                </a:cubicBezTo>
                <a:cubicBezTo>
                  <a:pt x="86309" y="31405"/>
                  <a:pt x="72492" y="17059"/>
                  <a:pt x="58485" y="17059"/>
                </a:cubicBezTo>
                <a:close/>
                <a:moveTo>
                  <a:pt x="58485" y="62617"/>
                </a:moveTo>
                <a:lnTo>
                  <a:pt x="58485" y="62617"/>
                </a:lnTo>
                <a:cubicBezTo>
                  <a:pt x="50157" y="62617"/>
                  <a:pt x="41829" y="54087"/>
                  <a:pt x="41829" y="45557"/>
                </a:cubicBezTo>
                <a:cubicBezTo>
                  <a:pt x="41829" y="34119"/>
                  <a:pt x="50157" y="25589"/>
                  <a:pt x="58485" y="25589"/>
                </a:cubicBezTo>
                <a:cubicBezTo>
                  <a:pt x="69652" y="25589"/>
                  <a:pt x="77981" y="34119"/>
                  <a:pt x="77981" y="45557"/>
                </a:cubicBezTo>
                <a:cubicBezTo>
                  <a:pt x="77981" y="54087"/>
                  <a:pt x="69652" y="62617"/>
                  <a:pt x="58485" y="62617"/>
                </a:cubicBezTo>
                <a:close/>
                <a:moveTo>
                  <a:pt x="100315" y="65525"/>
                </a:moveTo>
                <a:lnTo>
                  <a:pt x="100315" y="65525"/>
                </a:lnTo>
                <a:cubicBezTo>
                  <a:pt x="102965" y="59903"/>
                  <a:pt x="105804" y="51179"/>
                  <a:pt x="105804" y="45557"/>
                </a:cubicBezTo>
                <a:cubicBezTo>
                  <a:pt x="105804" y="19967"/>
                  <a:pt x="83470" y="0"/>
                  <a:pt x="58485" y="0"/>
                </a:cubicBezTo>
                <a:cubicBezTo>
                  <a:pt x="33312" y="0"/>
                  <a:pt x="13817" y="19967"/>
                  <a:pt x="13817" y="45557"/>
                </a:cubicBezTo>
                <a:cubicBezTo>
                  <a:pt x="13817" y="51179"/>
                  <a:pt x="16656" y="59903"/>
                  <a:pt x="19495" y="65525"/>
                </a:cubicBezTo>
                <a:cubicBezTo>
                  <a:pt x="0" y="96930"/>
                  <a:pt x="0" y="96930"/>
                  <a:pt x="0" y="96930"/>
                </a:cubicBezTo>
                <a:cubicBezTo>
                  <a:pt x="0" y="96930"/>
                  <a:pt x="10977" y="99838"/>
                  <a:pt x="22145" y="102746"/>
                </a:cubicBezTo>
                <a:cubicBezTo>
                  <a:pt x="30662" y="111276"/>
                  <a:pt x="38990" y="119806"/>
                  <a:pt x="38990" y="119806"/>
                </a:cubicBezTo>
                <a:cubicBezTo>
                  <a:pt x="55646" y="91308"/>
                  <a:pt x="55646" y="91308"/>
                  <a:pt x="55646" y="91308"/>
                </a:cubicBezTo>
                <a:cubicBezTo>
                  <a:pt x="58485" y="91308"/>
                  <a:pt x="58485" y="91308"/>
                  <a:pt x="58485" y="91308"/>
                </a:cubicBezTo>
                <a:cubicBezTo>
                  <a:pt x="61324" y="91308"/>
                  <a:pt x="61324" y="91308"/>
                  <a:pt x="61324" y="91308"/>
                </a:cubicBezTo>
                <a:cubicBezTo>
                  <a:pt x="77981" y="119806"/>
                  <a:pt x="77981" y="119806"/>
                  <a:pt x="77981" y="119806"/>
                </a:cubicBezTo>
                <a:cubicBezTo>
                  <a:pt x="77981" y="119806"/>
                  <a:pt x="86309" y="111276"/>
                  <a:pt x="94637" y="102746"/>
                </a:cubicBezTo>
                <a:cubicBezTo>
                  <a:pt x="105804" y="99838"/>
                  <a:pt x="119810" y="96930"/>
                  <a:pt x="119810" y="96930"/>
                </a:cubicBezTo>
                <a:lnTo>
                  <a:pt x="100315" y="65525"/>
                </a:lnTo>
                <a:close/>
                <a:moveTo>
                  <a:pt x="38990" y="105460"/>
                </a:moveTo>
                <a:lnTo>
                  <a:pt x="38990" y="105460"/>
                </a:lnTo>
                <a:cubicBezTo>
                  <a:pt x="38990" y="105460"/>
                  <a:pt x="33312" y="102746"/>
                  <a:pt x="27823" y="96930"/>
                </a:cubicBezTo>
                <a:cubicBezTo>
                  <a:pt x="19495" y="94022"/>
                  <a:pt x="10977" y="91308"/>
                  <a:pt x="10977" y="91308"/>
                </a:cubicBezTo>
                <a:cubicBezTo>
                  <a:pt x="22145" y="74054"/>
                  <a:pt x="22145" y="74054"/>
                  <a:pt x="22145" y="74054"/>
                </a:cubicBezTo>
                <a:cubicBezTo>
                  <a:pt x="27823" y="79870"/>
                  <a:pt x="38990" y="88400"/>
                  <a:pt x="47318" y="88400"/>
                </a:cubicBezTo>
                <a:lnTo>
                  <a:pt x="38990" y="105460"/>
                </a:lnTo>
                <a:close/>
                <a:moveTo>
                  <a:pt x="58485" y="82584"/>
                </a:moveTo>
                <a:lnTo>
                  <a:pt x="58485" y="82584"/>
                </a:lnTo>
                <a:cubicBezTo>
                  <a:pt x="38990" y="82584"/>
                  <a:pt x="22145" y="65525"/>
                  <a:pt x="22145" y="45557"/>
                </a:cubicBezTo>
                <a:cubicBezTo>
                  <a:pt x="22145" y="22681"/>
                  <a:pt x="38990" y="5621"/>
                  <a:pt x="58485" y="5621"/>
                </a:cubicBezTo>
                <a:cubicBezTo>
                  <a:pt x="80630" y="5621"/>
                  <a:pt x="97476" y="22681"/>
                  <a:pt x="97476" y="45557"/>
                </a:cubicBezTo>
                <a:cubicBezTo>
                  <a:pt x="97476" y="65525"/>
                  <a:pt x="80630" y="82584"/>
                  <a:pt x="58485" y="82584"/>
                </a:cubicBezTo>
                <a:close/>
                <a:moveTo>
                  <a:pt x="91798" y="96930"/>
                </a:moveTo>
                <a:lnTo>
                  <a:pt x="91798" y="96930"/>
                </a:lnTo>
                <a:cubicBezTo>
                  <a:pt x="86309" y="102746"/>
                  <a:pt x="80630" y="105460"/>
                  <a:pt x="80630" y="105460"/>
                </a:cubicBezTo>
                <a:cubicBezTo>
                  <a:pt x="69652" y="88400"/>
                  <a:pt x="69652" y="88400"/>
                  <a:pt x="69652" y="88400"/>
                </a:cubicBezTo>
                <a:cubicBezTo>
                  <a:pt x="80630" y="88400"/>
                  <a:pt x="89148" y="79870"/>
                  <a:pt x="94637" y="74054"/>
                </a:cubicBezTo>
                <a:cubicBezTo>
                  <a:pt x="105804" y="91308"/>
                  <a:pt x="105804" y="91308"/>
                  <a:pt x="105804" y="91308"/>
                </a:cubicBezTo>
                <a:cubicBezTo>
                  <a:pt x="105804" y="91308"/>
                  <a:pt x="100315" y="94022"/>
                  <a:pt x="91798" y="96930"/>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88" name="Shape 4740"/>
          <p:cNvSpPr>
            <a:spLocks/>
          </p:cNvSpPr>
          <p:nvPr/>
        </p:nvSpPr>
        <p:spPr bwMode="auto">
          <a:xfrm>
            <a:off x="2484438" y="1165225"/>
            <a:ext cx="304800" cy="296863"/>
          </a:xfrm>
          <a:custGeom>
            <a:avLst/>
            <a:gdLst>
              <a:gd name="T0" fmla="*/ 33501 w 120000"/>
              <a:gd name="T1" fmla="*/ 37027 h 120000"/>
              <a:gd name="T2" fmla="*/ 33501 w 120000"/>
              <a:gd name="T3" fmla="*/ 37027 h 120000"/>
              <a:gd name="T4" fmla="*/ 30662 w 120000"/>
              <a:gd name="T5" fmla="*/ 39741 h 120000"/>
              <a:gd name="T6" fmla="*/ 30662 w 120000"/>
              <a:gd name="T7" fmla="*/ 79870 h 120000"/>
              <a:gd name="T8" fmla="*/ 33501 w 120000"/>
              <a:gd name="T9" fmla="*/ 82584 h 120000"/>
              <a:gd name="T10" fmla="*/ 39179 w 120000"/>
              <a:gd name="T11" fmla="*/ 79870 h 120000"/>
              <a:gd name="T12" fmla="*/ 39179 w 120000"/>
              <a:gd name="T13" fmla="*/ 39741 h 120000"/>
              <a:gd name="T14" fmla="*/ 33501 w 120000"/>
              <a:gd name="T15" fmla="*/ 37027 h 120000"/>
              <a:gd name="T16" fmla="*/ 64164 w 120000"/>
              <a:gd name="T17" fmla="*/ 48465 h 120000"/>
              <a:gd name="T18" fmla="*/ 64164 w 120000"/>
              <a:gd name="T19" fmla="*/ 48465 h 120000"/>
              <a:gd name="T20" fmla="*/ 61324 w 120000"/>
              <a:gd name="T21" fmla="*/ 51179 h 120000"/>
              <a:gd name="T22" fmla="*/ 61324 w 120000"/>
              <a:gd name="T23" fmla="*/ 74054 h 120000"/>
              <a:gd name="T24" fmla="*/ 64164 w 120000"/>
              <a:gd name="T25" fmla="*/ 79870 h 120000"/>
              <a:gd name="T26" fmla="*/ 67003 w 120000"/>
              <a:gd name="T27" fmla="*/ 74054 h 120000"/>
              <a:gd name="T28" fmla="*/ 67003 w 120000"/>
              <a:gd name="T29" fmla="*/ 51179 h 120000"/>
              <a:gd name="T30" fmla="*/ 64164 w 120000"/>
              <a:gd name="T31" fmla="*/ 48465 h 120000"/>
              <a:gd name="T32" fmla="*/ 89148 w 120000"/>
              <a:gd name="T33" fmla="*/ 0 h 120000"/>
              <a:gd name="T34" fmla="*/ 89148 w 120000"/>
              <a:gd name="T35" fmla="*/ 0 h 120000"/>
              <a:gd name="T36" fmla="*/ 61324 w 120000"/>
              <a:gd name="T37" fmla="*/ 22681 h 120000"/>
              <a:gd name="T38" fmla="*/ 30662 w 120000"/>
              <a:gd name="T39" fmla="*/ 11243 h 120000"/>
              <a:gd name="T40" fmla="*/ 0 w 120000"/>
              <a:gd name="T41" fmla="*/ 28497 h 120000"/>
              <a:gd name="T42" fmla="*/ 0 w 120000"/>
              <a:gd name="T43" fmla="*/ 119806 h 120000"/>
              <a:gd name="T44" fmla="*/ 30662 w 120000"/>
              <a:gd name="T45" fmla="*/ 102746 h 120000"/>
              <a:gd name="T46" fmla="*/ 61324 w 120000"/>
              <a:gd name="T47" fmla="*/ 113990 h 120000"/>
              <a:gd name="T48" fmla="*/ 89148 w 120000"/>
              <a:gd name="T49" fmla="*/ 91308 h 120000"/>
              <a:gd name="T50" fmla="*/ 119810 w 120000"/>
              <a:gd name="T51" fmla="*/ 113990 h 120000"/>
              <a:gd name="T52" fmla="*/ 119810 w 120000"/>
              <a:gd name="T53" fmla="*/ 22681 h 120000"/>
              <a:gd name="T54" fmla="*/ 89148 w 120000"/>
              <a:gd name="T55" fmla="*/ 0 h 120000"/>
              <a:gd name="T56" fmla="*/ 111482 w 120000"/>
              <a:gd name="T57" fmla="*/ 99838 h 120000"/>
              <a:gd name="T58" fmla="*/ 111482 w 120000"/>
              <a:gd name="T59" fmla="*/ 99838 h 120000"/>
              <a:gd name="T60" fmla="*/ 89148 w 120000"/>
              <a:gd name="T61" fmla="*/ 82584 h 120000"/>
              <a:gd name="T62" fmla="*/ 61324 w 120000"/>
              <a:gd name="T63" fmla="*/ 105460 h 120000"/>
              <a:gd name="T64" fmla="*/ 30662 w 120000"/>
              <a:gd name="T65" fmla="*/ 94022 h 120000"/>
              <a:gd name="T66" fmla="*/ 8328 w 120000"/>
              <a:gd name="T67" fmla="*/ 108368 h 120000"/>
              <a:gd name="T68" fmla="*/ 8328 w 120000"/>
              <a:gd name="T69" fmla="*/ 31405 h 120000"/>
              <a:gd name="T70" fmla="*/ 30662 w 120000"/>
              <a:gd name="T71" fmla="*/ 17059 h 120000"/>
              <a:gd name="T72" fmla="*/ 61324 w 120000"/>
              <a:gd name="T73" fmla="*/ 28497 h 120000"/>
              <a:gd name="T74" fmla="*/ 89148 w 120000"/>
              <a:gd name="T75" fmla="*/ 5621 h 120000"/>
              <a:gd name="T76" fmla="*/ 111482 w 120000"/>
              <a:gd name="T77" fmla="*/ 22681 h 120000"/>
              <a:gd name="T78" fmla="*/ 111482 w 120000"/>
              <a:gd name="T79" fmla="*/ 99838 h 120000"/>
              <a:gd name="T80" fmla="*/ 89148 w 120000"/>
              <a:gd name="T81" fmla="*/ 62617 h 120000"/>
              <a:gd name="T82" fmla="*/ 89148 w 120000"/>
              <a:gd name="T83" fmla="*/ 62617 h 120000"/>
              <a:gd name="T84" fmla="*/ 94826 w 120000"/>
              <a:gd name="T85" fmla="*/ 68432 h 120000"/>
              <a:gd name="T86" fmla="*/ 97665 w 120000"/>
              <a:gd name="T87" fmla="*/ 62617 h 120000"/>
              <a:gd name="T88" fmla="*/ 97665 w 120000"/>
              <a:gd name="T89" fmla="*/ 34119 h 120000"/>
              <a:gd name="T90" fmla="*/ 94826 w 120000"/>
              <a:gd name="T91" fmla="*/ 28497 h 120000"/>
              <a:gd name="T92" fmla="*/ 89148 w 120000"/>
              <a:gd name="T93" fmla="*/ 34119 h 120000"/>
              <a:gd name="T94" fmla="*/ 89148 w 120000"/>
              <a:gd name="T95" fmla="*/ 62617 h 120000"/>
              <a:gd name="T96" fmla="*/ 0 w 120000"/>
              <a:gd name="T97" fmla="*/ 0 h 120000"/>
              <a:gd name="T98" fmla="*/ 120000 w 120000"/>
              <a:gd name="T99"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T96" t="T97" r="T98" b="T99"/>
            <a:pathLst>
              <a:path w="120000" h="120000" extrusionOk="0">
                <a:moveTo>
                  <a:pt x="33501" y="37027"/>
                </a:moveTo>
                <a:lnTo>
                  <a:pt x="33501" y="37027"/>
                </a:lnTo>
                <a:lnTo>
                  <a:pt x="30662" y="39741"/>
                </a:lnTo>
                <a:cubicBezTo>
                  <a:pt x="30662" y="79870"/>
                  <a:pt x="30662" y="79870"/>
                  <a:pt x="30662" y="79870"/>
                </a:cubicBezTo>
                <a:lnTo>
                  <a:pt x="33501" y="82584"/>
                </a:lnTo>
                <a:cubicBezTo>
                  <a:pt x="36340" y="82584"/>
                  <a:pt x="39179" y="79870"/>
                  <a:pt x="39179" y="79870"/>
                </a:cubicBezTo>
                <a:cubicBezTo>
                  <a:pt x="39179" y="39741"/>
                  <a:pt x="39179" y="39741"/>
                  <a:pt x="39179" y="39741"/>
                </a:cubicBezTo>
                <a:cubicBezTo>
                  <a:pt x="39179" y="39741"/>
                  <a:pt x="36340" y="37027"/>
                  <a:pt x="33501" y="37027"/>
                </a:cubicBezTo>
                <a:close/>
                <a:moveTo>
                  <a:pt x="64164" y="48465"/>
                </a:moveTo>
                <a:lnTo>
                  <a:pt x="64164" y="48465"/>
                </a:lnTo>
                <a:cubicBezTo>
                  <a:pt x="61324" y="48465"/>
                  <a:pt x="61324" y="51179"/>
                  <a:pt x="61324" y="51179"/>
                </a:cubicBezTo>
                <a:cubicBezTo>
                  <a:pt x="61324" y="74054"/>
                  <a:pt x="61324" y="74054"/>
                  <a:pt x="61324" y="74054"/>
                </a:cubicBezTo>
                <a:cubicBezTo>
                  <a:pt x="61324" y="76962"/>
                  <a:pt x="61324" y="79870"/>
                  <a:pt x="64164" y="79870"/>
                </a:cubicBezTo>
                <a:cubicBezTo>
                  <a:pt x="67003" y="79870"/>
                  <a:pt x="67003" y="76962"/>
                  <a:pt x="67003" y="74054"/>
                </a:cubicBezTo>
                <a:cubicBezTo>
                  <a:pt x="67003" y="51179"/>
                  <a:pt x="67003" y="51179"/>
                  <a:pt x="67003" y="51179"/>
                </a:cubicBezTo>
                <a:cubicBezTo>
                  <a:pt x="67003" y="51179"/>
                  <a:pt x="67003" y="48465"/>
                  <a:pt x="64164" y="48465"/>
                </a:cubicBezTo>
                <a:close/>
                <a:moveTo>
                  <a:pt x="89148" y="0"/>
                </a:moveTo>
                <a:lnTo>
                  <a:pt x="89148" y="0"/>
                </a:lnTo>
                <a:cubicBezTo>
                  <a:pt x="61324" y="22681"/>
                  <a:pt x="61324" y="22681"/>
                  <a:pt x="61324" y="22681"/>
                </a:cubicBezTo>
                <a:cubicBezTo>
                  <a:pt x="30662" y="11243"/>
                  <a:pt x="30662" y="11243"/>
                  <a:pt x="30662" y="11243"/>
                </a:cubicBezTo>
                <a:cubicBezTo>
                  <a:pt x="0" y="28497"/>
                  <a:pt x="0" y="28497"/>
                  <a:pt x="0" y="28497"/>
                </a:cubicBezTo>
                <a:cubicBezTo>
                  <a:pt x="0" y="119806"/>
                  <a:pt x="0" y="119806"/>
                  <a:pt x="0" y="119806"/>
                </a:cubicBezTo>
                <a:cubicBezTo>
                  <a:pt x="30662" y="102746"/>
                  <a:pt x="30662" y="102746"/>
                  <a:pt x="30662" y="102746"/>
                </a:cubicBezTo>
                <a:cubicBezTo>
                  <a:pt x="61324" y="113990"/>
                  <a:pt x="61324" y="113990"/>
                  <a:pt x="61324" y="113990"/>
                </a:cubicBezTo>
                <a:cubicBezTo>
                  <a:pt x="89148" y="91308"/>
                  <a:pt x="89148" y="91308"/>
                  <a:pt x="89148" y="91308"/>
                </a:cubicBezTo>
                <a:cubicBezTo>
                  <a:pt x="119810" y="113990"/>
                  <a:pt x="119810" y="113990"/>
                  <a:pt x="119810" y="113990"/>
                </a:cubicBezTo>
                <a:cubicBezTo>
                  <a:pt x="119810" y="22681"/>
                  <a:pt x="119810" y="22681"/>
                  <a:pt x="119810" y="22681"/>
                </a:cubicBezTo>
                <a:lnTo>
                  <a:pt x="89148" y="0"/>
                </a:lnTo>
                <a:close/>
                <a:moveTo>
                  <a:pt x="111482" y="99838"/>
                </a:moveTo>
                <a:lnTo>
                  <a:pt x="111482" y="99838"/>
                </a:lnTo>
                <a:cubicBezTo>
                  <a:pt x="89148" y="82584"/>
                  <a:pt x="89148" y="82584"/>
                  <a:pt x="89148" y="82584"/>
                </a:cubicBezTo>
                <a:cubicBezTo>
                  <a:pt x="61324" y="105460"/>
                  <a:pt x="61324" y="105460"/>
                  <a:pt x="61324" y="105460"/>
                </a:cubicBezTo>
                <a:cubicBezTo>
                  <a:pt x="30662" y="94022"/>
                  <a:pt x="30662" y="94022"/>
                  <a:pt x="30662" y="94022"/>
                </a:cubicBezTo>
                <a:cubicBezTo>
                  <a:pt x="8328" y="108368"/>
                  <a:pt x="8328" y="108368"/>
                  <a:pt x="8328" y="108368"/>
                </a:cubicBezTo>
                <a:cubicBezTo>
                  <a:pt x="8328" y="31405"/>
                  <a:pt x="8328" y="31405"/>
                  <a:pt x="8328" y="31405"/>
                </a:cubicBezTo>
                <a:cubicBezTo>
                  <a:pt x="30662" y="17059"/>
                  <a:pt x="30662" y="17059"/>
                  <a:pt x="30662" y="17059"/>
                </a:cubicBezTo>
                <a:cubicBezTo>
                  <a:pt x="61324" y="28497"/>
                  <a:pt x="61324" y="28497"/>
                  <a:pt x="61324" y="28497"/>
                </a:cubicBezTo>
                <a:cubicBezTo>
                  <a:pt x="89148" y="5621"/>
                  <a:pt x="89148" y="5621"/>
                  <a:pt x="89148" y="5621"/>
                </a:cubicBezTo>
                <a:cubicBezTo>
                  <a:pt x="111482" y="22681"/>
                  <a:pt x="111482" y="22681"/>
                  <a:pt x="111482" y="22681"/>
                </a:cubicBezTo>
                <a:lnTo>
                  <a:pt x="111482" y="99838"/>
                </a:lnTo>
                <a:close/>
                <a:moveTo>
                  <a:pt x="89148" y="62617"/>
                </a:moveTo>
                <a:lnTo>
                  <a:pt x="89148" y="62617"/>
                </a:lnTo>
                <a:cubicBezTo>
                  <a:pt x="89148" y="65525"/>
                  <a:pt x="91987" y="68432"/>
                  <a:pt x="94826" y="68432"/>
                </a:cubicBezTo>
                <a:cubicBezTo>
                  <a:pt x="94826" y="68432"/>
                  <a:pt x="97665" y="65525"/>
                  <a:pt x="97665" y="62617"/>
                </a:cubicBezTo>
                <a:cubicBezTo>
                  <a:pt x="97665" y="34119"/>
                  <a:pt x="97665" y="34119"/>
                  <a:pt x="97665" y="34119"/>
                </a:cubicBezTo>
                <a:cubicBezTo>
                  <a:pt x="97665" y="31405"/>
                  <a:pt x="94826" y="28497"/>
                  <a:pt x="94826" y="28497"/>
                </a:cubicBezTo>
                <a:cubicBezTo>
                  <a:pt x="91987" y="28497"/>
                  <a:pt x="89148" y="31405"/>
                  <a:pt x="89148" y="34119"/>
                </a:cubicBezTo>
                <a:lnTo>
                  <a:pt x="89148" y="62617"/>
                </a:ln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
        <p:nvSpPr>
          <p:cNvPr id="68689" name="Shape 4742"/>
          <p:cNvSpPr>
            <a:spLocks/>
          </p:cNvSpPr>
          <p:nvPr/>
        </p:nvSpPr>
        <p:spPr bwMode="auto">
          <a:xfrm>
            <a:off x="1544638" y="1165225"/>
            <a:ext cx="227012" cy="296863"/>
          </a:xfrm>
          <a:custGeom>
            <a:avLst/>
            <a:gdLst>
              <a:gd name="T0" fmla="*/ 60000 w 120000"/>
              <a:gd name="T1" fmla="*/ 0 h 120000"/>
              <a:gd name="T2" fmla="*/ 60000 w 120000"/>
              <a:gd name="T3" fmla="*/ 0 h 120000"/>
              <a:gd name="T4" fmla="*/ 0 w 120000"/>
              <a:gd name="T5" fmla="*/ 45557 h 120000"/>
              <a:gd name="T6" fmla="*/ 60000 w 120000"/>
              <a:gd name="T7" fmla="*/ 119806 h 120000"/>
              <a:gd name="T8" fmla="*/ 119745 w 120000"/>
              <a:gd name="T9" fmla="*/ 45557 h 120000"/>
              <a:gd name="T10" fmla="*/ 60000 w 120000"/>
              <a:gd name="T11" fmla="*/ 0 h 120000"/>
              <a:gd name="T12" fmla="*/ 60000 w 120000"/>
              <a:gd name="T13" fmla="*/ 108368 h 120000"/>
              <a:gd name="T14" fmla="*/ 60000 w 120000"/>
              <a:gd name="T15" fmla="*/ 108368 h 120000"/>
              <a:gd name="T16" fmla="*/ 11440 w 120000"/>
              <a:gd name="T17" fmla="*/ 45557 h 120000"/>
              <a:gd name="T18" fmla="*/ 60000 w 120000"/>
              <a:gd name="T19" fmla="*/ 5621 h 120000"/>
              <a:gd name="T20" fmla="*/ 108559 w 120000"/>
              <a:gd name="T21" fmla="*/ 45557 h 120000"/>
              <a:gd name="T22" fmla="*/ 60000 w 120000"/>
              <a:gd name="T23" fmla="*/ 108368 h 120000"/>
              <a:gd name="T24" fmla="*/ 60000 w 120000"/>
              <a:gd name="T25" fmla="*/ 25589 h 120000"/>
              <a:gd name="T26" fmla="*/ 60000 w 120000"/>
              <a:gd name="T27" fmla="*/ 25589 h 120000"/>
              <a:gd name="T28" fmla="*/ 33813 w 120000"/>
              <a:gd name="T29" fmla="*/ 45557 h 120000"/>
              <a:gd name="T30" fmla="*/ 60000 w 120000"/>
              <a:gd name="T31" fmla="*/ 62617 h 120000"/>
              <a:gd name="T32" fmla="*/ 86186 w 120000"/>
              <a:gd name="T33" fmla="*/ 45557 h 120000"/>
              <a:gd name="T34" fmla="*/ 60000 w 120000"/>
              <a:gd name="T35" fmla="*/ 25589 h 120000"/>
              <a:gd name="T36" fmla="*/ 60000 w 120000"/>
              <a:gd name="T37" fmla="*/ 56995 h 120000"/>
              <a:gd name="T38" fmla="*/ 60000 w 120000"/>
              <a:gd name="T39" fmla="*/ 56995 h 120000"/>
              <a:gd name="T40" fmla="*/ 45000 w 120000"/>
              <a:gd name="T41" fmla="*/ 45557 h 120000"/>
              <a:gd name="T42" fmla="*/ 60000 w 120000"/>
              <a:gd name="T43" fmla="*/ 34119 h 120000"/>
              <a:gd name="T44" fmla="*/ 75000 w 120000"/>
              <a:gd name="T45" fmla="*/ 45557 h 120000"/>
              <a:gd name="T46" fmla="*/ 60000 w 120000"/>
              <a:gd name="T47" fmla="*/ 56995 h 120000"/>
              <a:gd name="T48" fmla="*/ 0 w 120000"/>
              <a:gd name="T49" fmla="*/ 0 h 120000"/>
              <a:gd name="T50" fmla="*/ 120000 w 120000"/>
              <a:gd name="T51" fmla="*/ 120000 h 1200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T48" t="T49" r="T50" b="T51"/>
            <a:pathLst>
              <a:path w="120000" h="120000" extrusionOk="0">
                <a:moveTo>
                  <a:pt x="60000" y="0"/>
                </a:moveTo>
                <a:lnTo>
                  <a:pt x="60000" y="0"/>
                </a:lnTo>
                <a:cubicBezTo>
                  <a:pt x="26440" y="0"/>
                  <a:pt x="0" y="19967"/>
                  <a:pt x="0" y="45557"/>
                </a:cubicBezTo>
                <a:cubicBezTo>
                  <a:pt x="0" y="62617"/>
                  <a:pt x="48813" y="119806"/>
                  <a:pt x="60000" y="119806"/>
                </a:cubicBezTo>
                <a:cubicBezTo>
                  <a:pt x="71186" y="119806"/>
                  <a:pt x="119745" y="62617"/>
                  <a:pt x="119745" y="45557"/>
                </a:cubicBezTo>
                <a:cubicBezTo>
                  <a:pt x="119745" y="19967"/>
                  <a:pt x="93559" y="0"/>
                  <a:pt x="60000" y="0"/>
                </a:cubicBezTo>
                <a:close/>
                <a:moveTo>
                  <a:pt x="60000" y="108368"/>
                </a:moveTo>
                <a:lnTo>
                  <a:pt x="60000" y="108368"/>
                </a:lnTo>
                <a:cubicBezTo>
                  <a:pt x="52627" y="108368"/>
                  <a:pt x="11440" y="59903"/>
                  <a:pt x="11440" y="45557"/>
                </a:cubicBezTo>
                <a:cubicBezTo>
                  <a:pt x="11440" y="22681"/>
                  <a:pt x="33813" y="5621"/>
                  <a:pt x="60000" y="5621"/>
                </a:cubicBezTo>
                <a:cubicBezTo>
                  <a:pt x="86186" y="5621"/>
                  <a:pt x="108559" y="22681"/>
                  <a:pt x="108559" y="45557"/>
                </a:cubicBezTo>
                <a:cubicBezTo>
                  <a:pt x="108559" y="59903"/>
                  <a:pt x="67627" y="108368"/>
                  <a:pt x="60000" y="108368"/>
                </a:cubicBezTo>
                <a:close/>
                <a:moveTo>
                  <a:pt x="60000" y="25589"/>
                </a:moveTo>
                <a:lnTo>
                  <a:pt x="60000" y="25589"/>
                </a:lnTo>
                <a:cubicBezTo>
                  <a:pt x="45000" y="25589"/>
                  <a:pt x="33813" y="34119"/>
                  <a:pt x="33813" y="45557"/>
                </a:cubicBezTo>
                <a:cubicBezTo>
                  <a:pt x="33813" y="54087"/>
                  <a:pt x="45000" y="62617"/>
                  <a:pt x="60000" y="62617"/>
                </a:cubicBezTo>
                <a:cubicBezTo>
                  <a:pt x="75000" y="62617"/>
                  <a:pt x="86186" y="54087"/>
                  <a:pt x="86186" y="45557"/>
                </a:cubicBezTo>
                <a:cubicBezTo>
                  <a:pt x="86186" y="34119"/>
                  <a:pt x="75000" y="25589"/>
                  <a:pt x="60000" y="25589"/>
                </a:cubicBezTo>
                <a:close/>
                <a:moveTo>
                  <a:pt x="60000" y="56995"/>
                </a:moveTo>
                <a:lnTo>
                  <a:pt x="60000" y="56995"/>
                </a:lnTo>
                <a:cubicBezTo>
                  <a:pt x="52627" y="56995"/>
                  <a:pt x="45000" y="51179"/>
                  <a:pt x="45000" y="45557"/>
                </a:cubicBezTo>
                <a:cubicBezTo>
                  <a:pt x="45000" y="37027"/>
                  <a:pt x="52627" y="34119"/>
                  <a:pt x="60000" y="34119"/>
                </a:cubicBezTo>
                <a:cubicBezTo>
                  <a:pt x="67627" y="34119"/>
                  <a:pt x="75000" y="37027"/>
                  <a:pt x="75000" y="45557"/>
                </a:cubicBezTo>
                <a:cubicBezTo>
                  <a:pt x="75000" y="51179"/>
                  <a:pt x="67627" y="56995"/>
                  <a:pt x="60000" y="56995"/>
                </a:cubicBezTo>
                <a:close/>
              </a:path>
            </a:pathLst>
          </a:custGeom>
          <a:solidFill>
            <a:srgbClr val="C5C3C3"/>
          </a:solidFill>
          <a:ln>
            <a:noFill/>
          </a:ln>
          <a:extLst>
            <a:ext uri="{91240B29-F687-4F45-9708-019B960494DF}">
              <a14:hiddenLine xmlns:a14="http://schemas.microsoft.com/office/drawing/2010/main" w="9525">
                <a:solidFill>
                  <a:srgbClr val="000000"/>
                </a:solidFill>
                <a:round/>
                <a:headEnd/>
                <a:tailEnd/>
              </a14:hiddenLine>
            </a:ext>
          </a:extLst>
        </p:spPr>
        <p:txBody>
          <a:bodyPr lIns="45713" tIns="22850" rIns="45713" bIns="22850" anchor="ctr"/>
          <a:lstStyle/>
          <a:p>
            <a:endParaRPr lang="id-ID"/>
          </a:p>
        </p:txBody>
      </p:sp>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341</TotalTime>
  <Words>476</Words>
  <Application>Microsoft Office PowerPoint</Application>
  <PresentationFormat>Custom</PresentationFormat>
  <Paragraphs>81</Paragraphs>
  <Slides>10</Slides>
  <Notes>2</Notes>
  <HiddenSlides>0</HiddenSlides>
  <MMClips>0</MMClips>
  <ScaleCrop>false</ScaleCrop>
  <HeadingPairs>
    <vt:vector size="6" baseType="variant">
      <vt:variant>
        <vt:lpstr>Fonts Used</vt:lpstr>
      </vt:variant>
      <vt:variant>
        <vt:i4>12</vt:i4>
      </vt:variant>
      <vt:variant>
        <vt:lpstr>Theme</vt:lpstr>
      </vt:variant>
      <vt:variant>
        <vt:i4>1</vt:i4>
      </vt:variant>
      <vt:variant>
        <vt:lpstr>Slide Titles</vt:lpstr>
      </vt:variant>
      <vt:variant>
        <vt:i4>10</vt:i4>
      </vt:variant>
    </vt:vector>
  </HeadingPairs>
  <TitlesOfParts>
    <vt:vector size="23" baseType="lpstr">
      <vt:lpstr>Calibri</vt:lpstr>
      <vt:lpstr>Arial</vt:lpstr>
      <vt:lpstr>Calibri Light</vt:lpstr>
      <vt:lpstr>Open Sans</vt:lpstr>
      <vt:lpstr>MAZIUS REVIEW 20.09</vt:lpstr>
      <vt:lpstr>Vollkorn</vt:lpstr>
      <vt:lpstr>Times New Roman</vt:lpstr>
      <vt:lpstr>Rubik</vt:lpstr>
      <vt:lpstr>Lato</vt:lpstr>
      <vt:lpstr>Montserrat</vt:lpstr>
      <vt:lpstr>Source Sans Pro</vt:lpstr>
      <vt:lpstr>Space Grotesk</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Harist</cp:lastModifiedBy>
  <cp:revision>30</cp:revision>
  <dcterms:created xsi:type="dcterms:W3CDTF">2021-10-06T02:35:18Z</dcterms:created>
  <dcterms:modified xsi:type="dcterms:W3CDTF">2023-04-02T14:19:40Z</dcterms:modified>
</cp:coreProperties>
</file>

<file path=docProps/thumbnail.jpeg>
</file>